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83" r:id="rId3"/>
    <p:sldId id="284" r:id="rId4"/>
    <p:sldId id="281" r:id="rId5"/>
    <p:sldId id="260" r:id="rId6"/>
    <p:sldId id="285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668D8-4BC4-43F9-BBB2-4DCCD7C3B15A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9F64BDF-8C18-4E7C-BAE5-F926FB9AF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09919-02A7-4DA2-A66E-1B5CCD4FD7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9F227-FC67-408F-AD1D-0A3D251AF7BE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3C282-81DB-4F5D-AC24-2EC791152EB0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7829FF9-A5C2-4AB9-9788-252698DD8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E96BD-10EE-4EBA-BFAE-668103DC0C64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10C0A-E5A8-44AE-8E67-5F985A974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695F5-FAA1-4659-9462-665509614350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05EE4AF-1107-44B9-A23F-BDF649D95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F5591-EAF5-4CAB-B132-9646CFF44468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312C9-587C-4BD9-B2A3-85B6C91B8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7DFEC-7EDD-4A81-B1B8-63488DD7C303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3A751E-C9D0-4507-8ADA-81E87FCBA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467E406-49A5-406D-AAB3-BA64D2272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F6914-3586-4855-A6DB-F5013952739C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CFFC2-FE26-4E95-A290-682A9EE84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75AFB-083C-444D-8269-1EF2DFC43ACE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6FBE-BAAB-49A8-A481-AF850C3639A1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5318D-BD61-481C-827C-E9DE02BD8B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92BDD7-5A65-4187-8D35-68DE1A48E81D}" type="datetimeFigureOut">
              <a:rPr lang="ru-RU"/>
              <a:pPr>
                <a:defRPr/>
              </a:pPr>
              <a:t>30.10.2011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CA9049-1083-4285-BD3F-1C557E971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03" r:id="rId9"/>
    <p:sldLayoutId id="2147483712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5.png"/><Relationship Id="rId3" Type="http://schemas.openxmlformats.org/officeDocument/2006/relationships/image" Target="../media/image8.jpeg"/><Relationship Id="rId7" Type="http://schemas.openxmlformats.org/officeDocument/2006/relationships/hyperlink" Target="http://www.yandex.ru/advertising/index.html" TargetMode="External"/><Relationship Id="rId12" Type="http://schemas.openxmlformats.org/officeDocument/2006/relationships/image" Target="../media/image1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hyperlink" Target="http://www.yandex.ru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9.jpeg"/><Relationship Id="rId9" Type="http://schemas.openxmlformats.org/officeDocument/2006/relationships/hyperlink" Target="http://narod.yandex.ru/help/mini.yhtml" TargetMode="External"/><Relationship Id="rId14" Type="http://schemas.openxmlformats.org/officeDocument/2006/relationships/image" Target="../media/image16.gif"/></Relationships>
</file>

<file path=ppt/slides/_rels/slide4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slideLayouts/slideLayout6.xml" Type="http://schemas.openxmlformats.org/officeDocument/2006/relationships/slideLayout"/><Relationship Id="rId1" Target="file:///F:\&#1092;&#1080;&#1079;&#1080;&#1082;&#1072;\8%20&#1082;&#1083;&#1072;&#1089;&#1089;\114.avi" TargetMode="External" Type="http://schemas.openxmlformats.org/officeDocument/2006/relationships/video"/></Relationships>
</file>

<file path=ppt/slides/_rels/slide5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gif" Type="http://schemas.openxmlformats.org/officeDocument/2006/relationships/image"/><Relationship Id="rId1" Target="../slideLayouts/slideLayout6.xml" Type="http://schemas.openxmlformats.org/officeDocument/2006/relationships/slideLayout"/><Relationship Id="rId5" Target="../media/image21.jpeg" Type="http://schemas.openxmlformats.org/officeDocument/2006/relationships/image"/><Relationship Id="rId4" Target="../media/image20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63" y="3573463"/>
            <a:ext cx="2643187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2000250"/>
            <a:ext cx="587216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928794" y="500042"/>
            <a:ext cx="51716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 </a:t>
            </a:r>
            <a:r>
              <a:rPr lang="ru-RU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Жылу</a:t>
            </a: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 </a:t>
            </a:r>
            <a:r>
              <a:rPr lang="ru-RU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берілу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357188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88" y="3571875"/>
            <a:ext cx="38100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1511300" y="4268788"/>
            <a:ext cx="576263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k-KZ" sz="2800"/>
          </a:p>
        </p:txBody>
      </p:sp>
      <p:pic>
        <p:nvPicPr>
          <p:cNvPr id="4102" name="Picture 6" descr="Рисунок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4176712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FFFF99">
                <a:alpha val="50000"/>
              </a:srgbClr>
            </a:outerShdw>
          </a:effectLst>
        </p:spPr>
      </p:pic>
      <p:pic>
        <p:nvPicPr>
          <p:cNvPr id="4103" name="Picture 7" descr="Рисунок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4411663"/>
            <a:ext cx="3584575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FFFF99">
                <a:alpha val="50000"/>
              </a:srgbClr>
            </a:outerShdw>
          </a:effectLst>
        </p:spPr>
      </p:pic>
      <p:pic>
        <p:nvPicPr>
          <p:cNvPr id="4104" name="Picture 8" descr="Рисунок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1125538"/>
            <a:ext cx="3968750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FFFF99">
                <a:alpha val="50000"/>
              </a:srgbClr>
            </a:outerShdw>
          </a:effectLst>
        </p:spPr>
      </p:pic>
      <p:sp>
        <p:nvSpPr>
          <p:cNvPr id="28678" name="Rectangle 10"/>
          <p:cNvSpPr>
            <a:spLocks noChangeArrowheads="1"/>
          </p:cNvSpPr>
          <p:nvPr/>
        </p:nvSpPr>
        <p:spPr bwMode="auto">
          <a:xfrm>
            <a:off x="-2413000" y="192088"/>
            <a:ext cx="15875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/>
          </a:p>
        </p:txBody>
      </p:sp>
      <p:graphicFrame>
        <p:nvGraphicFramePr>
          <p:cNvPr id="4107" name="Group 11"/>
          <p:cNvGraphicFramePr>
            <a:graphicFrameLocks noGrp="1"/>
          </p:cNvGraphicFramePr>
          <p:nvPr/>
        </p:nvGraphicFramePr>
        <p:xfrm>
          <a:off x="10298113" y="4699000"/>
          <a:ext cx="208280" cy="4419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</a:tbl>
          </a:graphicData>
        </a:graphic>
      </p:graphicFrame>
      <p:pic>
        <p:nvPicPr>
          <p:cNvPr id="28681" name="Picture 17" descr="Яндекс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567988" y="1724025"/>
            <a:ext cx="17145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8" descr="Реклама на Яндексе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747375" y="1038225"/>
            <a:ext cx="48577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19" descr="Помощь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926763" y="1876425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Picture 20" descr="Показать">
            <a:hlinkClick r:id="rId5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106150" y="1876425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21" descr="Закрыть">
            <a:hlinkClick r:id="rId7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1287125" y="1876425"/>
            <a:ext cx="1047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22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448925" y="324008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23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801350" y="3240088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24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448925" y="3775075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9" name="Picture 25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801350" y="3775075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26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448925" y="4308475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1" name="Picture 27" descr="b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801350" y="4308475"/>
            <a:ext cx="2857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Text Box 30"/>
          <p:cNvSpPr txBox="1">
            <a:spLocks noChangeArrowheads="1"/>
          </p:cNvSpPr>
          <p:nvPr/>
        </p:nvSpPr>
        <p:spPr bwMode="auto">
          <a:xfrm>
            <a:off x="1331913" y="2205038"/>
            <a:ext cx="2374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>
                <a:solidFill>
                  <a:srgbClr val="FFFF66"/>
                </a:solidFill>
              </a:rPr>
              <a:t>Жылуөткізгіштік</a:t>
            </a:r>
            <a:endParaRPr lang="ru-RU" b="1">
              <a:solidFill>
                <a:srgbClr val="FFFF66"/>
              </a:solidFill>
            </a:endParaRPr>
          </a:p>
        </p:txBody>
      </p:sp>
      <p:sp>
        <p:nvSpPr>
          <p:cNvPr id="28693" name="Text Box 31"/>
          <p:cNvSpPr txBox="1">
            <a:spLocks noChangeArrowheads="1"/>
          </p:cNvSpPr>
          <p:nvPr/>
        </p:nvSpPr>
        <p:spPr bwMode="auto">
          <a:xfrm>
            <a:off x="6156325" y="2997200"/>
            <a:ext cx="1412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>
                <a:solidFill>
                  <a:srgbClr val="FFFF66"/>
                </a:solidFill>
              </a:rPr>
              <a:t>Сәулелену</a:t>
            </a:r>
            <a:endParaRPr lang="ru-RU" b="1">
              <a:solidFill>
                <a:srgbClr val="FFFF66"/>
              </a:solidFill>
            </a:endParaRPr>
          </a:p>
        </p:txBody>
      </p:sp>
      <p:sp>
        <p:nvSpPr>
          <p:cNvPr id="28694" name="Text Box 33"/>
          <p:cNvSpPr txBox="1">
            <a:spLocks noChangeArrowheads="1"/>
          </p:cNvSpPr>
          <p:nvPr/>
        </p:nvSpPr>
        <p:spPr bwMode="auto">
          <a:xfrm>
            <a:off x="6072188" y="6143625"/>
            <a:ext cx="2455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>
                <a:solidFill>
                  <a:srgbClr val="FFFF66"/>
                </a:solidFill>
              </a:rPr>
              <a:t>Жылуөткізгіштік</a:t>
            </a:r>
            <a:endParaRPr lang="ru-RU" b="1">
              <a:solidFill>
                <a:srgbClr val="FFFF66"/>
              </a:solidFill>
            </a:endParaRPr>
          </a:p>
        </p:txBody>
      </p:sp>
      <p:pic>
        <p:nvPicPr>
          <p:cNvPr id="28695" name="Picture 34" descr="logoнг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8313" y="3751263"/>
            <a:ext cx="3768725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6" name="Text Box 35"/>
          <p:cNvSpPr txBox="1">
            <a:spLocks noChangeArrowheads="1"/>
          </p:cNvSpPr>
          <p:nvPr/>
        </p:nvSpPr>
        <p:spPr bwMode="auto">
          <a:xfrm>
            <a:off x="1835150" y="551656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>
                <a:solidFill>
                  <a:srgbClr val="FFFF66"/>
                </a:solidFill>
              </a:rPr>
              <a:t>Сәулелену</a:t>
            </a:r>
            <a:endParaRPr lang="ru-RU" b="1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14.avi">
            <a:hlinkClick r:id="" action="ppaction://media"/>
          </p:cNvPr>
          <p:cNvPicPr>
            <a:picLocks noGrp="1" noRot="1" noChangeAspect="1"/>
          </p:cNvPicPr>
          <p:nvPr>
            <p:ph sz="quarter" idx="4294967295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357188"/>
            <a:ext cx="8358187" cy="60007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4357688"/>
            <a:ext cx="1908175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8" descr="07i-i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85750"/>
            <a:ext cx="4248150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75" y="534988"/>
            <a:ext cx="34290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3700" y="4143375"/>
            <a:ext cx="31019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1116013" y="260350"/>
            <a:ext cx="69342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Қоршаған ортадағы жылуөткізгіштік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84213" y="1412875"/>
            <a:ext cx="403225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Times New Roman" pitchFamily="18" charset="0"/>
              </a:rPr>
              <a:t>Неліктен аязда металл ағаштан салқындау, ал қыздырғанда ыссылау болып келеді?</a:t>
            </a:r>
          </a:p>
          <a:p>
            <a:endParaRPr lang="ru-RU" sz="3200" b="1">
              <a:latin typeface="Times New Roman" pitchFamily="18" charset="0"/>
            </a:endParaRPr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4572000" y="1484313"/>
            <a:ext cx="3960813" cy="3457575"/>
          </a:xfrm>
          <a:prstGeom prst="rect">
            <a:avLst/>
          </a:prstGeom>
          <a:solidFill>
            <a:srgbClr val="FFFFCC"/>
          </a:solidFill>
          <a:ln w="38100">
            <a:solidFill>
              <a:srgbClr val="660033"/>
            </a:solidFill>
            <a:miter lim="800000"/>
            <a:headEnd/>
            <a:tailEnd/>
          </a:ln>
          <a:effectLst>
            <a:outerShdw dist="107763" dir="18900000" algn="ctr" rotWithShape="0">
              <a:srgbClr val="FFFF9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Қай шәйнекте су </a:t>
            </a:r>
          </a:p>
          <a:p>
            <a:pPr algn="ctr"/>
            <a:r>
              <a:rPr lang="ru-RU" sz="3200" b="1">
                <a:latin typeface="Times New Roman" pitchFamily="18" charset="0"/>
              </a:rPr>
              <a:t>тез қайнайды:</a:t>
            </a:r>
          </a:p>
          <a:p>
            <a:pPr algn="ctr"/>
            <a:r>
              <a:rPr lang="ru-RU" sz="3200" b="1">
                <a:latin typeface="Times New Roman" pitchFamily="18" charset="0"/>
              </a:rPr>
              <a:t>жаңа әлде ескі, </a:t>
            </a:r>
          </a:p>
          <a:p>
            <a:pPr algn="ctr"/>
            <a:r>
              <a:rPr lang="ru-RU" sz="3200" b="1">
                <a:latin typeface="Times New Roman" pitchFamily="18" charset="0"/>
              </a:rPr>
              <a:t>қабырғасында</a:t>
            </a:r>
          </a:p>
          <a:p>
            <a:pPr algn="ctr"/>
            <a:r>
              <a:rPr lang="ru-RU" sz="3200" b="1">
                <a:latin typeface="Times New Roman" pitchFamily="18" charset="0"/>
              </a:rPr>
              <a:t> қағы бар?</a:t>
            </a:r>
          </a:p>
          <a:p>
            <a:pPr algn="ctr"/>
            <a:r>
              <a:rPr lang="ru-RU" sz="3200" b="1">
                <a:latin typeface="Times New Roman" pitchFamily="18" charset="0"/>
              </a:rPr>
              <a:t>(Шәйнектер бірдей)</a:t>
            </a:r>
          </a:p>
          <a:p>
            <a:pPr algn="ctr"/>
            <a:endParaRPr lang="ru-RU" sz="32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3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396</TotalTime>
  <Words>41</Words>
  <Application>Microsoft Office PowerPoint</Application>
  <PresentationFormat>Экран (4:3)</PresentationFormat>
  <Paragraphs>13</Paragraphs>
  <Slides>6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Georgia</vt:lpstr>
      <vt:lpstr>Wingdings 2</vt:lpstr>
      <vt:lpstr>Wingdings</vt:lpstr>
      <vt:lpstr>Calibri</vt:lpstr>
      <vt:lpstr>Times New Roman</vt:lpstr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Majitov Nurken</cp:lastModifiedBy>
  <cp:revision>41</cp:revision>
  <dcterms:created xsi:type="dcterms:W3CDTF">2009-09-12T19:35:24Z</dcterms:created>
  <dcterms:modified xsi:type="dcterms:W3CDTF">2011-10-30T08:10:00Z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245951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