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67" r:id="rId3"/>
    <p:sldId id="268" r:id="rId4"/>
    <p:sldId id="270" r:id="rId5"/>
    <p:sldId id="256" r:id="rId6"/>
    <p:sldId id="266" r:id="rId7"/>
    <p:sldId id="257" r:id="rId8"/>
    <p:sldId id="258" r:id="rId9"/>
    <p:sldId id="259" r:id="rId10"/>
    <p:sldId id="260" r:id="rId11"/>
    <p:sldId id="261" r:id="rId12"/>
    <p:sldId id="264" r:id="rId13"/>
    <p:sldId id="262" r:id="rId14"/>
    <p:sldId id="265" r:id="rId15"/>
    <p:sldId id="272" r:id="rId16"/>
    <p:sldId id="263" r:id="rId17"/>
    <p:sldId id="273" r:id="rId18"/>
    <p:sldId id="274"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BE8"/>
    <a:srgbClr val="EBF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2" d="100"/>
          <a:sy n="112" d="100"/>
        </p:scale>
        <p:origin x="-123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236A337-D53B-4E14-B899-E94DFFDC0B32}" type="datetimeFigureOut">
              <a:rPr lang="ru-RU" smtClean="0"/>
              <a:pPr/>
              <a:t>23.10.2012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E9D51D-0C20-4342-9742-3F6F93F9A25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6A337-D53B-4E14-B899-E94DFFDC0B32}" type="datetimeFigureOut">
              <a:rPr lang="ru-RU" smtClean="0"/>
              <a:pPr/>
              <a:t>23.10.2012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9D51D-0C20-4342-9742-3F6F93F9A25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kk.wikipedia.org/wiki/%D2%9A%D0%BE%D1%81%D1%82%D0%B0%D0%BD%D0%B0%D0%B9_%D0%BE%D0%B1%D0%BB%D1%8B%D1%81%D1%8B" TargetMode="External"/><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hyperlink" Target="http://kk.wikipedia.org/wiki/%D0%A0%D0%B5%D1%81%D0%B5%D0%B9"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kk.wikipedia.org/wiki/%D0%A1%D1%83%D1%80%D0%B5%D1%82:Mare_milking_Suusamyr.jpg" TargetMode="Externa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kk.wikipedia.org/wiki/%D2%9A%D1%8B%D0%B7%D1%8B%D0%BB%D0%BE%D1%80%D0%B4%D0%B0_%D0%BE%D0%B1%D0%BB%D1%8B%D1%81%D1%8B" TargetMode="External"/><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hyperlink" Target="http://kk.wikipedia.org/wiki/%D0%90%D2%9B%D0%BC%D0%BE%D0%BB%D0%B0_%D0%BE%D0%B1%D0%BB%D1%8B%D1%81%D1%8B" TargetMode="External"/><Relationship Id="rId4" Type="http://schemas.openxmlformats.org/officeDocument/2006/relationships/hyperlink" Target="http://kk.wikipedia.org/wiki/%D0%96%D0%B0%D0%BC%D0%B1%D1%8B%D0%BB_%D0%BE%D0%B1%D0%BB%D1%8B%D1%81%D1%8B"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pic>
        <p:nvPicPr>
          <p:cNvPr id="1027" name="Picture 3" descr="C:\Users\001\Desktop\_1_~2.JP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857884" y="1500174"/>
            <a:ext cx="1954476" cy="3532186"/>
          </a:xfrm>
          <a:prstGeom prst="rect">
            <a:avLst/>
          </a:prstGeom>
          <a:noFill/>
          <a:ln>
            <a:noFill/>
          </a:ln>
        </p:spPr>
      </p:pic>
      <p:sp>
        <p:nvSpPr>
          <p:cNvPr id="4" name="Прямоугольник 3"/>
          <p:cNvSpPr/>
          <p:nvPr/>
        </p:nvSpPr>
        <p:spPr>
          <a:xfrm>
            <a:off x="285720" y="714356"/>
            <a:ext cx="4572032" cy="4524315"/>
          </a:xfrm>
          <a:prstGeom prst="rect">
            <a:avLst/>
          </a:prstGeom>
          <a:noFill/>
        </p:spPr>
        <p:txBody>
          <a:bodyPr wrap="square" lIns="91440" tIns="45720" rIns="91440" bIns="45720">
            <a:spAutoFit/>
          </a:bodyPr>
          <a:lstStyle/>
          <a:p>
            <a:pPr algn="ctr"/>
            <a:r>
              <a:rPr lang="kk-KZ" sz="36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Қызылорда қаласы</a:t>
            </a:r>
          </a:p>
          <a:p>
            <a:pPr algn="ctr"/>
            <a:r>
              <a:rPr lang="kk-KZ" sz="3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№43 Ж.Махамбетов атындағы қазақ орта мектебінің биология-география пәні мұғалімі</a:t>
            </a:r>
            <a:endParaRPr lang="ru-RU" sz="36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endParaRPr>
          </a:p>
          <a:p>
            <a:pPr algn="ctr"/>
            <a:r>
              <a:rPr lang="ru-RU" sz="3600" b="1" cap="none" spc="0"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Досжанова</a:t>
            </a:r>
            <a:r>
              <a:rPr lang="ru-RU" sz="36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  </a:t>
            </a:r>
            <a:r>
              <a:rPr lang="ru-RU" sz="3600" b="1" cap="none" spc="0"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Тоғжан Шекербекқызы</a:t>
            </a:r>
            <a:endParaRPr lang="ru-RU" sz="36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heel(4)">
                                      <p:cBhvr>
                                        <p:cTn id="7" dur="20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2214546" y="214290"/>
            <a:ext cx="4444678" cy="646331"/>
          </a:xfrm>
          <a:prstGeom prst="rect">
            <a:avLst/>
          </a:prstGeom>
        </p:spPr>
        <p:txBody>
          <a:bodyPr wrap="none">
            <a:spAutoFit/>
          </a:bodyPr>
          <a:lstStyle/>
          <a:p>
            <a:r>
              <a:rPr lang="kk-KZ" sz="3600" b="1" dirty="0" smtClean="0">
                <a:solidFill>
                  <a:srgbClr val="FF0000"/>
                </a:solidFill>
                <a:latin typeface="Times New Roman" pitchFamily="18" charset="0"/>
                <a:cs typeface="Times New Roman" pitchFamily="18" charset="0"/>
              </a:rPr>
              <a:t>Қостанай жылқысы</a:t>
            </a:r>
            <a:endParaRPr lang="ru-RU" sz="3600" dirty="0">
              <a:solidFill>
                <a:srgbClr val="FF0000"/>
              </a:solidFill>
              <a:latin typeface="Times New Roman" pitchFamily="18" charset="0"/>
              <a:cs typeface="Times New Roman" pitchFamily="18" charset="0"/>
            </a:endParaRPr>
          </a:p>
        </p:txBody>
      </p:sp>
      <p:sp>
        <p:nvSpPr>
          <p:cNvPr id="3" name="Прямоугольник 2"/>
          <p:cNvSpPr/>
          <p:nvPr/>
        </p:nvSpPr>
        <p:spPr>
          <a:xfrm>
            <a:off x="285720" y="857232"/>
            <a:ext cx="8643998" cy="5262979"/>
          </a:xfrm>
          <a:prstGeom prst="rect">
            <a:avLst/>
          </a:prstGeom>
        </p:spPr>
        <p:txBody>
          <a:bodyPr wrap="square">
            <a:spAutoFit/>
          </a:bodyPr>
          <a:lstStyle/>
          <a:p>
            <a:r>
              <a:rPr lang="kk-KZ" sz="2400" b="1" dirty="0" smtClean="0">
                <a:solidFill>
                  <a:srgbClr val="FF0000"/>
                </a:solidFill>
                <a:latin typeface="Times New Roman" pitchFamily="18" charset="0"/>
                <a:cs typeface="Times New Roman" pitchFamily="18" charset="0"/>
                <a:hlinkClick r:id="rId3" tooltip="Қостанай облысы"/>
              </a:rPr>
              <a:t>Қостанай</a:t>
            </a:r>
            <a:r>
              <a:rPr lang="kk-KZ" sz="2400" b="1" dirty="0" smtClean="0">
                <a:solidFill>
                  <a:srgbClr val="FF0000"/>
                </a:solidFill>
                <a:latin typeface="Times New Roman" pitchFamily="18" charset="0"/>
                <a:cs typeface="Times New Roman" pitchFamily="18" charset="0"/>
              </a:rPr>
              <a:t> және </a:t>
            </a:r>
            <a:r>
              <a:rPr lang="kk-KZ" sz="2400" b="1" dirty="0" smtClean="0">
                <a:solidFill>
                  <a:srgbClr val="FF0000"/>
                </a:solidFill>
                <a:latin typeface="Times New Roman" pitchFamily="18" charset="0"/>
                <a:cs typeface="Times New Roman" pitchFamily="18" charset="0"/>
                <a:hlinkClick r:id="rId4" tooltip="Ресей"/>
              </a:rPr>
              <a:t>Ресейдің</a:t>
            </a:r>
            <a:r>
              <a:rPr lang="kk-KZ" sz="2400" b="1" dirty="0" smtClean="0">
                <a:solidFill>
                  <a:srgbClr val="FF0000"/>
                </a:solidFill>
                <a:latin typeface="Times New Roman" pitchFamily="18" charset="0"/>
                <a:cs typeface="Times New Roman" pitchFamily="18" charset="0"/>
              </a:rPr>
              <a:t> Челябі аймақтарында өсіріледі. 1951 жылы өз алдына жеке қолтұқым ретінде бекітілген. Жергілікті қазақы жылқылардың биелерін асыл тұқымды қалмақ, дән, орлов жылқыларының айғырларымен жұптастыру арқылы шығарылды. Бұл қолтұқым тебінге төзімсіз.</a:t>
            </a:r>
          </a:p>
          <a:p>
            <a:r>
              <a:rPr lang="kk-KZ" sz="2400" b="1" dirty="0" smtClean="0">
                <a:solidFill>
                  <a:srgbClr val="FF0000"/>
                </a:solidFill>
                <a:latin typeface="Times New Roman" pitchFamily="18" charset="0"/>
                <a:cs typeface="Times New Roman" pitchFamily="18" charset="0"/>
              </a:rPr>
              <a:t>Қазақстанның батыс өңірінде соңғы жылдары жылқының - мувалжар қолтұқымы шығарылды. Ол негізінен етті және сүтті бағытта өсіріледі. Биелері жылына 3000 литрдей сүт береді.</a:t>
            </a:r>
          </a:p>
          <a:p>
            <a:r>
              <a:rPr lang="kk-KZ" sz="2400" b="1" dirty="0" smtClean="0">
                <a:solidFill>
                  <a:srgbClr val="FF0000"/>
                </a:solidFill>
                <a:latin typeface="Times New Roman" pitchFamily="18" charset="0"/>
                <a:cs typeface="Times New Roman" pitchFamily="18" charset="0"/>
              </a:rPr>
              <a:t>Қазақстанда жоғарыда аталған қолтұқымдардан басқа жон, желғор, қарабайыр, буденный, түрікменнің ахалтекесі жылқылары өсіріледі. Жылқы малын тек көлік ретінде ғана емес, оның дәмді еті, шипалы қымызы үшін де өсіреді</a:t>
            </a:r>
            <a:endParaRPr lang="kk-KZ" sz="24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ppt_w</p:attrName>
                                        </p:attrNameLst>
                                      </p:cBhvr>
                                      <p:tavLst>
                                        <p:tav tm="0">
                                          <p:val>
                                            <p:fltVal val="0"/>
                                          </p:val>
                                        </p:tav>
                                        <p:tav tm="100000">
                                          <p:val>
                                            <p:strVal val="#ppt_w"/>
                                          </p:val>
                                        </p:tav>
                                      </p:tavLst>
                                    </p:anim>
                                    <p:anim calcmode="lin" valueType="num">
                                      <p:cBhvr>
                                        <p:cTn id="17"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3" name="Прямоугольник 2"/>
          <p:cNvSpPr/>
          <p:nvPr/>
        </p:nvSpPr>
        <p:spPr>
          <a:xfrm>
            <a:off x="1928794" y="714356"/>
            <a:ext cx="5554727" cy="923330"/>
          </a:xfrm>
          <a:prstGeom prst="rect">
            <a:avLst/>
          </a:prstGeom>
          <a:noFill/>
        </p:spPr>
        <p:txBody>
          <a:bodyPr wrap="none" lIns="91440" tIns="45720" rIns="91440" bIns="45720">
            <a:spAutoFit/>
          </a:bodyPr>
          <a:lstStyle/>
          <a:p>
            <a:pPr algn="ctr"/>
            <a:r>
              <a:rPr lang="kk-KZ"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Times New Roman" pitchFamily="18" charset="0"/>
                <a:cs typeface="Times New Roman" pitchFamily="18" charset="0"/>
              </a:rPr>
              <a:t>Жылқы өнімдері</a:t>
            </a:r>
            <a:endParaRPr lang="ru-RU"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5" name="Прямоугольник 4"/>
          <p:cNvSpPr/>
          <p:nvPr/>
        </p:nvSpPr>
        <p:spPr>
          <a:xfrm>
            <a:off x="285720" y="1720840"/>
            <a:ext cx="8429684" cy="4832092"/>
          </a:xfrm>
          <a:prstGeom prst="rect">
            <a:avLst/>
          </a:prstGeom>
        </p:spPr>
        <p:txBody>
          <a:bodyPr wrap="square">
            <a:spAutoFit/>
          </a:bodyPr>
          <a:lstStyle/>
          <a:p>
            <a:r>
              <a:rPr lang="kk-KZ" sz="2800" b="1" dirty="0" smtClean="0">
                <a:solidFill>
                  <a:srgbClr val="FFFF00"/>
                </a:solidFill>
                <a:latin typeface="Times New Roman" pitchFamily="18" charset="0"/>
                <a:cs typeface="Times New Roman" pitchFamily="18" charset="0"/>
              </a:rPr>
              <a:t>Қымыз</a:t>
            </a:r>
          </a:p>
          <a:p>
            <a:r>
              <a:rPr lang="kk-KZ" sz="2800" b="1" dirty="0" smtClean="0">
                <a:solidFill>
                  <a:schemeClr val="bg1"/>
                </a:solidFill>
                <a:latin typeface="Times New Roman" pitchFamily="18" charset="0"/>
                <a:cs typeface="Times New Roman" pitchFamily="18" charset="0"/>
              </a:rPr>
              <a:t>Қымыздың 3 мың жылдық тарихы бар. Қымыз - халқымыздың кәделі әрі киелі сусыны. Қымыздық 40-қа жуық түрін дайындайды. Оны дайындау тәсілдері де түрліше. Мысалы, уыз қымыз, бал қымыз, бесті қымыз, дөнен қымыз, жуас қымыз, қысырақ қымыз, шырғанақ қымыз және басқа да түрлері бар. Қымыздың шипалық қасиетіне шет елдер де көңіл бөле бастады. Халқымыздың ұлттық мерекесінің бірі «қымызмұрындық» деп аталады</a:t>
            </a:r>
            <a:endParaRPr lang="kk-KZ"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ppt_w</p:attrName>
                                        </p:attrNameLst>
                                      </p:cBhvr>
                                      <p:tavLst>
                                        <p:tav tm="0">
                                          <p:val>
                                            <p:fltVal val="0"/>
                                          </p:val>
                                        </p:tav>
                                        <p:tav tm="100000">
                                          <p:val>
                                            <p:strVal val="#ppt_w"/>
                                          </p:val>
                                        </p:tav>
                                      </p:tavLst>
                                    </p:anim>
                                    <p:anim calcmode="lin" valueType="num">
                                      <p:cBhvr>
                                        <p:cTn id="17"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pic>
        <p:nvPicPr>
          <p:cNvPr id="1026" name="Picture 2" descr="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596" y="357166"/>
            <a:ext cx="5238783" cy="3929090"/>
          </a:xfrm>
          <a:prstGeom prst="rect">
            <a:avLst/>
          </a:prstGeom>
          <a:ln>
            <a:noFill/>
          </a:ln>
          <a:effectLst>
            <a:softEdge rad="112500"/>
          </a:effectLst>
        </p:spPr>
      </p:pic>
      <p:pic>
        <p:nvPicPr>
          <p:cNvPr id="1027" name="Picture 3" descr="C:\Users\001\Desktop\Новая папка (3)\iCA1PFD5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24" y="4143380"/>
            <a:ext cx="4431738" cy="2452228"/>
          </a:xfrm>
          <a:prstGeom prst="rect">
            <a:avLst/>
          </a:prstGeom>
          <a:ln>
            <a:noFill/>
          </a:ln>
          <a:effectLst>
            <a:softEdge rad="112500"/>
          </a:effectLst>
        </p:spPr>
      </p:pic>
      <p:pic>
        <p:nvPicPr>
          <p:cNvPr id="1028" name="Picture 4" descr="C:\Users\001\Desktop\Новая папка (3)\iCAGR02M9.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5120" y="1357298"/>
            <a:ext cx="3898880" cy="471490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diamond(in)">
                                      <p:cBhvr>
                                        <p:cTn id="7" dur="2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Effect transition="in" filter="diamond(in)">
                                      <p:cBhvr>
                                        <p:cTn id="12" dur="2000"/>
                                        <p:tgtEl>
                                          <p:spTgt spid="102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027"/>
                                        </p:tgtEl>
                                        <p:attrNameLst>
                                          <p:attrName>style.visibility</p:attrName>
                                        </p:attrNameLst>
                                      </p:cBhvr>
                                      <p:to>
                                        <p:strVal val="visible"/>
                                      </p:to>
                                    </p:set>
                                    <p:animEffect transition="in" filter="diamond(in)">
                                      <p:cBhvr>
                                        <p:cTn id="17" dur="2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214282" y="428604"/>
            <a:ext cx="8715436" cy="5632311"/>
          </a:xfrm>
          <a:prstGeom prst="rect">
            <a:avLst/>
          </a:prstGeom>
        </p:spPr>
        <p:txBody>
          <a:bodyPr wrap="square">
            <a:spAutoFit/>
          </a:bodyPr>
          <a:lstStyle/>
          <a:p>
            <a:r>
              <a:rPr lang="kk-KZ" sz="4000" b="1" dirty="0" smtClean="0">
                <a:solidFill>
                  <a:srgbClr val="FFFF00"/>
                </a:solidFill>
                <a:latin typeface="Times New Roman" pitchFamily="18" charset="0"/>
                <a:cs typeface="Times New Roman" pitchFamily="18" charset="0"/>
              </a:rPr>
              <a:t>Ет өнімдері</a:t>
            </a:r>
          </a:p>
          <a:p>
            <a:r>
              <a:rPr lang="kk-KZ" sz="4000" dirty="0" smtClean="0">
                <a:solidFill>
                  <a:schemeClr val="bg1"/>
                </a:solidFill>
                <a:latin typeface="Times New Roman" pitchFamily="18" charset="0"/>
                <a:cs typeface="Times New Roman" pitchFamily="18" charset="0"/>
              </a:rPr>
              <a:t>Жылқы етінен өндірілетін өнімдер: жал, жая, қарта және шұжық. Жал - желке шайы, жая - екі жамбастың сырты, яғни сауыр еті. Қазы - қабырғаның майлы сүбе еті. Қарта - тік ішектің майлы бөлігі. Шұжық - туралған ет пен май тығылып, илектен жасалған тағам</a:t>
            </a:r>
            <a:endParaRPr lang="kk-KZ" sz="40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pic>
        <p:nvPicPr>
          <p:cNvPr id="22531" name="Picture 3" descr="C:\Users\001\Pictures\iCAJVJZ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48" y="3429000"/>
            <a:ext cx="4214843" cy="3006588"/>
          </a:xfrm>
          <a:prstGeom prst="rect">
            <a:avLst/>
          </a:prstGeom>
          <a:ln>
            <a:noFill/>
          </a:ln>
          <a:effectLst>
            <a:softEdge rad="112500"/>
          </a:effectLst>
        </p:spPr>
      </p:pic>
      <p:pic>
        <p:nvPicPr>
          <p:cNvPr id="22532" name="Picture 4" descr="C:\Users\001\Pictures\iCAZHNZ1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596" y="428604"/>
            <a:ext cx="4592442" cy="3429024"/>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checkerboard(across)">
                                      <p:cBhvr>
                                        <p:cTn id="7" dur="500"/>
                                        <p:tgtEl>
                                          <p:spTgt spid="2253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2531"/>
                                        </p:tgtEl>
                                        <p:attrNameLst>
                                          <p:attrName>style.visibility</p:attrName>
                                        </p:attrNameLst>
                                      </p:cBhvr>
                                      <p:to>
                                        <p:strVal val="visible"/>
                                      </p:to>
                                    </p:set>
                                    <p:animEffect transition="in" filter="checkerboard(across)">
                                      <p:cBhvr>
                                        <p:cTn id="12" dur="500"/>
                                        <p:tgtEl>
                                          <p:spTgt spid="22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1714480" y="285728"/>
            <a:ext cx="2831545" cy="923330"/>
          </a:xfrm>
          <a:prstGeom prst="rect">
            <a:avLst/>
          </a:prstGeom>
          <a:noFill/>
        </p:spPr>
        <p:txBody>
          <a:bodyPr wrap="none" lIns="91440" tIns="45720" rIns="91440" bIns="45720">
            <a:spAutoFit/>
          </a:bodyPr>
          <a:lstStyle/>
          <a:p>
            <a:pPr algn="ctr"/>
            <a:r>
              <a:rPr lang="kk-KZ"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ТВ Бинго</a:t>
            </a:r>
            <a:endParaRPr lang="ru-RU"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TextBox 2"/>
          <p:cNvSpPr txBox="1"/>
          <p:nvPr/>
        </p:nvSpPr>
        <p:spPr>
          <a:xfrm>
            <a:off x="4000496" y="1285860"/>
            <a:ext cx="4714908" cy="646331"/>
          </a:xfrm>
          <a:prstGeom prst="rect">
            <a:avLst/>
          </a:prstGeom>
          <a:noFill/>
        </p:spPr>
        <p:txBody>
          <a:bodyPr wrap="square" rtlCol="0">
            <a:spAutoFit/>
          </a:bodyPr>
          <a:lstStyle/>
          <a:p>
            <a:pPr marL="342900" indent="-342900"/>
            <a:r>
              <a:rPr lang="kk-KZ" dirty="0" smtClean="0"/>
              <a:t>Қазақстанда ерте кезден-ақ қолда өсірілген жылқы қолтұқымдарын сипаттаңдар?</a:t>
            </a:r>
          </a:p>
        </p:txBody>
      </p:sp>
      <p:sp>
        <p:nvSpPr>
          <p:cNvPr id="14" name="Прямоугольник 13"/>
          <p:cNvSpPr/>
          <p:nvPr/>
        </p:nvSpPr>
        <p:spPr>
          <a:xfrm>
            <a:off x="142844" y="3429000"/>
            <a:ext cx="4572000" cy="646331"/>
          </a:xfrm>
          <a:prstGeom prst="rect">
            <a:avLst/>
          </a:prstGeom>
        </p:spPr>
        <p:txBody>
          <a:bodyPr>
            <a:spAutoFit/>
          </a:bodyPr>
          <a:lstStyle/>
          <a:p>
            <a:pPr marL="342900" indent="-342900"/>
            <a:r>
              <a:rPr lang="kk-KZ" dirty="0" smtClean="0"/>
              <a:t>Жылқылар тұқымдасына қандай жануарлар жатады?</a:t>
            </a:r>
          </a:p>
        </p:txBody>
      </p:sp>
      <p:sp>
        <p:nvSpPr>
          <p:cNvPr id="15" name="Прямоугольник 14"/>
          <p:cNvSpPr/>
          <p:nvPr/>
        </p:nvSpPr>
        <p:spPr>
          <a:xfrm>
            <a:off x="214282" y="2357430"/>
            <a:ext cx="4111575" cy="369332"/>
          </a:xfrm>
          <a:prstGeom prst="rect">
            <a:avLst/>
          </a:prstGeom>
        </p:spPr>
        <p:txBody>
          <a:bodyPr wrap="none">
            <a:spAutoFit/>
          </a:bodyPr>
          <a:lstStyle/>
          <a:p>
            <a:pPr marL="342900" indent="-342900"/>
            <a:r>
              <a:rPr lang="kk-KZ" dirty="0" smtClean="0"/>
              <a:t>Жылқы қандай өнімдері үшін өсіріледі?</a:t>
            </a:r>
          </a:p>
        </p:txBody>
      </p:sp>
      <p:sp>
        <p:nvSpPr>
          <p:cNvPr id="17" name="Прямоугольник 16"/>
          <p:cNvSpPr/>
          <p:nvPr/>
        </p:nvSpPr>
        <p:spPr>
          <a:xfrm>
            <a:off x="142844" y="2786058"/>
            <a:ext cx="4572000" cy="646331"/>
          </a:xfrm>
          <a:prstGeom prst="rect">
            <a:avLst/>
          </a:prstGeom>
        </p:spPr>
        <p:txBody>
          <a:bodyPr>
            <a:spAutoFit/>
          </a:bodyPr>
          <a:lstStyle/>
          <a:p>
            <a:pPr marL="342900" indent="-342900"/>
            <a:r>
              <a:rPr lang="kk-KZ" dirty="0" smtClean="0"/>
              <a:t>Жылқы тұқымдасына жататын жабайы жануарларды ата?</a:t>
            </a:r>
          </a:p>
        </p:txBody>
      </p:sp>
      <p:sp>
        <p:nvSpPr>
          <p:cNvPr id="18" name="Прямоугольник 17"/>
          <p:cNvSpPr/>
          <p:nvPr/>
        </p:nvSpPr>
        <p:spPr>
          <a:xfrm>
            <a:off x="4357686" y="2071678"/>
            <a:ext cx="4572000" cy="646331"/>
          </a:xfrm>
          <a:prstGeom prst="rect">
            <a:avLst/>
          </a:prstGeom>
        </p:spPr>
        <p:txBody>
          <a:bodyPr>
            <a:spAutoFit/>
          </a:bodyPr>
          <a:lstStyle/>
          <a:p>
            <a:pPr marL="342900" indent="-342900"/>
            <a:r>
              <a:rPr lang="kk-KZ" dirty="0" smtClean="0"/>
              <a:t>Жылқының қолтұқымдары қандай мақсаттарға сай қолда  өсіріледі?</a:t>
            </a:r>
          </a:p>
        </p:txBody>
      </p:sp>
      <p:sp>
        <p:nvSpPr>
          <p:cNvPr id="19" name="Прямоугольник 18"/>
          <p:cNvSpPr/>
          <p:nvPr/>
        </p:nvSpPr>
        <p:spPr>
          <a:xfrm>
            <a:off x="4786314" y="3714752"/>
            <a:ext cx="4143404" cy="646331"/>
          </a:xfrm>
          <a:prstGeom prst="rect">
            <a:avLst/>
          </a:prstGeom>
        </p:spPr>
        <p:txBody>
          <a:bodyPr wrap="square">
            <a:spAutoFit/>
          </a:bodyPr>
          <a:lstStyle/>
          <a:p>
            <a:pPr marL="342900" indent="-342900"/>
            <a:r>
              <a:rPr lang="kk-KZ" dirty="0" smtClean="0"/>
              <a:t>Жылқыға байланысты қандай ұлттық спорт ойындарын білесіңдер?</a:t>
            </a:r>
            <a:endParaRPr lang="ru-RU" dirty="0"/>
          </a:p>
        </p:txBody>
      </p:sp>
      <p:sp>
        <p:nvSpPr>
          <p:cNvPr id="20" name="Прямоугольник 19"/>
          <p:cNvSpPr/>
          <p:nvPr/>
        </p:nvSpPr>
        <p:spPr>
          <a:xfrm>
            <a:off x="214282" y="1857364"/>
            <a:ext cx="3655681" cy="369332"/>
          </a:xfrm>
          <a:prstGeom prst="rect">
            <a:avLst/>
          </a:prstGeom>
        </p:spPr>
        <p:txBody>
          <a:bodyPr wrap="none">
            <a:spAutoFit/>
          </a:bodyPr>
          <a:lstStyle/>
          <a:p>
            <a:pPr marL="342900" indent="-342900"/>
            <a:r>
              <a:rPr lang="kk-KZ" dirty="0" smtClean="0"/>
              <a:t>Жабы жылқы қолтұқымын сипатта.</a:t>
            </a:r>
          </a:p>
        </p:txBody>
      </p:sp>
      <p:sp>
        <p:nvSpPr>
          <p:cNvPr id="21" name="Прямоугольник 20"/>
          <p:cNvSpPr/>
          <p:nvPr/>
        </p:nvSpPr>
        <p:spPr>
          <a:xfrm>
            <a:off x="214282" y="1214422"/>
            <a:ext cx="3714776" cy="646331"/>
          </a:xfrm>
          <a:prstGeom prst="rect">
            <a:avLst/>
          </a:prstGeom>
        </p:spPr>
        <p:txBody>
          <a:bodyPr wrap="square">
            <a:spAutoFit/>
          </a:bodyPr>
          <a:lstStyle/>
          <a:p>
            <a:pPr marL="342900" indent="-342900"/>
            <a:r>
              <a:rPr lang="kk-KZ" dirty="0" smtClean="0"/>
              <a:t>Қостанай жылқысының өзіне тән ерекшелігін ата.</a:t>
            </a:r>
          </a:p>
        </p:txBody>
      </p:sp>
      <p:sp>
        <p:nvSpPr>
          <p:cNvPr id="23" name="Блок-схема: память с прямым доступом 22"/>
          <p:cNvSpPr/>
          <p:nvPr/>
        </p:nvSpPr>
        <p:spPr>
          <a:xfrm>
            <a:off x="1357290" y="4500570"/>
            <a:ext cx="3286148" cy="1714512"/>
          </a:xfrm>
          <a:prstGeom prst="flowChartMagneticDrum">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p>
        </p:txBody>
      </p:sp>
      <p:sp>
        <p:nvSpPr>
          <p:cNvPr id="24" name="Блок-схема: магнитный диск 23"/>
          <p:cNvSpPr/>
          <p:nvPr/>
        </p:nvSpPr>
        <p:spPr>
          <a:xfrm rot="19100684">
            <a:off x="2182630" y="4845635"/>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0000"/>
                </a:solidFill>
              </a:rPr>
              <a:t>1</a:t>
            </a:r>
            <a:endParaRPr lang="ru-RU" dirty="0">
              <a:solidFill>
                <a:srgbClr val="FF0000"/>
              </a:solidFill>
            </a:endParaRPr>
          </a:p>
        </p:txBody>
      </p:sp>
      <p:sp>
        <p:nvSpPr>
          <p:cNvPr id="25" name="Прямоугольник 24"/>
          <p:cNvSpPr/>
          <p:nvPr/>
        </p:nvSpPr>
        <p:spPr>
          <a:xfrm>
            <a:off x="5000628" y="3000372"/>
            <a:ext cx="3786214" cy="646331"/>
          </a:xfrm>
          <a:prstGeom prst="rect">
            <a:avLst/>
          </a:prstGeom>
        </p:spPr>
        <p:txBody>
          <a:bodyPr wrap="square">
            <a:spAutoFit/>
          </a:bodyPr>
          <a:lstStyle/>
          <a:p>
            <a:pPr marL="342900" indent="-342900"/>
            <a:r>
              <a:rPr lang="kk-KZ" dirty="0" smtClean="0"/>
              <a:t>Жылқының адам өмірі үшін қандай маңызы бар?</a:t>
            </a:r>
          </a:p>
        </p:txBody>
      </p:sp>
      <p:sp>
        <p:nvSpPr>
          <p:cNvPr id="26" name="Блок-схема: магнитный диск 25"/>
          <p:cNvSpPr/>
          <p:nvPr/>
        </p:nvSpPr>
        <p:spPr>
          <a:xfrm rot="17624349">
            <a:off x="3037240" y="5238106"/>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bg2">
                    <a:lumMod val="10000"/>
                  </a:schemeClr>
                </a:solidFill>
              </a:rPr>
              <a:t>4</a:t>
            </a:r>
            <a:endParaRPr lang="ru-RU" dirty="0">
              <a:solidFill>
                <a:schemeClr val="bg2">
                  <a:lumMod val="10000"/>
                </a:schemeClr>
              </a:solidFill>
            </a:endParaRPr>
          </a:p>
        </p:txBody>
      </p:sp>
      <p:sp>
        <p:nvSpPr>
          <p:cNvPr id="27" name="Блок-схема: магнитный диск 26"/>
          <p:cNvSpPr/>
          <p:nvPr/>
        </p:nvSpPr>
        <p:spPr>
          <a:xfrm rot="17483369">
            <a:off x="2962735" y="4731956"/>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5</a:t>
            </a:r>
            <a:endParaRPr lang="ru-RU" dirty="0"/>
          </a:p>
        </p:txBody>
      </p:sp>
      <p:sp>
        <p:nvSpPr>
          <p:cNvPr id="28" name="Блок-схема: магнитный диск 27"/>
          <p:cNvSpPr/>
          <p:nvPr/>
        </p:nvSpPr>
        <p:spPr>
          <a:xfrm rot="2120317">
            <a:off x="2603252" y="4989221"/>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0000"/>
                </a:solidFill>
              </a:rPr>
              <a:t>9</a:t>
            </a:r>
            <a:endParaRPr lang="ru-RU" dirty="0">
              <a:solidFill>
                <a:srgbClr val="FF0000"/>
              </a:solidFill>
            </a:endParaRPr>
          </a:p>
        </p:txBody>
      </p:sp>
      <p:sp>
        <p:nvSpPr>
          <p:cNvPr id="29" name="Блок-схема: магнитный диск 28"/>
          <p:cNvSpPr/>
          <p:nvPr/>
        </p:nvSpPr>
        <p:spPr>
          <a:xfrm>
            <a:off x="2643174" y="5357826"/>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B050"/>
                </a:solidFill>
              </a:rPr>
              <a:t>3</a:t>
            </a:r>
            <a:endParaRPr lang="ru-RU" dirty="0">
              <a:solidFill>
                <a:srgbClr val="00B050"/>
              </a:solidFill>
            </a:endParaRPr>
          </a:p>
        </p:txBody>
      </p:sp>
      <p:sp>
        <p:nvSpPr>
          <p:cNvPr id="30" name="Блок-схема: магнитный диск 29"/>
          <p:cNvSpPr/>
          <p:nvPr/>
        </p:nvSpPr>
        <p:spPr>
          <a:xfrm rot="2903906">
            <a:off x="2258735" y="5269566"/>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2</a:t>
            </a:r>
            <a:endParaRPr lang="ru-RU" dirty="0"/>
          </a:p>
        </p:txBody>
      </p:sp>
      <p:sp>
        <p:nvSpPr>
          <p:cNvPr id="31" name="Блок-схема: магнитный диск 30"/>
          <p:cNvSpPr/>
          <p:nvPr/>
        </p:nvSpPr>
        <p:spPr>
          <a:xfrm>
            <a:off x="1857356" y="5214950"/>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7030A0"/>
                </a:solidFill>
              </a:rPr>
              <a:t>7</a:t>
            </a:r>
            <a:endParaRPr lang="ru-RU" dirty="0">
              <a:solidFill>
                <a:srgbClr val="7030A0"/>
              </a:solidFill>
            </a:endParaRPr>
          </a:p>
        </p:txBody>
      </p:sp>
      <p:sp>
        <p:nvSpPr>
          <p:cNvPr id="32" name="Блок-схема: магнитный диск 31"/>
          <p:cNvSpPr/>
          <p:nvPr/>
        </p:nvSpPr>
        <p:spPr>
          <a:xfrm rot="19318682">
            <a:off x="2500298" y="4572008"/>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rPr>
              <a:t>8</a:t>
            </a:r>
            <a:endParaRPr lang="ru-RU" dirty="0">
              <a:solidFill>
                <a:srgbClr val="FFFF00"/>
              </a:solidFill>
            </a:endParaRPr>
          </a:p>
        </p:txBody>
      </p:sp>
      <p:sp>
        <p:nvSpPr>
          <p:cNvPr id="33" name="Блок-схема: магнитный диск 32"/>
          <p:cNvSpPr/>
          <p:nvPr/>
        </p:nvSpPr>
        <p:spPr>
          <a:xfrm rot="1931347">
            <a:off x="1714480" y="4929198"/>
            <a:ext cx="357190" cy="46977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6</a:t>
            </a:r>
            <a:endParaRPr lang="ru-RU" dirty="0"/>
          </a:p>
        </p:txBody>
      </p:sp>
      <p:sp>
        <p:nvSpPr>
          <p:cNvPr id="34" name="Блок-схема: магнитный диск 33"/>
          <p:cNvSpPr/>
          <p:nvPr/>
        </p:nvSpPr>
        <p:spPr>
          <a:xfrm>
            <a:off x="6143636" y="5500702"/>
            <a:ext cx="500066" cy="571504"/>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8</a:t>
            </a:r>
            <a:endParaRPr lang="ru-RU" dirty="0"/>
          </a:p>
        </p:txBody>
      </p:sp>
      <p:sp>
        <p:nvSpPr>
          <p:cNvPr id="35" name="Блок-схема: магнитный диск 34"/>
          <p:cNvSpPr/>
          <p:nvPr/>
        </p:nvSpPr>
        <p:spPr>
          <a:xfrm>
            <a:off x="5500694" y="5643578"/>
            <a:ext cx="571504" cy="61264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4</a:t>
            </a:r>
            <a:endParaRPr lang="ru-RU" dirty="0"/>
          </a:p>
        </p:txBody>
      </p:sp>
      <p:sp>
        <p:nvSpPr>
          <p:cNvPr id="36" name="Блок-схема: магнитный диск 35"/>
          <p:cNvSpPr/>
          <p:nvPr/>
        </p:nvSpPr>
        <p:spPr>
          <a:xfrm>
            <a:off x="6572264" y="5572140"/>
            <a:ext cx="500066" cy="64294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2</a:t>
            </a:r>
            <a:endParaRPr lang="ru-RU" dirty="0"/>
          </a:p>
        </p:txBody>
      </p:sp>
      <p:sp>
        <p:nvSpPr>
          <p:cNvPr id="37" name="Блок-схема: магнитный диск 36"/>
          <p:cNvSpPr/>
          <p:nvPr/>
        </p:nvSpPr>
        <p:spPr>
          <a:xfrm>
            <a:off x="7143768" y="5643578"/>
            <a:ext cx="500066" cy="64294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1</a:t>
            </a:r>
            <a:endParaRPr lang="ru-RU" dirty="0"/>
          </a:p>
        </p:txBody>
      </p:sp>
      <p:sp>
        <p:nvSpPr>
          <p:cNvPr id="38" name="Блок-схема: магнитный диск 37"/>
          <p:cNvSpPr/>
          <p:nvPr/>
        </p:nvSpPr>
        <p:spPr>
          <a:xfrm>
            <a:off x="6072198" y="6000768"/>
            <a:ext cx="500066" cy="571504"/>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5</a:t>
            </a:r>
            <a:endParaRPr lang="ru-RU" dirty="0"/>
          </a:p>
        </p:txBody>
      </p:sp>
      <p:sp>
        <p:nvSpPr>
          <p:cNvPr id="40" name="Блок-схема: магнитный диск 39"/>
          <p:cNvSpPr/>
          <p:nvPr/>
        </p:nvSpPr>
        <p:spPr>
          <a:xfrm>
            <a:off x="6643702" y="6000768"/>
            <a:ext cx="500066" cy="64294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3</a:t>
            </a:r>
            <a:endParaRPr lang="ru-RU" dirty="0"/>
          </a:p>
        </p:txBody>
      </p:sp>
      <p:sp>
        <p:nvSpPr>
          <p:cNvPr id="41" name="Блок-схема: магнитный диск 40"/>
          <p:cNvSpPr/>
          <p:nvPr/>
        </p:nvSpPr>
        <p:spPr>
          <a:xfrm>
            <a:off x="7215206" y="6000768"/>
            <a:ext cx="500066" cy="64294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6</a:t>
            </a:r>
            <a:endParaRPr lang="ru-RU" dirty="0"/>
          </a:p>
        </p:txBody>
      </p:sp>
      <p:sp>
        <p:nvSpPr>
          <p:cNvPr id="42" name="Блок-схема: магнитный диск 41"/>
          <p:cNvSpPr/>
          <p:nvPr/>
        </p:nvSpPr>
        <p:spPr>
          <a:xfrm>
            <a:off x="7715272" y="5715016"/>
            <a:ext cx="500066" cy="571504"/>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9</a:t>
            </a:r>
            <a:endParaRPr lang="ru-RU" dirty="0"/>
          </a:p>
        </p:txBody>
      </p:sp>
      <p:sp>
        <p:nvSpPr>
          <p:cNvPr id="43" name="Блок-схема: магнитный диск 42"/>
          <p:cNvSpPr/>
          <p:nvPr/>
        </p:nvSpPr>
        <p:spPr>
          <a:xfrm>
            <a:off x="7643834" y="6286520"/>
            <a:ext cx="500066" cy="57148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7</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6" presetClass="path" presetSubtype="0" accel="50000" decel="50000" fill="hold" grpId="0"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6" dur="2000" fill="hold"/>
                                        <p:tgtEl>
                                          <p:spTgt spid="23"/>
                                        </p:tgtEl>
                                        <p:attrNameLst>
                                          <p:attrName>ppt_x</p:attrName>
                                          <p:attrName>ppt_y</p:attrName>
                                        </p:attrNameLst>
                                      </p:cBhvr>
                                    </p:animMotion>
                                  </p:childTnLst>
                                </p:cTn>
                              </p:par>
                              <p:par>
                                <p:cTn id="7"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8" dur="2000" fill="hold"/>
                                        <p:tgtEl>
                                          <p:spTgt spid="24"/>
                                        </p:tgtEl>
                                        <p:attrNameLst>
                                          <p:attrName>ppt_x</p:attrName>
                                          <p:attrName>ppt_y</p:attrName>
                                        </p:attrNameLst>
                                      </p:cBhvr>
                                    </p:animMotion>
                                  </p:childTnLst>
                                </p:cTn>
                              </p:par>
                              <p:par>
                                <p:cTn id="9"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0" dur="2000" fill="hold"/>
                                        <p:tgtEl>
                                          <p:spTgt spid="26"/>
                                        </p:tgtEl>
                                        <p:attrNameLst>
                                          <p:attrName>ppt_x</p:attrName>
                                          <p:attrName>ppt_y</p:attrName>
                                        </p:attrNameLst>
                                      </p:cBhvr>
                                    </p:animMotion>
                                  </p:childTnLst>
                                </p:cTn>
                              </p:par>
                              <p:par>
                                <p:cTn id="11"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2" dur="2000" fill="hold"/>
                                        <p:tgtEl>
                                          <p:spTgt spid="27"/>
                                        </p:tgtEl>
                                        <p:attrNameLst>
                                          <p:attrName>ppt_x</p:attrName>
                                          <p:attrName>ppt_y</p:attrName>
                                        </p:attrNameLst>
                                      </p:cBhvr>
                                    </p:animMotion>
                                  </p:childTnLst>
                                </p:cTn>
                              </p:par>
                              <p:par>
                                <p:cTn id="13"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4" dur="2000" fill="hold"/>
                                        <p:tgtEl>
                                          <p:spTgt spid="28"/>
                                        </p:tgtEl>
                                        <p:attrNameLst>
                                          <p:attrName>ppt_x</p:attrName>
                                          <p:attrName>ppt_y</p:attrName>
                                        </p:attrNameLst>
                                      </p:cBhvr>
                                    </p:animMotion>
                                  </p:childTnLst>
                                </p:cTn>
                              </p:par>
                              <p:par>
                                <p:cTn id="15"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6" dur="2000" fill="hold"/>
                                        <p:tgtEl>
                                          <p:spTgt spid="29"/>
                                        </p:tgtEl>
                                        <p:attrNameLst>
                                          <p:attrName>ppt_x</p:attrName>
                                          <p:attrName>ppt_y</p:attrName>
                                        </p:attrNameLst>
                                      </p:cBhvr>
                                    </p:animMotion>
                                  </p:childTnLst>
                                </p:cTn>
                              </p:par>
                              <p:par>
                                <p:cTn id="17"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8" dur="2000" fill="hold"/>
                                        <p:tgtEl>
                                          <p:spTgt spid="30"/>
                                        </p:tgtEl>
                                        <p:attrNameLst>
                                          <p:attrName>ppt_x</p:attrName>
                                          <p:attrName>ppt_y</p:attrName>
                                        </p:attrNameLst>
                                      </p:cBhvr>
                                    </p:animMotion>
                                  </p:childTnLst>
                                </p:cTn>
                              </p:par>
                              <p:par>
                                <p:cTn id="19"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0" dur="2000" fill="hold"/>
                                        <p:tgtEl>
                                          <p:spTgt spid="31"/>
                                        </p:tgtEl>
                                        <p:attrNameLst>
                                          <p:attrName>ppt_x</p:attrName>
                                          <p:attrName>ppt_y</p:attrName>
                                        </p:attrNameLst>
                                      </p:cBhvr>
                                    </p:animMotion>
                                  </p:childTnLst>
                                </p:cTn>
                              </p:par>
                              <p:par>
                                <p:cTn id="21"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2" dur="2000" fill="hold"/>
                                        <p:tgtEl>
                                          <p:spTgt spid="32"/>
                                        </p:tgtEl>
                                        <p:attrNameLst>
                                          <p:attrName>ppt_x</p:attrName>
                                          <p:attrName>ppt_y</p:attrName>
                                        </p:attrNameLst>
                                      </p:cBhvr>
                                    </p:animMotion>
                                  </p:childTnLst>
                                </p:cTn>
                              </p:par>
                              <p:par>
                                <p:cTn id="23" presetID="46" presetClass="path" presetSubtype="0" accel="50000" decel="50000" fill="hold" grpId="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4" dur="2000" fill="hold"/>
                                        <p:tgtEl>
                                          <p:spTgt spid="33"/>
                                        </p:tgtEl>
                                        <p:attrNameLst>
                                          <p:attrName>ppt_x</p:attrName>
                                          <p:attrName>ppt_y</p:attrName>
                                        </p:attrNameLst>
                                      </p:cBhvr>
                                    </p:animMotion>
                                  </p:childTnLst>
                                </p:cTn>
                              </p:par>
                            </p:childTnLst>
                          </p:cTn>
                        </p:par>
                      </p:childTnLst>
                    </p:cTn>
                  </p:par>
                  <p:par>
                    <p:cTn id="25" fill="hold">
                      <p:stCondLst>
                        <p:cond delay="indefinite"/>
                      </p:stCondLst>
                      <p:childTnLst>
                        <p:par>
                          <p:cTn id="26" fill="hold">
                            <p:stCondLst>
                              <p:cond delay="0"/>
                            </p:stCondLst>
                            <p:childTnLst>
                              <p:par>
                                <p:cTn id="27" presetID="55" presetClass="path" presetSubtype="0" accel="50000" decel="50000" fill="hold" grpId="1"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8" dur="2000" fill="hold"/>
                                        <p:tgtEl>
                                          <p:spTgt spid="23"/>
                                        </p:tgtEl>
                                        <p:attrNameLst>
                                          <p:attrName>ppt_x</p:attrName>
                                          <p:attrName>ppt_y</p:attrName>
                                        </p:attrNameLst>
                                      </p:cBhvr>
                                    </p:animMotion>
                                  </p:childTnLst>
                                </p:cTn>
                              </p:par>
                              <p:par>
                                <p:cTn id="29"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0" dur="2000" fill="hold"/>
                                        <p:tgtEl>
                                          <p:spTgt spid="24"/>
                                        </p:tgtEl>
                                        <p:attrNameLst>
                                          <p:attrName>ppt_x</p:attrName>
                                          <p:attrName>ppt_y</p:attrName>
                                        </p:attrNameLst>
                                      </p:cBhvr>
                                    </p:animMotion>
                                  </p:childTnLst>
                                </p:cTn>
                              </p:par>
                              <p:par>
                                <p:cTn id="31"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2" dur="2000" fill="hold"/>
                                        <p:tgtEl>
                                          <p:spTgt spid="26"/>
                                        </p:tgtEl>
                                        <p:attrNameLst>
                                          <p:attrName>ppt_x</p:attrName>
                                          <p:attrName>ppt_y</p:attrName>
                                        </p:attrNameLst>
                                      </p:cBhvr>
                                    </p:animMotion>
                                  </p:childTnLst>
                                </p:cTn>
                              </p:par>
                              <p:par>
                                <p:cTn id="33"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4" dur="2000" fill="hold"/>
                                        <p:tgtEl>
                                          <p:spTgt spid="27"/>
                                        </p:tgtEl>
                                        <p:attrNameLst>
                                          <p:attrName>ppt_x</p:attrName>
                                          <p:attrName>ppt_y</p:attrName>
                                        </p:attrNameLst>
                                      </p:cBhvr>
                                    </p:animMotion>
                                  </p:childTnLst>
                                </p:cTn>
                              </p:par>
                              <p:par>
                                <p:cTn id="35"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6" dur="2000" fill="hold"/>
                                        <p:tgtEl>
                                          <p:spTgt spid="28"/>
                                        </p:tgtEl>
                                        <p:attrNameLst>
                                          <p:attrName>ppt_x</p:attrName>
                                          <p:attrName>ppt_y</p:attrName>
                                        </p:attrNameLst>
                                      </p:cBhvr>
                                    </p:animMotion>
                                  </p:childTnLst>
                                </p:cTn>
                              </p:par>
                              <p:par>
                                <p:cTn id="37"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8" dur="2000" fill="hold"/>
                                        <p:tgtEl>
                                          <p:spTgt spid="29"/>
                                        </p:tgtEl>
                                        <p:attrNameLst>
                                          <p:attrName>ppt_x</p:attrName>
                                          <p:attrName>ppt_y</p:attrName>
                                        </p:attrNameLst>
                                      </p:cBhvr>
                                    </p:animMotion>
                                  </p:childTnLst>
                                </p:cTn>
                              </p:par>
                              <p:par>
                                <p:cTn id="39"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0" dur="2000" fill="hold"/>
                                        <p:tgtEl>
                                          <p:spTgt spid="30"/>
                                        </p:tgtEl>
                                        <p:attrNameLst>
                                          <p:attrName>ppt_x</p:attrName>
                                          <p:attrName>ppt_y</p:attrName>
                                        </p:attrNameLst>
                                      </p:cBhvr>
                                    </p:animMotion>
                                  </p:childTnLst>
                                </p:cTn>
                              </p:par>
                              <p:par>
                                <p:cTn id="41"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2" dur="2000" fill="hold"/>
                                        <p:tgtEl>
                                          <p:spTgt spid="31"/>
                                        </p:tgtEl>
                                        <p:attrNameLst>
                                          <p:attrName>ppt_x</p:attrName>
                                          <p:attrName>ppt_y</p:attrName>
                                        </p:attrNameLst>
                                      </p:cBhvr>
                                    </p:animMotion>
                                  </p:childTnLst>
                                </p:cTn>
                              </p:par>
                              <p:par>
                                <p:cTn id="43"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4" dur="2000" fill="hold"/>
                                        <p:tgtEl>
                                          <p:spTgt spid="32"/>
                                        </p:tgtEl>
                                        <p:attrNameLst>
                                          <p:attrName>ppt_x</p:attrName>
                                          <p:attrName>ppt_y</p:attrName>
                                        </p:attrNameLst>
                                      </p:cBhvr>
                                    </p:animMotion>
                                  </p:childTnLst>
                                </p:cTn>
                              </p:par>
                              <p:par>
                                <p:cTn id="45" presetID="55" presetClass="path" presetSubtype="0" accel="50000" decel="50000" fill="hold" grpId="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6" dur="2000" fill="hold"/>
                                        <p:tgtEl>
                                          <p:spTgt spid="33"/>
                                        </p:tgtEl>
                                        <p:attrNameLst>
                                          <p:attrName>ppt_x</p:attrName>
                                          <p:attrName>ppt_y</p:attrName>
                                        </p:attrNameLst>
                                      </p:cBhvr>
                                    </p:animMotion>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anim calcmode="lin" valueType="num">
                                      <p:cBhvr>
                                        <p:cTn id="51" dur="500" fill="hold"/>
                                        <p:tgtEl>
                                          <p:spTgt spid="34"/>
                                        </p:tgtEl>
                                        <p:attrNameLst>
                                          <p:attrName>ppt_w</p:attrName>
                                        </p:attrNameLst>
                                      </p:cBhvr>
                                      <p:tavLst>
                                        <p:tav tm="0">
                                          <p:val>
                                            <p:fltVal val="0"/>
                                          </p:val>
                                        </p:tav>
                                        <p:tav tm="100000">
                                          <p:val>
                                            <p:strVal val="#ppt_w"/>
                                          </p:val>
                                        </p:tav>
                                      </p:tavLst>
                                    </p:anim>
                                    <p:anim calcmode="lin" valueType="num">
                                      <p:cBhvr>
                                        <p:cTn id="52" dur="500" fill="hold"/>
                                        <p:tgtEl>
                                          <p:spTgt spid="34"/>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41" presetClass="entr" presetSubtype="0" fill="hold" nodeType="clickEffect">
                                  <p:stCondLst>
                                    <p:cond delay="0"/>
                                  </p:stCondLst>
                                  <p:iterate type="lt">
                                    <p:tmPct val="10000"/>
                                  </p:iterate>
                                  <p:childTnLst>
                                    <p:set>
                                      <p:cBhvr>
                                        <p:cTn id="56" dur="1" fill="hold">
                                          <p:stCondLst>
                                            <p:cond delay="0"/>
                                          </p:stCondLst>
                                        </p:cTn>
                                        <p:tgtEl>
                                          <p:spTgt spid="21">
                                            <p:txEl>
                                              <p:pRg st="0" end="0"/>
                                            </p:txEl>
                                          </p:spTgt>
                                        </p:tgtEl>
                                        <p:attrNameLst>
                                          <p:attrName>style.visibility</p:attrName>
                                        </p:attrNameLst>
                                      </p:cBhvr>
                                      <p:to>
                                        <p:strVal val="visible"/>
                                      </p:to>
                                    </p:set>
                                    <p:anim calcmode="lin" valueType="num">
                                      <p:cBhvr>
                                        <p:cTn id="57" dur="500" fill="hold"/>
                                        <p:tgtEl>
                                          <p:spTgt spid="2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58" dur="500" fill="hold"/>
                                        <p:tgtEl>
                                          <p:spTgt spid="21">
                                            <p:txEl>
                                              <p:pRg st="0" end="0"/>
                                            </p:txEl>
                                          </p:spTgt>
                                        </p:tgtEl>
                                        <p:attrNameLst>
                                          <p:attrName>ppt_y</p:attrName>
                                        </p:attrNameLst>
                                      </p:cBhvr>
                                      <p:tavLst>
                                        <p:tav tm="0">
                                          <p:val>
                                            <p:strVal val="#ppt_y"/>
                                          </p:val>
                                        </p:tav>
                                        <p:tav tm="100000">
                                          <p:val>
                                            <p:strVal val="#ppt_y"/>
                                          </p:val>
                                        </p:tav>
                                      </p:tavLst>
                                    </p:anim>
                                    <p:anim calcmode="lin" valueType="num">
                                      <p:cBhvr>
                                        <p:cTn id="59" dur="500" fill="hold"/>
                                        <p:tgtEl>
                                          <p:spTgt spid="2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0" dur="500" fill="hold"/>
                                        <p:tgtEl>
                                          <p:spTgt spid="2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1" dur="500" tmFilter="0,0; .5, 1; 1, 1"/>
                                        <p:tgtEl>
                                          <p:spTgt spid="21">
                                            <p:txEl>
                                              <p:pRg st="0" end="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55" presetClass="path" presetSubtype="0" accel="50000" decel="50000" fill="hold" grpId="2"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65" dur="2000" fill="hold"/>
                                        <p:tgtEl>
                                          <p:spTgt spid="23"/>
                                        </p:tgtEl>
                                        <p:attrNameLst>
                                          <p:attrName>ppt_x</p:attrName>
                                          <p:attrName>ppt_y</p:attrName>
                                        </p:attrNameLst>
                                      </p:cBhvr>
                                    </p:animMotion>
                                  </p:childTnLst>
                                </p:cTn>
                              </p:par>
                              <p:par>
                                <p:cTn id="66"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67" dur="2000" fill="hold"/>
                                        <p:tgtEl>
                                          <p:spTgt spid="24"/>
                                        </p:tgtEl>
                                        <p:attrNameLst>
                                          <p:attrName>ppt_x</p:attrName>
                                          <p:attrName>ppt_y</p:attrName>
                                        </p:attrNameLst>
                                      </p:cBhvr>
                                    </p:animMotion>
                                  </p:childTnLst>
                                </p:cTn>
                              </p:par>
                              <p:par>
                                <p:cTn id="68"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69" dur="2000" fill="hold"/>
                                        <p:tgtEl>
                                          <p:spTgt spid="26"/>
                                        </p:tgtEl>
                                        <p:attrNameLst>
                                          <p:attrName>ppt_x</p:attrName>
                                          <p:attrName>ppt_y</p:attrName>
                                        </p:attrNameLst>
                                      </p:cBhvr>
                                    </p:animMotion>
                                  </p:childTnLst>
                                </p:cTn>
                              </p:par>
                              <p:par>
                                <p:cTn id="70"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71" dur="2000" fill="hold"/>
                                        <p:tgtEl>
                                          <p:spTgt spid="27"/>
                                        </p:tgtEl>
                                        <p:attrNameLst>
                                          <p:attrName>ppt_x</p:attrName>
                                          <p:attrName>ppt_y</p:attrName>
                                        </p:attrNameLst>
                                      </p:cBhvr>
                                    </p:animMotion>
                                  </p:childTnLst>
                                </p:cTn>
                              </p:par>
                              <p:par>
                                <p:cTn id="72"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73" dur="2000" fill="hold"/>
                                        <p:tgtEl>
                                          <p:spTgt spid="28"/>
                                        </p:tgtEl>
                                        <p:attrNameLst>
                                          <p:attrName>ppt_x</p:attrName>
                                          <p:attrName>ppt_y</p:attrName>
                                        </p:attrNameLst>
                                      </p:cBhvr>
                                    </p:animMotion>
                                  </p:childTnLst>
                                </p:cTn>
                              </p:par>
                              <p:par>
                                <p:cTn id="74"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75" dur="2000" fill="hold"/>
                                        <p:tgtEl>
                                          <p:spTgt spid="29"/>
                                        </p:tgtEl>
                                        <p:attrNameLst>
                                          <p:attrName>ppt_x</p:attrName>
                                          <p:attrName>ppt_y</p:attrName>
                                        </p:attrNameLst>
                                      </p:cBhvr>
                                    </p:animMotion>
                                  </p:childTnLst>
                                </p:cTn>
                              </p:par>
                              <p:par>
                                <p:cTn id="76"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77" dur="2000" fill="hold"/>
                                        <p:tgtEl>
                                          <p:spTgt spid="30"/>
                                        </p:tgtEl>
                                        <p:attrNameLst>
                                          <p:attrName>ppt_x</p:attrName>
                                          <p:attrName>ppt_y</p:attrName>
                                        </p:attrNameLst>
                                      </p:cBhvr>
                                    </p:animMotion>
                                  </p:childTnLst>
                                </p:cTn>
                              </p:par>
                              <p:par>
                                <p:cTn id="78"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79" dur="2000" fill="hold"/>
                                        <p:tgtEl>
                                          <p:spTgt spid="31"/>
                                        </p:tgtEl>
                                        <p:attrNameLst>
                                          <p:attrName>ppt_x</p:attrName>
                                          <p:attrName>ppt_y</p:attrName>
                                        </p:attrNameLst>
                                      </p:cBhvr>
                                    </p:animMotion>
                                  </p:childTnLst>
                                </p:cTn>
                              </p:par>
                              <p:par>
                                <p:cTn id="80"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81" dur="2000" fill="hold"/>
                                        <p:tgtEl>
                                          <p:spTgt spid="32"/>
                                        </p:tgtEl>
                                        <p:attrNameLst>
                                          <p:attrName>ppt_x</p:attrName>
                                          <p:attrName>ppt_y</p:attrName>
                                        </p:attrNameLst>
                                      </p:cBhvr>
                                    </p:animMotion>
                                  </p:childTnLst>
                                </p:cTn>
                              </p:par>
                              <p:par>
                                <p:cTn id="82" presetID="55" presetClass="path" presetSubtype="0" accel="50000" decel="50000" fill="hold" grpId="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83" dur="2000" fill="hold"/>
                                        <p:tgtEl>
                                          <p:spTgt spid="33"/>
                                        </p:tgtEl>
                                        <p:attrNameLst>
                                          <p:attrName>ppt_x</p:attrName>
                                          <p:attrName>ppt_y</p:attrName>
                                        </p:attrNameLst>
                                      </p:cBhvr>
                                    </p:animMotion>
                                  </p:childTnLst>
                                </p:cTn>
                              </p:par>
                            </p:childTnLst>
                          </p:cTn>
                        </p:par>
                      </p:childTnLst>
                    </p:cTn>
                  </p:par>
                  <p:par>
                    <p:cTn id="84" fill="hold">
                      <p:stCondLst>
                        <p:cond delay="indefinite"/>
                      </p:stCondLst>
                      <p:childTnLst>
                        <p:par>
                          <p:cTn id="85" fill="hold">
                            <p:stCondLst>
                              <p:cond delay="0"/>
                            </p:stCondLst>
                            <p:childTnLst>
                              <p:par>
                                <p:cTn id="86" presetID="8" presetClass="entr" presetSubtype="16" fill="hold" grpId="0" nodeType="click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diamond(in)">
                                      <p:cBhvr>
                                        <p:cTn id="88" dur="2000"/>
                                        <p:tgtEl>
                                          <p:spTgt spid="35"/>
                                        </p:tgtEl>
                                      </p:cBhvr>
                                    </p:animEffect>
                                  </p:childTnLst>
                                </p:cTn>
                              </p:par>
                            </p:childTnLst>
                          </p:cTn>
                        </p:par>
                      </p:childTnLst>
                    </p:cTn>
                  </p:par>
                  <p:par>
                    <p:cTn id="89" fill="hold">
                      <p:stCondLst>
                        <p:cond delay="indefinite"/>
                      </p:stCondLst>
                      <p:childTnLst>
                        <p:par>
                          <p:cTn id="90" fill="hold">
                            <p:stCondLst>
                              <p:cond delay="0"/>
                            </p:stCondLst>
                            <p:childTnLst>
                              <p:par>
                                <p:cTn id="91" presetID="51" presetClass="entr" presetSubtype="0" fill="hold" grpId="0" nodeType="clickEffect">
                                  <p:stCondLst>
                                    <p:cond delay="0"/>
                                  </p:stCondLst>
                                  <p:childTnLst>
                                    <p:set>
                                      <p:cBhvr>
                                        <p:cTn id="92" dur="1" fill="hold">
                                          <p:stCondLst>
                                            <p:cond delay="0"/>
                                          </p:stCondLst>
                                        </p:cTn>
                                        <p:tgtEl>
                                          <p:spTgt spid="20"/>
                                        </p:tgtEl>
                                        <p:attrNameLst>
                                          <p:attrName>style.visibility</p:attrName>
                                        </p:attrNameLst>
                                      </p:cBhvr>
                                      <p:to>
                                        <p:strVal val="visible"/>
                                      </p:to>
                                    </p:set>
                                    <p:animEffect transition="in" filter="fade">
                                      <p:cBhvr>
                                        <p:cTn id="93" dur="770" decel="100000"/>
                                        <p:tgtEl>
                                          <p:spTgt spid="20"/>
                                        </p:tgtEl>
                                      </p:cBhvr>
                                    </p:animEffect>
                                    <p:animScale>
                                      <p:cBhvr>
                                        <p:cTn id="94" dur="770" decel="100000"/>
                                        <p:tgtEl>
                                          <p:spTgt spid="20"/>
                                        </p:tgtEl>
                                      </p:cBhvr>
                                      <p:from x="10000" y="10000"/>
                                      <p:to x="200000" y="450000"/>
                                    </p:animScale>
                                    <p:animScale>
                                      <p:cBhvr>
                                        <p:cTn id="95" dur="1230" accel="100000" fill="hold">
                                          <p:stCondLst>
                                            <p:cond delay="770"/>
                                          </p:stCondLst>
                                        </p:cTn>
                                        <p:tgtEl>
                                          <p:spTgt spid="20"/>
                                        </p:tgtEl>
                                      </p:cBhvr>
                                      <p:from x="200000" y="450000"/>
                                      <p:to x="100000" y="100000"/>
                                    </p:animScale>
                                    <p:set>
                                      <p:cBhvr>
                                        <p:cTn id="96" dur="770" fill="hold"/>
                                        <p:tgtEl>
                                          <p:spTgt spid="20"/>
                                        </p:tgtEl>
                                        <p:attrNameLst>
                                          <p:attrName>ppt_x</p:attrName>
                                        </p:attrNameLst>
                                      </p:cBhvr>
                                      <p:to>
                                        <p:strVal val="(0.5)"/>
                                      </p:to>
                                    </p:set>
                                    <p:anim from="(0.5)" to="(#ppt_x)" calcmode="lin" valueType="num">
                                      <p:cBhvr>
                                        <p:cTn id="97" dur="1230" accel="100000" fill="hold">
                                          <p:stCondLst>
                                            <p:cond delay="770"/>
                                          </p:stCondLst>
                                        </p:cTn>
                                        <p:tgtEl>
                                          <p:spTgt spid="20"/>
                                        </p:tgtEl>
                                        <p:attrNameLst>
                                          <p:attrName>ppt_x</p:attrName>
                                        </p:attrNameLst>
                                      </p:cBhvr>
                                    </p:anim>
                                    <p:set>
                                      <p:cBhvr>
                                        <p:cTn id="98" dur="770" fill="hold"/>
                                        <p:tgtEl>
                                          <p:spTgt spid="20"/>
                                        </p:tgtEl>
                                        <p:attrNameLst>
                                          <p:attrName>ppt_y</p:attrName>
                                        </p:attrNameLst>
                                      </p:cBhvr>
                                      <p:to>
                                        <p:strVal val="(#ppt_y+0.4)"/>
                                      </p:to>
                                    </p:set>
                                    <p:anim from="(#ppt_y+0.4)" to="(#ppt_y)" calcmode="lin" valueType="num">
                                      <p:cBhvr>
                                        <p:cTn id="99" dur="1230" accel="100000" fill="hold">
                                          <p:stCondLst>
                                            <p:cond delay="770"/>
                                          </p:stCondLst>
                                        </p:cTn>
                                        <p:tgtEl>
                                          <p:spTgt spid="20"/>
                                        </p:tgtEl>
                                        <p:attrNameLst>
                                          <p:attrName>ppt_y</p:attrName>
                                        </p:attrNameLst>
                                      </p:cBhvr>
                                    </p:anim>
                                  </p:childTnLst>
                                </p:cTn>
                              </p:par>
                            </p:childTnLst>
                          </p:cTn>
                        </p:par>
                      </p:childTnLst>
                    </p:cTn>
                  </p:par>
                  <p:par>
                    <p:cTn id="100" fill="hold">
                      <p:stCondLst>
                        <p:cond delay="indefinite"/>
                      </p:stCondLst>
                      <p:childTnLst>
                        <p:par>
                          <p:cTn id="101" fill="hold">
                            <p:stCondLst>
                              <p:cond delay="0"/>
                            </p:stCondLst>
                            <p:childTnLst>
                              <p:par>
                                <p:cTn id="102" presetID="55" presetClass="path" presetSubtype="0" accel="50000" decel="50000" fill="hold" grpId="3"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03" dur="2000" fill="hold"/>
                                        <p:tgtEl>
                                          <p:spTgt spid="23"/>
                                        </p:tgtEl>
                                        <p:attrNameLst>
                                          <p:attrName>ppt_x</p:attrName>
                                          <p:attrName>ppt_y</p:attrName>
                                        </p:attrNameLst>
                                      </p:cBhvr>
                                    </p:animMotion>
                                  </p:childTnLst>
                                </p:cTn>
                              </p:par>
                              <p:par>
                                <p:cTn id="104"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05" dur="2000" fill="hold"/>
                                        <p:tgtEl>
                                          <p:spTgt spid="24"/>
                                        </p:tgtEl>
                                        <p:attrNameLst>
                                          <p:attrName>ppt_x</p:attrName>
                                          <p:attrName>ppt_y</p:attrName>
                                        </p:attrNameLst>
                                      </p:cBhvr>
                                    </p:animMotion>
                                  </p:childTnLst>
                                </p:cTn>
                              </p:par>
                              <p:par>
                                <p:cTn id="106"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07" dur="2000" fill="hold"/>
                                        <p:tgtEl>
                                          <p:spTgt spid="26"/>
                                        </p:tgtEl>
                                        <p:attrNameLst>
                                          <p:attrName>ppt_x</p:attrName>
                                          <p:attrName>ppt_y</p:attrName>
                                        </p:attrNameLst>
                                      </p:cBhvr>
                                    </p:animMotion>
                                  </p:childTnLst>
                                </p:cTn>
                              </p:par>
                              <p:par>
                                <p:cTn id="108"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09" dur="2000" fill="hold"/>
                                        <p:tgtEl>
                                          <p:spTgt spid="27"/>
                                        </p:tgtEl>
                                        <p:attrNameLst>
                                          <p:attrName>ppt_x</p:attrName>
                                          <p:attrName>ppt_y</p:attrName>
                                        </p:attrNameLst>
                                      </p:cBhvr>
                                    </p:animMotion>
                                  </p:childTnLst>
                                </p:cTn>
                              </p:par>
                              <p:par>
                                <p:cTn id="110"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11" dur="2000" fill="hold"/>
                                        <p:tgtEl>
                                          <p:spTgt spid="28"/>
                                        </p:tgtEl>
                                        <p:attrNameLst>
                                          <p:attrName>ppt_x</p:attrName>
                                          <p:attrName>ppt_y</p:attrName>
                                        </p:attrNameLst>
                                      </p:cBhvr>
                                    </p:animMotion>
                                  </p:childTnLst>
                                </p:cTn>
                              </p:par>
                              <p:par>
                                <p:cTn id="112"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13" dur="2000" fill="hold"/>
                                        <p:tgtEl>
                                          <p:spTgt spid="29"/>
                                        </p:tgtEl>
                                        <p:attrNameLst>
                                          <p:attrName>ppt_x</p:attrName>
                                          <p:attrName>ppt_y</p:attrName>
                                        </p:attrNameLst>
                                      </p:cBhvr>
                                    </p:animMotion>
                                  </p:childTnLst>
                                </p:cTn>
                              </p:par>
                              <p:par>
                                <p:cTn id="114"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15" dur="2000" fill="hold"/>
                                        <p:tgtEl>
                                          <p:spTgt spid="30"/>
                                        </p:tgtEl>
                                        <p:attrNameLst>
                                          <p:attrName>ppt_x</p:attrName>
                                          <p:attrName>ppt_y</p:attrName>
                                        </p:attrNameLst>
                                      </p:cBhvr>
                                    </p:animMotion>
                                  </p:childTnLst>
                                </p:cTn>
                              </p:par>
                              <p:par>
                                <p:cTn id="116"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17" dur="2000" fill="hold"/>
                                        <p:tgtEl>
                                          <p:spTgt spid="31"/>
                                        </p:tgtEl>
                                        <p:attrNameLst>
                                          <p:attrName>ppt_x</p:attrName>
                                          <p:attrName>ppt_y</p:attrName>
                                        </p:attrNameLst>
                                      </p:cBhvr>
                                    </p:animMotion>
                                  </p:childTnLst>
                                </p:cTn>
                              </p:par>
                              <p:par>
                                <p:cTn id="118"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19" dur="2000" fill="hold"/>
                                        <p:tgtEl>
                                          <p:spTgt spid="32"/>
                                        </p:tgtEl>
                                        <p:attrNameLst>
                                          <p:attrName>ppt_x</p:attrName>
                                          <p:attrName>ppt_y</p:attrName>
                                        </p:attrNameLst>
                                      </p:cBhvr>
                                    </p:animMotion>
                                  </p:childTnLst>
                                </p:cTn>
                              </p:par>
                              <p:par>
                                <p:cTn id="120" presetID="55" presetClass="path" presetSubtype="0" accel="50000" decel="50000" fill="hold" grpId="3"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21" dur="2000" fill="hold"/>
                                        <p:tgtEl>
                                          <p:spTgt spid="33"/>
                                        </p:tgtEl>
                                        <p:attrNameLst>
                                          <p:attrName>ppt_x</p:attrName>
                                          <p:attrName>ppt_y</p:attrName>
                                        </p:attrNameLst>
                                      </p:cBhvr>
                                    </p:animMotion>
                                  </p:childTnLst>
                                </p:cTn>
                              </p:par>
                            </p:childTnLst>
                          </p:cTn>
                        </p:par>
                      </p:childTnLst>
                    </p:cTn>
                  </p:par>
                  <p:par>
                    <p:cTn id="122" fill="hold">
                      <p:stCondLst>
                        <p:cond delay="indefinite"/>
                      </p:stCondLst>
                      <p:childTnLst>
                        <p:par>
                          <p:cTn id="123" fill="hold">
                            <p:stCondLst>
                              <p:cond delay="0"/>
                            </p:stCondLst>
                            <p:childTnLst>
                              <p:par>
                                <p:cTn id="124" presetID="2" presetClass="entr" presetSubtype="4" fill="hold" grpId="0" nodeType="clickEffect">
                                  <p:stCondLst>
                                    <p:cond delay="0"/>
                                  </p:stCondLst>
                                  <p:childTnLst>
                                    <p:set>
                                      <p:cBhvr>
                                        <p:cTn id="125" dur="1" fill="hold">
                                          <p:stCondLst>
                                            <p:cond delay="0"/>
                                          </p:stCondLst>
                                        </p:cTn>
                                        <p:tgtEl>
                                          <p:spTgt spid="36"/>
                                        </p:tgtEl>
                                        <p:attrNameLst>
                                          <p:attrName>style.visibility</p:attrName>
                                        </p:attrNameLst>
                                      </p:cBhvr>
                                      <p:to>
                                        <p:strVal val="visible"/>
                                      </p:to>
                                    </p:set>
                                    <p:anim calcmode="lin" valueType="num">
                                      <p:cBhvr additive="base">
                                        <p:cTn id="126" dur="500" fill="hold"/>
                                        <p:tgtEl>
                                          <p:spTgt spid="36"/>
                                        </p:tgtEl>
                                        <p:attrNameLst>
                                          <p:attrName>ppt_x</p:attrName>
                                        </p:attrNameLst>
                                      </p:cBhvr>
                                      <p:tavLst>
                                        <p:tav tm="0">
                                          <p:val>
                                            <p:strVal val="#ppt_x"/>
                                          </p:val>
                                        </p:tav>
                                        <p:tav tm="100000">
                                          <p:val>
                                            <p:strVal val="#ppt_x"/>
                                          </p:val>
                                        </p:tav>
                                      </p:tavLst>
                                    </p:anim>
                                    <p:anim calcmode="lin" valueType="num">
                                      <p:cBhvr additive="base">
                                        <p:cTn id="127"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51" presetClass="entr" presetSubtype="0" fill="hold" grpId="0" nodeType="clickEffect">
                                  <p:stCondLst>
                                    <p:cond delay="0"/>
                                  </p:stCondLst>
                                  <p:childTnLst>
                                    <p:set>
                                      <p:cBhvr>
                                        <p:cTn id="131" dur="1" fill="hold">
                                          <p:stCondLst>
                                            <p:cond delay="0"/>
                                          </p:stCondLst>
                                        </p:cTn>
                                        <p:tgtEl>
                                          <p:spTgt spid="15"/>
                                        </p:tgtEl>
                                        <p:attrNameLst>
                                          <p:attrName>style.visibility</p:attrName>
                                        </p:attrNameLst>
                                      </p:cBhvr>
                                      <p:to>
                                        <p:strVal val="visible"/>
                                      </p:to>
                                    </p:set>
                                    <p:animEffect transition="in" filter="fade">
                                      <p:cBhvr>
                                        <p:cTn id="132" dur="770" decel="100000"/>
                                        <p:tgtEl>
                                          <p:spTgt spid="15"/>
                                        </p:tgtEl>
                                      </p:cBhvr>
                                    </p:animEffect>
                                    <p:animScale>
                                      <p:cBhvr>
                                        <p:cTn id="133" dur="770" decel="100000"/>
                                        <p:tgtEl>
                                          <p:spTgt spid="15"/>
                                        </p:tgtEl>
                                      </p:cBhvr>
                                      <p:from x="10000" y="10000"/>
                                      <p:to x="200000" y="450000"/>
                                    </p:animScale>
                                    <p:animScale>
                                      <p:cBhvr>
                                        <p:cTn id="134" dur="1230" accel="100000" fill="hold">
                                          <p:stCondLst>
                                            <p:cond delay="770"/>
                                          </p:stCondLst>
                                        </p:cTn>
                                        <p:tgtEl>
                                          <p:spTgt spid="15"/>
                                        </p:tgtEl>
                                      </p:cBhvr>
                                      <p:from x="200000" y="450000"/>
                                      <p:to x="100000" y="100000"/>
                                    </p:animScale>
                                    <p:set>
                                      <p:cBhvr>
                                        <p:cTn id="135" dur="770" fill="hold"/>
                                        <p:tgtEl>
                                          <p:spTgt spid="15"/>
                                        </p:tgtEl>
                                        <p:attrNameLst>
                                          <p:attrName>ppt_x</p:attrName>
                                        </p:attrNameLst>
                                      </p:cBhvr>
                                      <p:to>
                                        <p:strVal val="(0.5)"/>
                                      </p:to>
                                    </p:set>
                                    <p:anim from="(0.5)" to="(#ppt_x)" calcmode="lin" valueType="num">
                                      <p:cBhvr>
                                        <p:cTn id="136" dur="1230" accel="100000" fill="hold">
                                          <p:stCondLst>
                                            <p:cond delay="770"/>
                                          </p:stCondLst>
                                        </p:cTn>
                                        <p:tgtEl>
                                          <p:spTgt spid="15"/>
                                        </p:tgtEl>
                                        <p:attrNameLst>
                                          <p:attrName>ppt_x</p:attrName>
                                        </p:attrNameLst>
                                      </p:cBhvr>
                                    </p:anim>
                                    <p:set>
                                      <p:cBhvr>
                                        <p:cTn id="137" dur="770" fill="hold"/>
                                        <p:tgtEl>
                                          <p:spTgt spid="15"/>
                                        </p:tgtEl>
                                        <p:attrNameLst>
                                          <p:attrName>ppt_y</p:attrName>
                                        </p:attrNameLst>
                                      </p:cBhvr>
                                      <p:to>
                                        <p:strVal val="(#ppt_y+0.4)"/>
                                      </p:to>
                                    </p:set>
                                    <p:anim from="(#ppt_y+0.4)" to="(#ppt_y)" calcmode="lin" valueType="num">
                                      <p:cBhvr>
                                        <p:cTn id="138" dur="1230" accel="100000" fill="hold">
                                          <p:stCondLst>
                                            <p:cond delay="770"/>
                                          </p:stCondLst>
                                        </p:cTn>
                                        <p:tgtEl>
                                          <p:spTgt spid="15"/>
                                        </p:tgtEl>
                                        <p:attrNameLst>
                                          <p:attrName>ppt_y</p:attrName>
                                        </p:attrNameLst>
                                      </p:cBhvr>
                                    </p:anim>
                                  </p:childTnLst>
                                </p:cTn>
                              </p:par>
                            </p:childTnLst>
                          </p:cTn>
                        </p:par>
                      </p:childTnLst>
                    </p:cTn>
                  </p:par>
                  <p:par>
                    <p:cTn id="139" fill="hold">
                      <p:stCondLst>
                        <p:cond delay="indefinite"/>
                      </p:stCondLst>
                      <p:childTnLst>
                        <p:par>
                          <p:cTn id="140" fill="hold">
                            <p:stCondLst>
                              <p:cond delay="0"/>
                            </p:stCondLst>
                            <p:childTnLst>
                              <p:par>
                                <p:cTn id="141" presetID="55" presetClass="path" presetSubtype="0" accel="50000" decel="50000" fill="hold" grpId="4"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42" dur="2000" fill="hold"/>
                                        <p:tgtEl>
                                          <p:spTgt spid="23"/>
                                        </p:tgtEl>
                                        <p:attrNameLst>
                                          <p:attrName>ppt_x</p:attrName>
                                          <p:attrName>ppt_y</p:attrName>
                                        </p:attrNameLst>
                                      </p:cBhvr>
                                    </p:animMotion>
                                  </p:childTnLst>
                                </p:cTn>
                              </p:par>
                              <p:par>
                                <p:cTn id="143"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44" dur="2000" fill="hold"/>
                                        <p:tgtEl>
                                          <p:spTgt spid="24"/>
                                        </p:tgtEl>
                                        <p:attrNameLst>
                                          <p:attrName>ppt_x</p:attrName>
                                          <p:attrName>ppt_y</p:attrName>
                                        </p:attrNameLst>
                                      </p:cBhvr>
                                    </p:animMotion>
                                  </p:childTnLst>
                                </p:cTn>
                              </p:par>
                              <p:par>
                                <p:cTn id="145"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46" dur="2000" fill="hold"/>
                                        <p:tgtEl>
                                          <p:spTgt spid="26"/>
                                        </p:tgtEl>
                                        <p:attrNameLst>
                                          <p:attrName>ppt_x</p:attrName>
                                          <p:attrName>ppt_y</p:attrName>
                                        </p:attrNameLst>
                                      </p:cBhvr>
                                    </p:animMotion>
                                  </p:childTnLst>
                                </p:cTn>
                              </p:par>
                              <p:par>
                                <p:cTn id="147"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48" dur="2000" fill="hold"/>
                                        <p:tgtEl>
                                          <p:spTgt spid="27"/>
                                        </p:tgtEl>
                                        <p:attrNameLst>
                                          <p:attrName>ppt_x</p:attrName>
                                          <p:attrName>ppt_y</p:attrName>
                                        </p:attrNameLst>
                                      </p:cBhvr>
                                    </p:animMotion>
                                  </p:childTnLst>
                                </p:cTn>
                              </p:par>
                              <p:par>
                                <p:cTn id="149"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50" dur="2000" fill="hold"/>
                                        <p:tgtEl>
                                          <p:spTgt spid="28"/>
                                        </p:tgtEl>
                                        <p:attrNameLst>
                                          <p:attrName>ppt_x</p:attrName>
                                          <p:attrName>ppt_y</p:attrName>
                                        </p:attrNameLst>
                                      </p:cBhvr>
                                    </p:animMotion>
                                  </p:childTnLst>
                                </p:cTn>
                              </p:par>
                              <p:par>
                                <p:cTn id="151"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52" dur="2000" fill="hold"/>
                                        <p:tgtEl>
                                          <p:spTgt spid="29"/>
                                        </p:tgtEl>
                                        <p:attrNameLst>
                                          <p:attrName>ppt_x</p:attrName>
                                          <p:attrName>ppt_y</p:attrName>
                                        </p:attrNameLst>
                                      </p:cBhvr>
                                    </p:animMotion>
                                  </p:childTnLst>
                                </p:cTn>
                              </p:par>
                              <p:par>
                                <p:cTn id="153"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54" dur="2000" fill="hold"/>
                                        <p:tgtEl>
                                          <p:spTgt spid="30"/>
                                        </p:tgtEl>
                                        <p:attrNameLst>
                                          <p:attrName>ppt_x</p:attrName>
                                          <p:attrName>ppt_y</p:attrName>
                                        </p:attrNameLst>
                                      </p:cBhvr>
                                    </p:animMotion>
                                  </p:childTnLst>
                                </p:cTn>
                              </p:par>
                              <p:par>
                                <p:cTn id="155"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56" dur="2000" fill="hold"/>
                                        <p:tgtEl>
                                          <p:spTgt spid="31"/>
                                        </p:tgtEl>
                                        <p:attrNameLst>
                                          <p:attrName>ppt_x</p:attrName>
                                          <p:attrName>ppt_y</p:attrName>
                                        </p:attrNameLst>
                                      </p:cBhvr>
                                    </p:animMotion>
                                  </p:childTnLst>
                                </p:cTn>
                              </p:par>
                              <p:par>
                                <p:cTn id="157"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58" dur="2000" fill="hold"/>
                                        <p:tgtEl>
                                          <p:spTgt spid="32"/>
                                        </p:tgtEl>
                                        <p:attrNameLst>
                                          <p:attrName>ppt_x</p:attrName>
                                          <p:attrName>ppt_y</p:attrName>
                                        </p:attrNameLst>
                                      </p:cBhvr>
                                    </p:animMotion>
                                  </p:childTnLst>
                                </p:cTn>
                              </p:par>
                              <p:par>
                                <p:cTn id="159" presetID="55" presetClass="path" presetSubtype="0" accel="50000" decel="50000" fill="hold" grpId="4"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60" dur="2000" fill="hold"/>
                                        <p:tgtEl>
                                          <p:spTgt spid="33"/>
                                        </p:tgtEl>
                                        <p:attrNameLst>
                                          <p:attrName>ppt_x</p:attrName>
                                          <p:attrName>ppt_y</p:attrName>
                                        </p:attrNameLst>
                                      </p:cBhvr>
                                    </p:animMotion>
                                  </p:childTnLst>
                                </p:cTn>
                              </p:par>
                            </p:childTnLst>
                          </p:cTn>
                        </p:par>
                      </p:childTnLst>
                    </p:cTn>
                  </p:par>
                  <p:par>
                    <p:cTn id="161" fill="hold">
                      <p:stCondLst>
                        <p:cond delay="indefinite"/>
                      </p:stCondLst>
                      <p:childTnLst>
                        <p:par>
                          <p:cTn id="162" fill="hold">
                            <p:stCondLst>
                              <p:cond delay="0"/>
                            </p:stCondLst>
                            <p:childTnLst>
                              <p:par>
                                <p:cTn id="163" presetID="35" presetClass="entr" presetSubtype="0" fill="hold" grpId="0" nodeType="clickEffect">
                                  <p:stCondLst>
                                    <p:cond delay="0"/>
                                  </p:stCondLst>
                                  <p:childTnLst>
                                    <p:set>
                                      <p:cBhvr>
                                        <p:cTn id="164" dur="1" fill="hold">
                                          <p:stCondLst>
                                            <p:cond delay="0"/>
                                          </p:stCondLst>
                                        </p:cTn>
                                        <p:tgtEl>
                                          <p:spTgt spid="37"/>
                                        </p:tgtEl>
                                        <p:attrNameLst>
                                          <p:attrName>style.visibility</p:attrName>
                                        </p:attrNameLst>
                                      </p:cBhvr>
                                      <p:to>
                                        <p:strVal val="visible"/>
                                      </p:to>
                                    </p:set>
                                    <p:animEffect transition="in" filter="fade">
                                      <p:cBhvr>
                                        <p:cTn id="165" dur="2000"/>
                                        <p:tgtEl>
                                          <p:spTgt spid="37"/>
                                        </p:tgtEl>
                                      </p:cBhvr>
                                    </p:animEffect>
                                    <p:anim calcmode="lin" valueType="num">
                                      <p:cBhvr>
                                        <p:cTn id="166" dur="2000" fill="hold"/>
                                        <p:tgtEl>
                                          <p:spTgt spid="37"/>
                                        </p:tgtEl>
                                        <p:attrNameLst>
                                          <p:attrName>style.rotation</p:attrName>
                                        </p:attrNameLst>
                                      </p:cBhvr>
                                      <p:tavLst>
                                        <p:tav tm="0">
                                          <p:val>
                                            <p:fltVal val="720"/>
                                          </p:val>
                                        </p:tav>
                                        <p:tav tm="100000">
                                          <p:val>
                                            <p:fltVal val="0"/>
                                          </p:val>
                                        </p:tav>
                                      </p:tavLst>
                                    </p:anim>
                                    <p:anim calcmode="lin" valueType="num">
                                      <p:cBhvr>
                                        <p:cTn id="167" dur="2000" fill="hold"/>
                                        <p:tgtEl>
                                          <p:spTgt spid="37"/>
                                        </p:tgtEl>
                                        <p:attrNameLst>
                                          <p:attrName>ppt_h</p:attrName>
                                        </p:attrNameLst>
                                      </p:cBhvr>
                                      <p:tavLst>
                                        <p:tav tm="0">
                                          <p:val>
                                            <p:fltVal val="0"/>
                                          </p:val>
                                        </p:tav>
                                        <p:tav tm="100000">
                                          <p:val>
                                            <p:strVal val="#ppt_h"/>
                                          </p:val>
                                        </p:tav>
                                      </p:tavLst>
                                    </p:anim>
                                    <p:anim calcmode="lin" valueType="num">
                                      <p:cBhvr>
                                        <p:cTn id="168" dur="2000" fill="hold"/>
                                        <p:tgtEl>
                                          <p:spTgt spid="37"/>
                                        </p:tgtEl>
                                        <p:attrNameLst>
                                          <p:attrName>ppt_w</p:attrName>
                                        </p:attrNameLst>
                                      </p:cBhvr>
                                      <p:tavLst>
                                        <p:tav tm="0">
                                          <p:val>
                                            <p:fltVal val="0"/>
                                          </p:val>
                                        </p:tav>
                                        <p:tav tm="100000">
                                          <p:val>
                                            <p:strVal val="#ppt_w"/>
                                          </p:val>
                                        </p:tav>
                                      </p:tavLst>
                                    </p:anim>
                                  </p:childTnLst>
                                </p:cTn>
                              </p:par>
                            </p:childTnLst>
                          </p:cTn>
                        </p:par>
                      </p:childTnLst>
                    </p:cTn>
                  </p:par>
                  <p:par>
                    <p:cTn id="169" fill="hold">
                      <p:stCondLst>
                        <p:cond delay="indefinite"/>
                      </p:stCondLst>
                      <p:childTnLst>
                        <p:par>
                          <p:cTn id="170" fill="hold">
                            <p:stCondLst>
                              <p:cond delay="0"/>
                            </p:stCondLst>
                            <p:childTnLst>
                              <p:par>
                                <p:cTn id="171" presetID="41" presetClass="entr" presetSubtype="0" fill="hold" grpId="0" nodeType="clickEffect">
                                  <p:stCondLst>
                                    <p:cond delay="0"/>
                                  </p:stCondLst>
                                  <p:iterate type="lt">
                                    <p:tmPct val="10000"/>
                                  </p:iterate>
                                  <p:childTnLst>
                                    <p:set>
                                      <p:cBhvr>
                                        <p:cTn id="172" dur="1" fill="hold">
                                          <p:stCondLst>
                                            <p:cond delay="0"/>
                                          </p:stCondLst>
                                        </p:cTn>
                                        <p:tgtEl>
                                          <p:spTgt spid="17"/>
                                        </p:tgtEl>
                                        <p:attrNameLst>
                                          <p:attrName>style.visibility</p:attrName>
                                        </p:attrNameLst>
                                      </p:cBhvr>
                                      <p:to>
                                        <p:strVal val="visible"/>
                                      </p:to>
                                    </p:set>
                                    <p:anim calcmode="lin" valueType="num">
                                      <p:cBhvr>
                                        <p:cTn id="173" dur="500" fill="hold"/>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id="174" dur="500" fill="hold"/>
                                        <p:tgtEl>
                                          <p:spTgt spid="17"/>
                                        </p:tgtEl>
                                        <p:attrNameLst>
                                          <p:attrName>ppt_y</p:attrName>
                                        </p:attrNameLst>
                                      </p:cBhvr>
                                      <p:tavLst>
                                        <p:tav tm="0">
                                          <p:val>
                                            <p:strVal val="#ppt_y"/>
                                          </p:val>
                                        </p:tav>
                                        <p:tav tm="100000">
                                          <p:val>
                                            <p:strVal val="#ppt_y"/>
                                          </p:val>
                                        </p:tav>
                                      </p:tavLst>
                                    </p:anim>
                                    <p:anim calcmode="lin" valueType="num">
                                      <p:cBhvr>
                                        <p:cTn id="175" dur="500" fill="hold"/>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id="176" dur="500" fill="hold"/>
                                        <p:tgtEl>
                                          <p:spTgt spid="17"/>
                                        </p:tgtEl>
                                        <p:attrNameLst>
                                          <p:attrName>ppt_w</p:attrName>
                                        </p:attrNameLst>
                                      </p:cBhvr>
                                      <p:tavLst>
                                        <p:tav tm="0">
                                          <p:val>
                                            <p:strVal val="#ppt_w/10"/>
                                          </p:val>
                                        </p:tav>
                                        <p:tav tm="50000">
                                          <p:val>
                                            <p:strVal val="#ppt_w+.01"/>
                                          </p:val>
                                        </p:tav>
                                        <p:tav tm="100000">
                                          <p:val>
                                            <p:strVal val="#ppt_w"/>
                                          </p:val>
                                        </p:tav>
                                      </p:tavLst>
                                    </p:anim>
                                    <p:animEffect transition="in" filter="fade">
                                      <p:cBhvr>
                                        <p:cTn id="177" dur="500" tmFilter="0,0; .5, 1; 1, 1"/>
                                        <p:tgtEl>
                                          <p:spTgt spid="17"/>
                                        </p:tgtEl>
                                      </p:cBhvr>
                                    </p:animEffect>
                                  </p:childTnLst>
                                </p:cTn>
                              </p:par>
                            </p:childTnLst>
                          </p:cTn>
                        </p:par>
                      </p:childTnLst>
                    </p:cTn>
                  </p:par>
                  <p:par>
                    <p:cTn id="178" fill="hold">
                      <p:stCondLst>
                        <p:cond delay="indefinite"/>
                      </p:stCondLst>
                      <p:childTnLst>
                        <p:par>
                          <p:cTn id="179" fill="hold">
                            <p:stCondLst>
                              <p:cond delay="0"/>
                            </p:stCondLst>
                            <p:childTnLst>
                              <p:par>
                                <p:cTn id="180" presetID="55" presetClass="path" presetSubtype="0" accel="50000" decel="50000" fill="hold" grpId="5"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81" dur="2000" fill="hold"/>
                                        <p:tgtEl>
                                          <p:spTgt spid="23"/>
                                        </p:tgtEl>
                                        <p:attrNameLst>
                                          <p:attrName>ppt_x</p:attrName>
                                          <p:attrName>ppt_y</p:attrName>
                                        </p:attrNameLst>
                                      </p:cBhvr>
                                    </p:animMotion>
                                  </p:childTnLst>
                                </p:cTn>
                              </p:par>
                              <p:par>
                                <p:cTn id="182"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83" dur="2000" fill="hold"/>
                                        <p:tgtEl>
                                          <p:spTgt spid="24"/>
                                        </p:tgtEl>
                                        <p:attrNameLst>
                                          <p:attrName>ppt_x</p:attrName>
                                          <p:attrName>ppt_y</p:attrName>
                                        </p:attrNameLst>
                                      </p:cBhvr>
                                    </p:animMotion>
                                  </p:childTnLst>
                                </p:cTn>
                              </p:par>
                              <p:par>
                                <p:cTn id="184"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85" dur="2000" fill="hold"/>
                                        <p:tgtEl>
                                          <p:spTgt spid="26"/>
                                        </p:tgtEl>
                                        <p:attrNameLst>
                                          <p:attrName>ppt_x</p:attrName>
                                          <p:attrName>ppt_y</p:attrName>
                                        </p:attrNameLst>
                                      </p:cBhvr>
                                    </p:animMotion>
                                  </p:childTnLst>
                                </p:cTn>
                              </p:par>
                              <p:par>
                                <p:cTn id="186"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87" dur="2000" fill="hold"/>
                                        <p:tgtEl>
                                          <p:spTgt spid="27"/>
                                        </p:tgtEl>
                                        <p:attrNameLst>
                                          <p:attrName>ppt_x</p:attrName>
                                          <p:attrName>ppt_y</p:attrName>
                                        </p:attrNameLst>
                                      </p:cBhvr>
                                    </p:animMotion>
                                  </p:childTnLst>
                                </p:cTn>
                              </p:par>
                              <p:par>
                                <p:cTn id="188"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89" dur="2000" fill="hold"/>
                                        <p:tgtEl>
                                          <p:spTgt spid="28"/>
                                        </p:tgtEl>
                                        <p:attrNameLst>
                                          <p:attrName>ppt_x</p:attrName>
                                          <p:attrName>ppt_y</p:attrName>
                                        </p:attrNameLst>
                                      </p:cBhvr>
                                    </p:animMotion>
                                  </p:childTnLst>
                                </p:cTn>
                              </p:par>
                              <p:par>
                                <p:cTn id="190"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91" dur="2000" fill="hold"/>
                                        <p:tgtEl>
                                          <p:spTgt spid="29"/>
                                        </p:tgtEl>
                                        <p:attrNameLst>
                                          <p:attrName>ppt_x</p:attrName>
                                          <p:attrName>ppt_y</p:attrName>
                                        </p:attrNameLst>
                                      </p:cBhvr>
                                    </p:animMotion>
                                  </p:childTnLst>
                                </p:cTn>
                              </p:par>
                              <p:par>
                                <p:cTn id="192"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93" dur="2000" fill="hold"/>
                                        <p:tgtEl>
                                          <p:spTgt spid="30"/>
                                        </p:tgtEl>
                                        <p:attrNameLst>
                                          <p:attrName>ppt_x</p:attrName>
                                          <p:attrName>ppt_y</p:attrName>
                                        </p:attrNameLst>
                                      </p:cBhvr>
                                    </p:animMotion>
                                  </p:childTnLst>
                                </p:cTn>
                              </p:par>
                              <p:par>
                                <p:cTn id="194"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95" dur="2000" fill="hold"/>
                                        <p:tgtEl>
                                          <p:spTgt spid="31"/>
                                        </p:tgtEl>
                                        <p:attrNameLst>
                                          <p:attrName>ppt_x</p:attrName>
                                          <p:attrName>ppt_y</p:attrName>
                                        </p:attrNameLst>
                                      </p:cBhvr>
                                    </p:animMotion>
                                  </p:childTnLst>
                                </p:cTn>
                              </p:par>
                              <p:par>
                                <p:cTn id="196"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97" dur="2000" fill="hold"/>
                                        <p:tgtEl>
                                          <p:spTgt spid="32"/>
                                        </p:tgtEl>
                                        <p:attrNameLst>
                                          <p:attrName>ppt_x</p:attrName>
                                          <p:attrName>ppt_y</p:attrName>
                                        </p:attrNameLst>
                                      </p:cBhvr>
                                    </p:animMotion>
                                  </p:childTnLst>
                                </p:cTn>
                              </p:par>
                              <p:par>
                                <p:cTn id="198" presetID="55" presetClass="path" presetSubtype="0" accel="50000" decel="50000" fill="hold" grpId="5"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199" dur="2000" fill="hold"/>
                                        <p:tgtEl>
                                          <p:spTgt spid="33"/>
                                        </p:tgtEl>
                                        <p:attrNameLst>
                                          <p:attrName>ppt_x</p:attrName>
                                          <p:attrName>ppt_y</p:attrName>
                                        </p:attrNameLst>
                                      </p:cBhvr>
                                    </p:animMotion>
                                  </p:childTnLst>
                                </p:cTn>
                              </p:par>
                            </p:childTnLst>
                          </p:cTn>
                        </p:par>
                      </p:childTnLst>
                    </p:cTn>
                  </p:par>
                  <p:par>
                    <p:cTn id="200" fill="hold">
                      <p:stCondLst>
                        <p:cond delay="indefinite"/>
                      </p:stCondLst>
                      <p:childTnLst>
                        <p:par>
                          <p:cTn id="201" fill="hold">
                            <p:stCondLst>
                              <p:cond delay="0"/>
                            </p:stCondLst>
                            <p:childTnLst>
                              <p:par>
                                <p:cTn id="202" presetID="55" presetClass="path" presetSubtype="0" accel="50000" decel="50000" fill="hold" grpId="6"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03" dur="2000" fill="hold"/>
                                        <p:tgtEl>
                                          <p:spTgt spid="23"/>
                                        </p:tgtEl>
                                        <p:attrNameLst>
                                          <p:attrName>ppt_x</p:attrName>
                                          <p:attrName>ppt_y</p:attrName>
                                        </p:attrNameLst>
                                      </p:cBhvr>
                                    </p:animMotion>
                                  </p:childTnLst>
                                </p:cTn>
                              </p:par>
                              <p:par>
                                <p:cTn id="204"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05" dur="2000" fill="hold"/>
                                        <p:tgtEl>
                                          <p:spTgt spid="24"/>
                                        </p:tgtEl>
                                        <p:attrNameLst>
                                          <p:attrName>ppt_x</p:attrName>
                                          <p:attrName>ppt_y</p:attrName>
                                        </p:attrNameLst>
                                      </p:cBhvr>
                                    </p:animMotion>
                                  </p:childTnLst>
                                </p:cTn>
                              </p:par>
                              <p:par>
                                <p:cTn id="206"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07" dur="2000" fill="hold"/>
                                        <p:tgtEl>
                                          <p:spTgt spid="26"/>
                                        </p:tgtEl>
                                        <p:attrNameLst>
                                          <p:attrName>ppt_x</p:attrName>
                                          <p:attrName>ppt_y</p:attrName>
                                        </p:attrNameLst>
                                      </p:cBhvr>
                                    </p:animMotion>
                                  </p:childTnLst>
                                </p:cTn>
                              </p:par>
                              <p:par>
                                <p:cTn id="208"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09" dur="2000" fill="hold"/>
                                        <p:tgtEl>
                                          <p:spTgt spid="27"/>
                                        </p:tgtEl>
                                        <p:attrNameLst>
                                          <p:attrName>ppt_x</p:attrName>
                                          <p:attrName>ppt_y</p:attrName>
                                        </p:attrNameLst>
                                      </p:cBhvr>
                                    </p:animMotion>
                                  </p:childTnLst>
                                </p:cTn>
                              </p:par>
                              <p:par>
                                <p:cTn id="210"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11" dur="2000" fill="hold"/>
                                        <p:tgtEl>
                                          <p:spTgt spid="28"/>
                                        </p:tgtEl>
                                        <p:attrNameLst>
                                          <p:attrName>ppt_x</p:attrName>
                                          <p:attrName>ppt_y</p:attrName>
                                        </p:attrNameLst>
                                      </p:cBhvr>
                                    </p:animMotion>
                                  </p:childTnLst>
                                </p:cTn>
                              </p:par>
                              <p:par>
                                <p:cTn id="212"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13" dur="2000" fill="hold"/>
                                        <p:tgtEl>
                                          <p:spTgt spid="29"/>
                                        </p:tgtEl>
                                        <p:attrNameLst>
                                          <p:attrName>ppt_x</p:attrName>
                                          <p:attrName>ppt_y</p:attrName>
                                        </p:attrNameLst>
                                      </p:cBhvr>
                                    </p:animMotion>
                                  </p:childTnLst>
                                </p:cTn>
                              </p:par>
                              <p:par>
                                <p:cTn id="214"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15" dur="2000" fill="hold"/>
                                        <p:tgtEl>
                                          <p:spTgt spid="30"/>
                                        </p:tgtEl>
                                        <p:attrNameLst>
                                          <p:attrName>ppt_x</p:attrName>
                                          <p:attrName>ppt_y</p:attrName>
                                        </p:attrNameLst>
                                      </p:cBhvr>
                                    </p:animMotion>
                                  </p:childTnLst>
                                </p:cTn>
                              </p:par>
                              <p:par>
                                <p:cTn id="216"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17" dur="2000" fill="hold"/>
                                        <p:tgtEl>
                                          <p:spTgt spid="31"/>
                                        </p:tgtEl>
                                        <p:attrNameLst>
                                          <p:attrName>ppt_x</p:attrName>
                                          <p:attrName>ppt_y</p:attrName>
                                        </p:attrNameLst>
                                      </p:cBhvr>
                                    </p:animMotion>
                                  </p:childTnLst>
                                </p:cTn>
                              </p:par>
                              <p:par>
                                <p:cTn id="218"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19" dur="2000" fill="hold"/>
                                        <p:tgtEl>
                                          <p:spTgt spid="32"/>
                                        </p:tgtEl>
                                        <p:attrNameLst>
                                          <p:attrName>ppt_x</p:attrName>
                                          <p:attrName>ppt_y</p:attrName>
                                        </p:attrNameLst>
                                      </p:cBhvr>
                                    </p:animMotion>
                                  </p:childTnLst>
                                </p:cTn>
                              </p:par>
                              <p:par>
                                <p:cTn id="220" presetID="55" presetClass="path" presetSubtype="0" accel="50000" decel="50000" fill="hold" grpId="6"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21" dur="2000" fill="hold"/>
                                        <p:tgtEl>
                                          <p:spTgt spid="33"/>
                                        </p:tgtEl>
                                        <p:attrNameLst>
                                          <p:attrName>ppt_x</p:attrName>
                                          <p:attrName>ppt_y</p:attrName>
                                        </p:attrNameLst>
                                      </p:cBhvr>
                                    </p:animMotion>
                                  </p:childTnLst>
                                </p:cTn>
                              </p:par>
                            </p:childTnLst>
                          </p:cTn>
                        </p:par>
                      </p:childTnLst>
                    </p:cTn>
                  </p:par>
                  <p:par>
                    <p:cTn id="222" fill="hold">
                      <p:stCondLst>
                        <p:cond delay="indefinite"/>
                      </p:stCondLst>
                      <p:childTnLst>
                        <p:par>
                          <p:cTn id="223" fill="hold">
                            <p:stCondLst>
                              <p:cond delay="0"/>
                            </p:stCondLst>
                            <p:childTnLst>
                              <p:par>
                                <p:cTn id="224" presetID="8" presetClass="entr" presetSubtype="16" fill="hold" grpId="0" nodeType="clickEffect">
                                  <p:stCondLst>
                                    <p:cond delay="0"/>
                                  </p:stCondLst>
                                  <p:childTnLst>
                                    <p:set>
                                      <p:cBhvr>
                                        <p:cTn id="225" dur="1" fill="hold">
                                          <p:stCondLst>
                                            <p:cond delay="0"/>
                                          </p:stCondLst>
                                        </p:cTn>
                                        <p:tgtEl>
                                          <p:spTgt spid="38"/>
                                        </p:tgtEl>
                                        <p:attrNameLst>
                                          <p:attrName>style.visibility</p:attrName>
                                        </p:attrNameLst>
                                      </p:cBhvr>
                                      <p:to>
                                        <p:strVal val="visible"/>
                                      </p:to>
                                    </p:set>
                                    <p:animEffect transition="in" filter="diamond(in)">
                                      <p:cBhvr>
                                        <p:cTn id="226" dur="2000"/>
                                        <p:tgtEl>
                                          <p:spTgt spid="38"/>
                                        </p:tgtEl>
                                      </p:cBhvr>
                                    </p:animEffect>
                                  </p:childTnLst>
                                </p:cTn>
                              </p:par>
                            </p:childTnLst>
                          </p:cTn>
                        </p:par>
                      </p:childTnLst>
                    </p:cTn>
                  </p:par>
                  <p:par>
                    <p:cTn id="227" fill="hold">
                      <p:stCondLst>
                        <p:cond delay="indefinite"/>
                      </p:stCondLst>
                      <p:childTnLst>
                        <p:par>
                          <p:cTn id="228" fill="hold">
                            <p:stCondLst>
                              <p:cond delay="0"/>
                            </p:stCondLst>
                            <p:childTnLst>
                              <p:par>
                                <p:cTn id="229" presetID="54" presetClass="entr" presetSubtype="0" accel="100000" fill="hold" grpId="0" nodeType="clickEffect">
                                  <p:stCondLst>
                                    <p:cond delay="0"/>
                                  </p:stCondLst>
                                  <p:childTnLst>
                                    <p:set>
                                      <p:cBhvr>
                                        <p:cTn id="230" dur="1" fill="hold">
                                          <p:stCondLst>
                                            <p:cond delay="0"/>
                                          </p:stCondLst>
                                        </p:cTn>
                                        <p:tgtEl>
                                          <p:spTgt spid="14"/>
                                        </p:tgtEl>
                                        <p:attrNameLst>
                                          <p:attrName>style.visibility</p:attrName>
                                        </p:attrNameLst>
                                      </p:cBhvr>
                                      <p:to>
                                        <p:strVal val="visible"/>
                                      </p:to>
                                    </p:set>
                                    <p:anim calcmode="lin" valueType="num">
                                      <p:cBhvr>
                                        <p:cTn id="231" dur="500" fill="hold"/>
                                        <p:tgtEl>
                                          <p:spTgt spid="14"/>
                                        </p:tgtEl>
                                        <p:attrNameLst>
                                          <p:attrName>ppt_w</p:attrName>
                                        </p:attrNameLst>
                                      </p:cBhvr>
                                      <p:tavLst>
                                        <p:tav tm="0">
                                          <p:val>
                                            <p:strVal val="#ppt_w*0.05"/>
                                          </p:val>
                                        </p:tav>
                                        <p:tav tm="100000">
                                          <p:val>
                                            <p:strVal val="#ppt_w"/>
                                          </p:val>
                                        </p:tav>
                                      </p:tavLst>
                                    </p:anim>
                                    <p:anim calcmode="lin" valueType="num">
                                      <p:cBhvr>
                                        <p:cTn id="232" dur="500" fill="hold"/>
                                        <p:tgtEl>
                                          <p:spTgt spid="14"/>
                                        </p:tgtEl>
                                        <p:attrNameLst>
                                          <p:attrName>ppt_h</p:attrName>
                                        </p:attrNameLst>
                                      </p:cBhvr>
                                      <p:tavLst>
                                        <p:tav tm="0">
                                          <p:val>
                                            <p:strVal val="#ppt_h"/>
                                          </p:val>
                                        </p:tav>
                                        <p:tav tm="100000">
                                          <p:val>
                                            <p:strVal val="#ppt_h"/>
                                          </p:val>
                                        </p:tav>
                                      </p:tavLst>
                                    </p:anim>
                                    <p:anim calcmode="lin" valueType="num">
                                      <p:cBhvr>
                                        <p:cTn id="233" dur="500" fill="hold"/>
                                        <p:tgtEl>
                                          <p:spTgt spid="14"/>
                                        </p:tgtEl>
                                        <p:attrNameLst>
                                          <p:attrName>ppt_x</p:attrName>
                                        </p:attrNameLst>
                                      </p:cBhvr>
                                      <p:tavLst>
                                        <p:tav tm="0">
                                          <p:val>
                                            <p:strVal val="#ppt_x-.2"/>
                                          </p:val>
                                        </p:tav>
                                        <p:tav tm="100000">
                                          <p:val>
                                            <p:strVal val="#ppt_x"/>
                                          </p:val>
                                        </p:tav>
                                      </p:tavLst>
                                    </p:anim>
                                    <p:anim calcmode="lin" valueType="num">
                                      <p:cBhvr>
                                        <p:cTn id="234" dur="500" fill="hold"/>
                                        <p:tgtEl>
                                          <p:spTgt spid="14"/>
                                        </p:tgtEl>
                                        <p:attrNameLst>
                                          <p:attrName>ppt_y</p:attrName>
                                        </p:attrNameLst>
                                      </p:cBhvr>
                                      <p:tavLst>
                                        <p:tav tm="0">
                                          <p:val>
                                            <p:strVal val="#ppt_y"/>
                                          </p:val>
                                        </p:tav>
                                        <p:tav tm="100000">
                                          <p:val>
                                            <p:strVal val="#ppt_y"/>
                                          </p:val>
                                        </p:tav>
                                      </p:tavLst>
                                    </p:anim>
                                    <p:animEffect transition="in" filter="fade">
                                      <p:cBhvr>
                                        <p:cTn id="235" dur="500"/>
                                        <p:tgtEl>
                                          <p:spTgt spid="14"/>
                                        </p:tgtEl>
                                      </p:cBhvr>
                                    </p:animEffect>
                                  </p:childTnLst>
                                </p:cTn>
                              </p:par>
                            </p:childTnLst>
                          </p:cTn>
                        </p:par>
                      </p:childTnLst>
                    </p:cTn>
                  </p:par>
                  <p:par>
                    <p:cTn id="236" fill="hold">
                      <p:stCondLst>
                        <p:cond delay="indefinite"/>
                      </p:stCondLst>
                      <p:childTnLst>
                        <p:par>
                          <p:cTn id="237" fill="hold">
                            <p:stCondLst>
                              <p:cond delay="0"/>
                            </p:stCondLst>
                            <p:childTnLst>
                              <p:par>
                                <p:cTn id="238" presetID="55" presetClass="path" presetSubtype="0" accel="50000" decel="50000" fill="hold" grpId="7"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39" dur="2000" fill="hold"/>
                                        <p:tgtEl>
                                          <p:spTgt spid="23"/>
                                        </p:tgtEl>
                                        <p:attrNameLst>
                                          <p:attrName>ppt_x</p:attrName>
                                          <p:attrName>ppt_y</p:attrName>
                                        </p:attrNameLst>
                                      </p:cBhvr>
                                    </p:animMotion>
                                  </p:childTnLst>
                                </p:cTn>
                              </p:par>
                              <p:par>
                                <p:cTn id="240"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41" dur="2000" fill="hold"/>
                                        <p:tgtEl>
                                          <p:spTgt spid="24"/>
                                        </p:tgtEl>
                                        <p:attrNameLst>
                                          <p:attrName>ppt_x</p:attrName>
                                          <p:attrName>ppt_y</p:attrName>
                                        </p:attrNameLst>
                                      </p:cBhvr>
                                    </p:animMotion>
                                  </p:childTnLst>
                                </p:cTn>
                              </p:par>
                              <p:par>
                                <p:cTn id="242"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43" dur="2000" fill="hold"/>
                                        <p:tgtEl>
                                          <p:spTgt spid="26"/>
                                        </p:tgtEl>
                                        <p:attrNameLst>
                                          <p:attrName>ppt_x</p:attrName>
                                          <p:attrName>ppt_y</p:attrName>
                                        </p:attrNameLst>
                                      </p:cBhvr>
                                    </p:animMotion>
                                  </p:childTnLst>
                                </p:cTn>
                              </p:par>
                              <p:par>
                                <p:cTn id="244"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45" dur="2000" fill="hold"/>
                                        <p:tgtEl>
                                          <p:spTgt spid="27"/>
                                        </p:tgtEl>
                                        <p:attrNameLst>
                                          <p:attrName>ppt_x</p:attrName>
                                          <p:attrName>ppt_y</p:attrName>
                                        </p:attrNameLst>
                                      </p:cBhvr>
                                    </p:animMotion>
                                  </p:childTnLst>
                                </p:cTn>
                              </p:par>
                              <p:par>
                                <p:cTn id="246"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47" dur="2000" fill="hold"/>
                                        <p:tgtEl>
                                          <p:spTgt spid="28"/>
                                        </p:tgtEl>
                                        <p:attrNameLst>
                                          <p:attrName>ppt_x</p:attrName>
                                          <p:attrName>ppt_y</p:attrName>
                                        </p:attrNameLst>
                                      </p:cBhvr>
                                    </p:animMotion>
                                  </p:childTnLst>
                                </p:cTn>
                              </p:par>
                              <p:par>
                                <p:cTn id="248"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49" dur="2000" fill="hold"/>
                                        <p:tgtEl>
                                          <p:spTgt spid="29"/>
                                        </p:tgtEl>
                                        <p:attrNameLst>
                                          <p:attrName>ppt_x</p:attrName>
                                          <p:attrName>ppt_y</p:attrName>
                                        </p:attrNameLst>
                                      </p:cBhvr>
                                    </p:animMotion>
                                  </p:childTnLst>
                                </p:cTn>
                              </p:par>
                              <p:par>
                                <p:cTn id="250"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51" dur="2000" fill="hold"/>
                                        <p:tgtEl>
                                          <p:spTgt spid="30"/>
                                        </p:tgtEl>
                                        <p:attrNameLst>
                                          <p:attrName>ppt_x</p:attrName>
                                          <p:attrName>ppt_y</p:attrName>
                                        </p:attrNameLst>
                                      </p:cBhvr>
                                    </p:animMotion>
                                  </p:childTnLst>
                                </p:cTn>
                              </p:par>
                              <p:par>
                                <p:cTn id="252"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53" dur="2000" fill="hold"/>
                                        <p:tgtEl>
                                          <p:spTgt spid="31"/>
                                        </p:tgtEl>
                                        <p:attrNameLst>
                                          <p:attrName>ppt_x</p:attrName>
                                          <p:attrName>ppt_y</p:attrName>
                                        </p:attrNameLst>
                                      </p:cBhvr>
                                    </p:animMotion>
                                  </p:childTnLst>
                                </p:cTn>
                              </p:par>
                              <p:par>
                                <p:cTn id="254"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55" dur="2000" fill="hold"/>
                                        <p:tgtEl>
                                          <p:spTgt spid="32"/>
                                        </p:tgtEl>
                                        <p:attrNameLst>
                                          <p:attrName>ppt_x</p:attrName>
                                          <p:attrName>ppt_y</p:attrName>
                                        </p:attrNameLst>
                                      </p:cBhvr>
                                    </p:animMotion>
                                  </p:childTnLst>
                                </p:cTn>
                              </p:par>
                              <p:par>
                                <p:cTn id="256" presetID="55" presetClass="path" presetSubtype="0" accel="50000" decel="50000" fill="hold" grpId="7"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57" dur="2000" fill="hold"/>
                                        <p:tgtEl>
                                          <p:spTgt spid="33"/>
                                        </p:tgtEl>
                                        <p:attrNameLst>
                                          <p:attrName>ppt_x</p:attrName>
                                          <p:attrName>ppt_y</p:attrName>
                                        </p:attrNameLst>
                                      </p:cBhvr>
                                    </p:animMotion>
                                  </p:childTnLst>
                                </p:cTn>
                              </p:par>
                            </p:childTnLst>
                          </p:cTn>
                        </p:par>
                      </p:childTnLst>
                    </p:cTn>
                  </p:par>
                  <p:par>
                    <p:cTn id="258" fill="hold">
                      <p:stCondLst>
                        <p:cond delay="indefinite"/>
                      </p:stCondLst>
                      <p:childTnLst>
                        <p:par>
                          <p:cTn id="259" fill="hold">
                            <p:stCondLst>
                              <p:cond delay="0"/>
                            </p:stCondLst>
                            <p:childTnLst>
                              <p:par>
                                <p:cTn id="260" presetID="5" presetClass="entr" presetSubtype="10" fill="hold" grpId="0" nodeType="clickEffect">
                                  <p:stCondLst>
                                    <p:cond delay="0"/>
                                  </p:stCondLst>
                                  <p:childTnLst>
                                    <p:set>
                                      <p:cBhvr>
                                        <p:cTn id="261" dur="1" fill="hold">
                                          <p:stCondLst>
                                            <p:cond delay="0"/>
                                          </p:stCondLst>
                                        </p:cTn>
                                        <p:tgtEl>
                                          <p:spTgt spid="40"/>
                                        </p:tgtEl>
                                        <p:attrNameLst>
                                          <p:attrName>style.visibility</p:attrName>
                                        </p:attrNameLst>
                                      </p:cBhvr>
                                      <p:to>
                                        <p:strVal val="visible"/>
                                      </p:to>
                                    </p:set>
                                    <p:animEffect transition="in" filter="checkerboard(across)">
                                      <p:cBhvr>
                                        <p:cTn id="262" dur="500"/>
                                        <p:tgtEl>
                                          <p:spTgt spid="40"/>
                                        </p:tgtEl>
                                      </p:cBhvr>
                                    </p:animEffect>
                                  </p:childTnLst>
                                </p:cTn>
                              </p:par>
                            </p:childTnLst>
                          </p:cTn>
                        </p:par>
                      </p:childTnLst>
                    </p:cTn>
                  </p:par>
                  <p:par>
                    <p:cTn id="263" fill="hold">
                      <p:stCondLst>
                        <p:cond delay="indefinite"/>
                      </p:stCondLst>
                      <p:childTnLst>
                        <p:par>
                          <p:cTn id="264" fill="hold">
                            <p:stCondLst>
                              <p:cond delay="0"/>
                            </p:stCondLst>
                            <p:childTnLst>
                              <p:par>
                                <p:cTn id="265" presetID="51" presetClass="entr" presetSubtype="0" fill="hold" grpId="0" nodeType="clickEffect">
                                  <p:stCondLst>
                                    <p:cond delay="0"/>
                                  </p:stCondLst>
                                  <p:childTnLst>
                                    <p:set>
                                      <p:cBhvr>
                                        <p:cTn id="266" dur="1" fill="hold">
                                          <p:stCondLst>
                                            <p:cond delay="0"/>
                                          </p:stCondLst>
                                        </p:cTn>
                                        <p:tgtEl>
                                          <p:spTgt spid="3"/>
                                        </p:tgtEl>
                                        <p:attrNameLst>
                                          <p:attrName>style.visibility</p:attrName>
                                        </p:attrNameLst>
                                      </p:cBhvr>
                                      <p:to>
                                        <p:strVal val="visible"/>
                                      </p:to>
                                    </p:set>
                                    <p:animEffect transition="in" filter="fade">
                                      <p:cBhvr>
                                        <p:cTn id="267" dur="770" decel="100000"/>
                                        <p:tgtEl>
                                          <p:spTgt spid="3"/>
                                        </p:tgtEl>
                                      </p:cBhvr>
                                    </p:animEffect>
                                    <p:animScale>
                                      <p:cBhvr>
                                        <p:cTn id="268" dur="770" decel="100000"/>
                                        <p:tgtEl>
                                          <p:spTgt spid="3"/>
                                        </p:tgtEl>
                                      </p:cBhvr>
                                      <p:from x="10000" y="10000"/>
                                      <p:to x="200000" y="450000"/>
                                    </p:animScale>
                                    <p:animScale>
                                      <p:cBhvr>
                                        <p:cTn id="269" dur="1230" accel="100000" fill="hold">
                                          <p:stCondLst>
                                            <p:cond delay="770"/>
                                          </p:stCondLst>
                                        </p:cTn>
                                        <p:tgtEl>
                                          <p:spTgt spid="3"/>
                                        </p:tgtEl>
                                      </p:cBhvr>
                                      <p:from x="200000" y="450000"/>
                                      <p:to x="100000" y="100000"/>
                                    </p:animScale>
                                    <p:set>
                                      <p:cBhvr>
                                        <p:cTn id="270" dur="770" fill="hold"/>
                                        <p:tgtEl>
                                          <p:spTgt spid="3"/>
                                        </p:tgtEl>
                                        <p:attrNameLst>
                                          <p:attrName>ppt_x</p:attrName>
                                        </p:attrNameLst>
                                      </p:cBhvr>
                                      <p:to>
                                        <p:strVal val="(0.5)"/>
                                      </p:to>
                                    </p:set>
                                    <p:anim from="(0.5)" to="(#ppt_x)" calcmode="lin" valueType="num">
                                      <p:cBhvr>
                                        <p:cTn id="271" dur="1230" accel="100000" fill="hold">
                                          <p:stCondLst>
                                            <p:cond delay="770"/>
                                          </p:stCondLst>
                                        </p:cTn>
                                        <p:tgtEl>
                                          <p:spTgt spid="3"/>
                                        </p:tgtEl>
                                        <p:attrNameLst>
                                          <p:attrName>ppt_x</p:attrName>
                                        </p:attrNameLst>
                                      </p:cBhvr>
                                    </p:anim>
                                    <p:set>
                                      <p:cBhvr>
                                        <p:cTn id="272" dur="770" fill="hold"/>
                                        <p:tgtEl>
                                          <p:spTgt spid="3"/>
                                        </p:tgtEl>
                                        <p:attrNameLst>
                                          <p:attrName>ppt_y</p:attrName>
                                        </p:attrNameLst>
                                      </p:cBhvr>
                                      <p:to>
                                        <p:strVal val="(#ppt_y+0.4)"/>
                                      </p:to>
                                    </p:set>
                                    <p:anim from="(#ppt_y+0.4)" to="(#ppt_y)" calcmode="lin" valueType="num">
                                      <p:cBhvr>
                                        <p:cTn id="273" dur="1230" accel="100000" fill="hold">
                                          <p:stCondLst>
                                            <p:cond delay="770"/>
                                          </p:stCondLst>
                                        </p:cTn>
                                        <p:tgtEl>
                                          <p:spTgt spid="3"/>
                                        </p:tgtEl>
                                        <p:attrNameLst>
                                          <p:attrName>ppt_y</p:attrName>
                                        </p:attrNameLst>
                                      </p:cBhvr>
                                    </p:anim>
                                  </p:childTnLst>
                                </p:cTn>
                              </p:par>
                            </p:childTnLst>
                          </p:cTn>
                        </p:par>
                      </p:childTnLst>
                    </p:cTn>
                  </p:par>
                  <p:par>
                    <p:cTn id="274" fill="hold">
                      <p:stCondLst>
                        <p:cond delay="indefinite"/>
                      </p:stCondLst>
                      <p:childTnLst>
                        <p:par>
                          <p:cTn id="275" fill="hold">
                            <p:stCondLst>
                              <p:cond delay="0"/>
                            </p:stCondLst>
                            <p:childTnLst>
                              <p:par>
                                <p:cTn id="276" presetID="46" presetClass="path" presetSubtype="0" accel="50000" decel="50000" fill="hold" grpId="8"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77" dur="2000" fill="hold"/>
                                        <p:tgtEl>
                                          <p:spTgt spid="23"/>
                                        </p:tgtEl>
                                        <p:attrNameLst>
                                          <p:attrName>ppt_x</p:attrName>
                                          <p:attrName>ppt_y</p:attrName>
                                        </p:attrNameLst>
                                      </p:cBhvr>
                                    </p:animMotion>
                                  </p:childTnLst>
                                </p:cTn>
                              </p:par>
                              <p:par>
                                <p:cTn id="278"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79" dur="2000" fill="hold"/>
                                        <p:tgtEl>
                                          <p:spTgt spid="24"/>
                                        </p:tgtEl>
                                        <p:attrNameLst>
                                          <p:attrName>ppt_x</p:attrName>
                                          <p:attrName>ppt_y</p:attrName>
                                        </p:attrNameLst>
                                      </p:cBhvr>
                                    </p:animMotion>
                                  </p:childTnLst>
                                </p:cTn>
                              </p:par>
                              <p:par>
                                <p:cTn id="280"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81" dur="2000" fill="hold"/>
                                        <p:tgtEl>
                                          <p:spTgt spid="26"/>
                                        </p:tgtEl>
                                        <p:attrNameLst>
                                          <p:attrName>ppt_x</p:attrName>
                                          <p:attrName>ppt_y</p:attrName>
                                        </p:attrNameLst>
                                      </p:cBhvr>
                                    </p:animMotion>
                                  </p:childTnLst>
                                </p:cTn>
                              </p:par>
                              <p:par>
                                <p:cTn id="282"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83" dur="2000" fill="hold"/>
                                        <p:tgtEl>
                                          <p:spTgt spid="27"/>
                                        </p:tgtEl>
                                        <p:attrNameLst>
                                          <p:attrName>ppt_x</p:attrName>
                                          <p:attrName>ppt_y</p:attrName>
                                        </p:attrNameLst>
                                      </p:cBhvr>
                                    </p:animMotion>
                                  </p:childTnLst>
                                </p:cTn>
                              </p:par>
                              <p:par>
                                <p:cTn id="284"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85" dur="2000" fill="hold"/>
                                        <p:tgtEl>
                                          <p:spTgt spid="28"/>
                                        </p:tgtEl>
                                        <p:attrNameLst>
                                          <p:attrName>ppt_x</p:attrName>
                                          <p:attrName>ppt_y</p:attrName>
                                        </p:attrNameLst>
                                      </p:cBhvr>
                                    </p:animMotion>
                                  </p:childTnLst>
                                </p:cTn>
                              </p:par>
                              <p:par>
                                <p:cTn id="286"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87" dur="2000" fill="hold"/>
                                        <p:tgtEl>
                                          <p:spTgt spid="29"/>
                                        </p:tgtEl>
                                        <p:attrNameLst>
                                          <p:attrName>ppt_x</p:attrName>
                                          <p:attrName>ppt_y</p:attrName>
                                        </p:attrNameLst>
                                      </p:cBhvr>
                                    </p:animMotion>
                                  </p:childTnLst>
                                </p:cTn>
                              </p:par>
                              <p:par>
                                <p:cTn id="288"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89" dur="2000" fill="hold"/>
                                        <p:tgtEl>
                                          <p:spTgt spid="30"/>
                                        </p:tgtEl>
                                        <p:attrNameLst>
                                          <p:attrName>ppt_x</p:attrName>
                                          <p:attrName>ppt_y</p:attrName>
                                        </p:attrNameLst>
                                      </p:cBhvr>
                                    </p:animMotion>
                                  </p:childTnLst>
                                </p:cTn>
                              </p:par>
                              <p:par>
                                <p:cTn id="290"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91" dur="2000" fill="hold"/>
                                        <p:tgtEl>
                                          <p:spTgt spid="31"/>
                                        </p:tgtEl>
                                        <p:attrNameLst>
                                          <p:attrName>ppt_x</p:attrName>
                                          <p:attrName>ppt_y</p:attrName>
                                        </p:attrNameLst>
                                      </p:cBhvr>
                                    </p:animMotion>
                                  </p:childTnLst>
                                </p:cTn>
                              </p:par>
                              <p:par>
                                <p:cTn id="292"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93" dur="2000" fill="hold"/>
                                        <p:tgtEl>
                                          <p:spTgt spid="32"/>
                                        </p:tgtEl>
                                        <p:attrNameLst>
                                          <p:attrName>ppt_x</p:attrName>
                                          <p:attrName>ppt_y</p:attrName>
                                        </p:attrNameLst>
                                      </p:cBhvr>
                                    </p:animMotion>
                                  </p:childTnLst>
                                </p:cTn>
                              </p:par>
                              <p:par>
                                <p:cTn id="294" presetID="46" presetClass="path" presetSubtype="0" accel="50000" decel="50000" fill="hold" grpId="8"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95" dur="2000" fill="hold"/>
                                        <p:tgtEl>
                                          <p:spTgt spid="33"/>
                                        </p:tgtEl>
                                        <p:attrNameLst>
                                          <p:attrName>ppt_x</p:attrName>
                                          <p:attrName>ppt_y</p:attrName>
                                        </p:attrNameLst>
                                      </p:cBhvr>
                                    </p:animMotion>
                                  </p:childTnLst>
                                </p:cTn>
                              </p:par>
                            </p:childTnLst>
                          </p:cTn>
                        </p:par>
                      </p:childTnLst>
                    </p:cTn>
                  </p:par>
                  <p:par>
                    <p:cTn id="296" fill="hold">
                      <p:stCondLst>
                        <p:cond delay="indefinite"/>
                      </p:stCondLst>
                      <p:childTnLst>
                        <p:par>
                          <p:cTn id="297" fill="hold">
                            <p:stCondLst>
                              <p:cond delay="0"/>
                            </p:stCondLst>
                            <p:childTnLst>
                              <p:par>
                                <p:cTn id="298" presetID="55" presetClass="path" presetSubtype="0" accel="50000" decel="50000" fill="hold" grpId="9"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299" dur="2000" fill="hold"/>
                                        <p:tgtEl>
                                          <p:spTgt spid="23"/>
                                        </p:tgtEl>
                                        <p:attrNameLst>
                                          <p:attrName>ppt_x</p:attrName>
                                          <p:attrName>ppt_y</p:attrName>
                                        </p:attrNameLst>
                                      </p:cBhvr>
                                    </p:animMotion>
                                  </p:childTnLst>
                                </p:cTn>
                              </p:par>
                              <p:par>
                                <p:cTn id="300"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01" dur="2000" fill="hold"/>
                                        <p:tgtEl>
                                          <p:spTgt spid="24"/>
                                        </p:tgtEl>
                                        <p:attrNameLst>
                                          <p:attrName>ppt_x</p:attrName>
                                          <p:attrName>ppt_y</p:attrName>
                                        </p:attrNameLst>
                                      </p:cBhvr>
                                    </p:animMotion>
                                  </p:childTnLst>
                                </p:cTn>
                              </p:par>
                              <p:par>
                                <p:cTn id="302"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03" dur="2000" fill="hold"/>
                                        <p:tgtEl>
                                          <p:spTgt spid="26"/>
                                        </p:tgtEl>
                                        <p:attrNameLst>
                                          <p:attrName>ppt_x</p:attrName>
                                          <p:attrName>ppt_y</p:attrName>
                                        </p:attrNameLst>
                                      </p:cBhvr>
                                    </p:animMotion>
                                  </p:childTnLst>
                                </p:cTn>
                              </p:par>
                              <p:par>
                                <p:cTn id="304"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05" dur="2000" fill="hold"/>
                                        <p:tgtEl>
                                          <p:spTgt spid="27"/>
                                        </p:tgtEl>
                                        <p:attrNameLst>
                                          <p:attrName>ppt_x</p:attrName>
                                          <p:attrName>ppt_y</p:attrName>
                                        </p:attrNameLst>
                                      </p:cBhvr>
                                    </p:animMotion>
                                  </p:childTnLst>
                                </p:cTn>
                              </p:par>
                              <p:par>
                                <p:cTn id="306"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07" dur="2000" fill="hold"/>
                                        <p:tgtEl>
                                          <p:spTgt spid="28"/>
                                        </p:tgtEl>
                                        <p:attrNameLst>
                                          <p:attrName>ppt_x</p:attrName>
                                          <p:attrName>ppt_y</p:attrName>
                                        </p:attrNameLst>
                                      </p:cBhvr>
                                    </p:animMotion>
                                  </p:childTnLst>
                                </p:cTn>
                              </p:par>
                              <p:par>
                                <p:cTn id="308"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09" dur="2000" fill="hold"/>
                                        <p:tgtEl>
                                          <p:spTgt spid="29"/>
                                        </p:tgtEl>
                                        <p:attrNameLst>
                                          <p:attrName>ppt_x</p:attrName>
                                          <p:attrName>ppt_y</p:attrName>
                                        </p:attrNameLst>
                                      </p:cBhvr>
                                    </p:animMotion>
                                  </p:childTnLst>
                                </p:cTn>
                              </p:par>
                              <p:par>
                                <p:cTn id="310"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11" dur="2000" fill="hold"/>
                                        <p:tgtEl>
                                          <p:spTgt spid="30"/>
                                        </p:tgtEl>
                                        <p:attrNameLst>
                                          <p:attrName>ppt_x</p:attrName>
                                          <p:attrName>ppt_y</p:attrName>
                                        </p:attrNameLst>
                                      </p:cBhvr>
                                    </p:animMotion>
                                  </p:childTnLst>
                                </p:cTn>
                              </p:par>
                              <p:par>
                                <p:cTn id="312"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13" dur="2000" fill="hold"/>
                                        <p:tgtEl>
                                          <p:spTgt spid="31"/>
                                        </p:tgtEl>
                                        <p:attrNameLst>
                                          <p:attrName>ppt_x</p:attrName>
                                          <p:attrName>ppt_y</p:attrName>
                                        </p:attrNameLst>
                                      </p:cBhvr>
                                    </p:animMotion>
                                  </p:childTnLst>
                                </p:cTn>
                              </p:par>
                              <p:par>
                                <p:cTn id="314"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15" dur="2000" fill="hold"/>
                                        <p:tgtEl>
                                          <p:spTgt spid="32"/>
                                        </p:tgtEl>
                                        <p:attrNameLst>
                                          <p:attrName>ppt_x</p:attrName>
                                          <p:attrName>ppt_y</p:attrName>
                                        </p:attrNameLst>
                                      </p:cBhvr>
                                    </p:animMotion>
                                  </p:childTnLst>
                                </p:cTn>
                              </p:par>
                              <p:par>
                                <p:cTn id="316" presetID="55" presetClass="path" presetSubtype="0" accel="50000" decel="50000" fill="hold" grpId="9"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17" dur="2000" fill="hold"/>
                                        <p:tgtEl>
                                          <p:spTgt spid="33"/>
                                        </p:tgtEl>
                                        <p:attrNameLst>
                                          <p:attrName>ppt_x</p:attrName>
                                          <p:attrName>ppt_y</p:attrName>
                                        </p:attrNameLst>
                                      </p:cBhvr>
                                    </p:animMotion>
                                  </p:childTnLst>
                                </p:cTn>
                              </p:par>
                            </p:childTnLst>
                          </p:cTn>
                        </p:par>
                      </p:childTnLst>
                    </p:cTn>
                  </p:par>
                  <p:par>
                    <p:cTn id="318" fill="hold">
                      <p:stCondLst>
                        <p:cond delay="indefinite"/>
                      </p:stCondLst>
                      <p:childTnLst>
                        <p:par>
                          <p:cTn id="319" fill="hold">
                            <p:stCondLst>
                              <p:cond delay="0"/>
                            </p:stCondLst>
                            <p:childTnLst>
                              <p:par>
                                <p:cTn id="320" presetID="35" presetClass="entr" presetSubtype="0" fill="hold" grpId="0" nodeType="clickEffect">
                                  <p:stCondLst>
                                    <p:cond delay="0"/>
                                  </p:stCondLst>
                                  <p:childTnLst>
                                    <p:set>
                                      <p:cBhvr>
                                        <p:cTn id="321" dur="1" fill="hold">
                                          <p:stCondLst>
                                            <p:cond delay="0"/>
                                          </p:stCondLst>
                                        </p:cTn>
                                        <p:tgtEl>
                                          <p:spTgt spid="41"/>
                                        </p:tgtEl>
                                        <p:attrNameLst>
                                          <p:attrName>style.visibility</p:attrName>
                                        </p:attrNameLst>
                                      </p:cBhvr>
                                      <p:to>
                                        <p:strVal val="visible"/>
                                      </p:to>
                                    </p:set>
                                    <p:animEffect transition="in" filter="fade">
                                      <p:cBhvr>
                                        <p:cTn id="322" dur="2000"/>
                                        <p:tgtEl>
                                          <p:spTgt spid="41"/>
                                        </p:tgtEl>
                                      </p:cBhvr>
                                    </p:animEffect>
                                    <p:anim calcmode="lin" valueType="num">
                                      <p:cBhvr>
                                        <p:cTn id="323" dur="2000" fill="hold"/>
                                        <p:tgtEl>
                                          <p:spTgt spid="41"/>
                                        </p:tgtEl>
                                        <p:attrNameLst>
                                          <p:attrName>style.rotation</p:attrName>
                                        </p:attrNameLst>
                                      </p:cBhvr>
                                      <p:tavLst>
                                        <p:tav tm="0">
                                          <p:val>
                                            <p:fltVal val="720"/>
                                          </p:val>
                                        </p:tav>
                                        <p:tav tm="100000">
                                          <p:val>
                                            <p:fltVal val="0"/>
                                          </p:val>
                                        </p:tav>
                                      </p:tavLst>
                                    </p:anim>
                                    <p:anim calcmode="lin" valueType="num">
                                      <p:cBhvr>
                                        <p:cTn id="324" dur="2000" fill="hold"/>
                                        <p:tgtEl>
                                          <p:spTgt spid="41"/>
                                        </p:tgtEl>
                                        <p:attrNameLst>
                                          <p:attrName>ppt_h</p:attrName>
                                        </p:attrNameLst>
                                      </p:cBhvr>
                                      <p:tavLst>
                                        <p:tav tm="0">
                                          <p:val>
                                            <p:fltVal val="0"/>
                                          </p:val>
                                        </p:tav>
                                        <p:tav tm="100000">
                                          <p:val>
                                            <p:strVal val="#ppt_h"/>
                                          </p:val>
                                        </p:tav>
                                      </p:tavLst>
                                    </p:anim>
                                    <p:anim calcmode="lin" valueType="num">
                                      <p:cBhvr>
                                        <p:cTn id="325" dur="2000" fill="hold"/>
                                        <p:tgtEl>
                                          <p:spTgt spid="41"/>
                                        </p:tgtEl>
                                        <p:attrNameLst>
                                          <p:attrName>ppt_w</p:attrName>
                                        </p:attrNameLst>
                                      </p:cBhvr>
                                      <p:tavLst>
                                        <p:tav tm="0">
                                          <p:val>
                                            <p:fltVal val="0"/>
                                          </p:val>
                                        </p:tav>
                                        <p:tav tm="100000">
                                          <p:val>
                                            <p:strVal val="#ppt_w"/>
                                          </p:val>
                                        </p:tav>
                                      </p:tavLst>
                                    </p:anim>
                                  </p:childTnLst>
                                </p:cTn>
                              </p:par>
                            </p:childTnLst>
                          </p:cTn>
                        </p:par>
                      </p:childTnLst>
                    </p:cTn>
                  </p:par>
                  <p:par>
                    <p:cTn id="326" fill="hold">
                      <p:stCondLst>
                        <p:cond delay="indefinite"/>
                      </p:stCondLst>
                      <p:childTnLst>
                        <p:par>
                          <p:cTn id="327" fill="hold">
                            <p:stCondLst>
                              <p:cond delay="0"/>
                            </p:stCondLst>
                            <p:childTnLst>
                              <p:par>
                                <p:cTn id="328" presetID="8" presetClass="entr" presetSubtype="16" fill="hold" grpId="0" nodeType="clickEffect">
                                  <p:stCondLst>
                                    <p:cond delay="0"/>
                                  </p:stCondLst>
                                  <p:childTnLst>
                                    <p:set>
                                      <p:cBhvr>
                                        <p:cTn id="329" dur="1" fill="hold">
                                          <p:stCondLst>
                                            <p:cond delay="0"/>
                                          </p:stCondLst>
                                        </p:cTn>
                                        <p:tgtEl>
                                          <p:spTgt spid="18"/>
                                        </p:tgtEl>
                                        <p:attrNameLst>
                                          <p:attrName>style.visibility</p:attrName>
                                        </p:attrNameLst>
                                      </p:cBhvr>
                                      <p:to>
                                        <p:strVal val="visible"/>
                                      </p:to>
                                    </p:set>
                                    <p:animEffect transition="in" filter="diamond(in)">
                                      <p:cBhvr>
                                        <p:cTn id="330" dur="2000"/>
                                        <p:tgtEl>
                                          <p:spTgt spid="18"/>
                                        </p:tgtEl>
                                      </p:cBhvr>
                                    </p:animEffect>
                                  </p:childTnLst>
                                </p:cTn>
                              </p:par>
                            </p:childTnLst>
                          </p:cTn>
                        </p:par>
                      </p:childTnLst>
                    </p:cTn>
                  </p:par>
                  <p:par>
                    <p:cTn id="331" fill="hold">
                      <p:stCondLst>
                        <p:cond delay="indefinite"/>
                      </p:stCondLst>
                      <p:childTnLst>
                        <p:par>
                          <p:cTn id="332" fill="hold">
                            <p:stCondLst>
                              <p:cond delay="0"/>
                            </p:stCondLst>
                            <p:childTnLst>
                              <p:par>
                                <p:cTn id="333" presetID="55" presetClass="path" presetSubtype="0" accel="50000" decel="50000" fill="hold" grpId="10"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34" dur="2000" fill="hold"/>
                                        <p:tgtEl>
                                          <p:spTgt spid="23"/>
                                        </p:tgtEl>
                                        <p:attrNameLst>
                                          <p:attrName>ppt_x</p:attrName>
                                          <p:attrName>ppt_y</p:attrName>
                                        </p:attrNameLst>
                                      </p:cBhvr>
                                    </p:animMotion>
                                  </p:childTnLst>
                                </p:cTn>
                              </p:par>
                              <p:par>
                                <p:cTn id="335"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36" dur="2000" fill="hold"/>
                                        <p:tgtEl>
                                          <p:spTgt spid="24"/>
                                        </p:tgtEl>
                                        <p:attrNameLst>
                                          <p:attrName>ppt_x</p:attrName>
                                          <p:attrName>ppt_y</p:attrName>
                                        </p:attrNameLst>
                                      </p:cBhvr>
                                    </p:animMotion>
                                  </p:childTnLst>
                                </p:cTn>
                              </p:par>
                              <p:par>
                                <p:cTn id="337"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38" dur="2000" fill="hold"/>
                                        <p:tgtEl>
                                          <p:spTgt spid="26"/>
                                        </p:tgtEl>
                                        <p:attrNameLst>
                                          <p:attrName>ppt_x</p:attrName>
                                          <p:attrName>ppt_y</p:attrName>
                                        </p:attrNameLst>
                                      </p:cBhvr>
                                    </p:animMotion>
                                  </p:childTnLst>
                                </p:cTn>
                              </p:par>
                              <p:par>
                                <p:cTn id="339"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40" dur="2000" fill="hold"/>
                                        <p:tgtEl>
                                          <p:spTgt spid="27"/>
                                        </p:tgtEl>
                                        <p:attrNameLst>
                                          <p:attrName>ppt_x</p:attrName>
                                          <p:attrName>ppt_y</p:attrName>
                                        </p:attrNameLst>
                                      </p:cBhvr>
                                    </p:animMotion>
                                  </p:childTnLst>
                                </p:cTn>
                              </p:par>
                              <p:par>
                                <p:cTn id="341"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42" dur="2000" fill="hold"/>
                                        <p:tgtEl>
                                          <p:spTgt spid="28"/>
                                        </p:tgtEl>
                                        <p:attrNameLst>
                                          <p:attrName>ppt_x</p:attrName>
                                          <p:attrName>ppt_y</p:attrName>
                                        </p:attrNameLst>
                                      </p:cBhvr>
                                    </p:animMotion>
                                  </p:childTnLst>
                                </p:cTn>
                              </p:par>
                              <p:par>
                                <p:cTn id="343"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44" dur="2000" fill="hold"/>
                                        <p:tgtEl>
                                          <p:spTgt spid="29"/>
                                        </p:tgtEl>
                                        <p:attrNameLst>
                                          <p:attrName>ppt_x</p:attrName>
                                          <p:attrName>ppt_y</p:attrName>
                                        </p:attrNameLst>
                                      </p:cBhvr>
                                    </p:animMotion>
                                  </p:childTnLst>
                                </p:cTn>
                              </p:par>
                              <p:par>
                                <p:cTn id="345"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46" dur="2000" fill="hold"/>
                                        <p:tgtEl>
                                          <p:spTgt spid="30"/>
                                        </p:tgtEl>
                                        <p:attrNameLst>
                                          <p:attrName>ppt_x</p:attrName>
                                          <p:attrName>ppt_y</p:attrName>
                                        </p:attrNameLst>
                                      </p:cBhvr>
                                    </p:animMotion>
                                  </p:childTnLst>
                                </p:cTn>
                              </p:par>
                              <p:par>
                                <p:cTn id="347"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48" dur="2000" fill="hold"/>
                                        <p:tgtEl>
                                          <p:spTgt spid="31"/>
                                        </p:tgtEl>
                                        <p:attrNameLst>
                                          <p:attrName>ppt_x</p:attrName>
                                          <p:attrName>ppt_y</p:attrName>
                                        </p:attrNameLst>
                                      </p:cBhvr>
                                    </p:animMotion>
                                  </p:childTnLst>
                                </p:cTn>
                              </p:par>
                              <p:par>
                                <p:cTn id="349"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50" dur="2000" fill="hold"/>
                                        <p:tgtEl>
                                          <p:spTgt spid="32"/>
                                        </p:tgtEl>
                                        <p:attrNameLst>
                                          <p:attrName>ppt_x</p:attrName>
                                          <p:attrName>ppt_y</p:attrName>
                                        </p:attrNameLst>
                                      </p:cBhvr>
                                    </p:animMotion>
                                  </p:childTnLst>
                                </p:cTn>
                              </p:par>
                              <p:par>
                                <p:cTn id="351" presetID="55" presetClass="path" presetSubtype="0" accel="50000" decel="50000" fill="hold" grpId="10"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52" dur="2000" fill="hold"/>
                                        <p:tgtEl>
                                          <p:spTgt spid="33"/>
                                        </p:tgtEl>
                                        <p:attrNameLst>
                                          <p:attrName>ppt_x</p:attrName>
                                          <p:attrName>ppt_y</p:attrName>
                                        </p:attrNameLst>
                                      </p:cBhvr>
                                    </p:animMotion>
                                  </p:childTnLst>
                                </p:cTn>
                              </p:par>
                            </p:childTnLst>
                          </p:cTn>
                        </p:par>
                      </p:childTnLst>
                    </p:cTn>
                  </p:par>
                  <p:par>
                    <p:cTn id="353" fill="hold">
                      <p:stCondLst>
                        <p:cond delay="indefinite"/>
                      </p:stCondLst>
                      <p:childTnLst>
                        <p:par>
                          <p:cTn id="354" fill="hold">
                            <p:stCondLst>
                              <p:cond delay="0"/>
                            </p:stCondLst>
                            <p:childTnLst>
                              <p:par>
                                <p:cTn id="355" presetID="22" presetClass="entr" presetSubtype="4" fill="hold" grpId="0" nodeType="clickEffect">
                                  <p:stCondLst>
                                    <p:cond delay="0"/>
                                  </p:stCondLst>
                                  <p:childTnLst>
                                    <p:set>
                                      <p:cBhvr>
                                        <p:cTn id="356" dur="1" fill="hold">
                                          <p:stCondLst>
                                            <p:cond delay="0"/>
                                          </p:stCondLst>
                                        </p:cTn>
                                        <p:tgtEl>
                                          <p:spTgt spid="42"/>
                                        </p:tgtEl>
                                        <p:attrNameLst>
                                          <p:attrName>style.visibility</p:attrName>
                                        </p:attrNameLst>
                                      </p:cBhvr>
                                      <p:to>
                                        <p:strVal val="visible"/>
                                      </p:to>
                                    </p:set>
                                    <p:animEffect transition="in" filter="wipe(down)">
                                      <p:cBhvr>
                                        <p:cTn id="357" dur="500"/>
                                        <p:tgtEl>
                                          <p:spTgt spid="42"/>
                                        </p:tgtEl>
                                      </p:cBhvr>
                                    </p:animEffect>
                                  </p:childTnLst>
                                </p:cTn>
                              </p:par>
                            </p:childTnLst>
                          </p:cTn>
                        </p:par>
                      </p:childTnLst>
                    </p:cTn>
                  </p:par>
                  <p:par>
                    <p:cTn id="358" fill="hold">
                      <p:stCondLst>
                        <p:cond delay="indefinite"/>
                      </p:stCondLst>
                      <p:childTnLst>
                        <p:par>
                          <p:cTn id="359" fill="hold">
                            <p:stCondLst>
                              <p:cond delay="0"/>
                            </p:stCondLst>
                            <p:childTnLst>
                              <p:par>
                                <p:cTn id="360" presetID="22" presetClass="entr" presetSubtype="4" fill="hold" grpId="0" nodeType="clickEffect">
                                  <p:stCondLst>
                                    <p:cond delay="0"/>
                                  </p:stCondLst>
                                  <p:childTnLst>
                                    <p:set>
                                      <p:cBhvr>
                                        <p:cTn id="361" dur="1" fill="hold">
                                          <p:stCondLst>
                                            <p:cond delay="0"/>
                                          </p:stCondLst>
                                        </p:cTn>
                                        <p:tgtEl>
                                          <p:spTgt spid="25"/>
                                        </p:tgtEl>
                                        <p:attrNameLst>
                                          <p:attrName>style.visibility</p:attrName>
                                        </p:attrNameLst>
                                      </p:cBhvr>
                                      <p:to>
                                        <p:strVal val="visible"/>
                                      </p:to>
                                    </p:set>
                                    <p:animEffect transition="in" filter="wipe(down)">
                                      <p:cBhvr>
                                        <p:cTn id="362" dur="500"/>
                                        <p:tgtEl>
                                          <p:spTgt spid="25"/>
                                        </p:tgtEl>
                                      </p:cBhvr>
                                    </p:animEffect>
                                  </p:childTnLst>
                                </p:cTn>
                              </p:par>
                            </p:childTnLst>
                          </p:cTn>
                        </p:par>
                      </p:childTnLst>
                    </p:cTn>
                  </p:par>
                  <p:par>
                    <p:cTn id="363" fill="hold">
                      <p:stCondLst>
                        <p:cond delay="indefinite"/>
                      </p:stCondLst>
                      <p:childTnLst>
                        <p:par>
                          <p:cTn id="364" fill="hold">
                            <p:stCondLst>
                              <p:cond delay="0"/>
                            </p:stCondLst>
                            <p:childTnLst>
                              <p:par>
                                <p:cTn id="365" presetID="55" presetClass="path" presetSubtype="0" accel="50000" decel="50000" fill="hold" grpId="11"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66" dur="2000" fill="hold"/>
                                        <p:tgtEl>
                                          <p:spTgt spid="23"/>
                                        </p:tgtEl>
                                        <p:attrNameLst>
                                          <p:attrName>ppt_x</p:attrName>
                                          <p:attrName>ppt_y</p:attrName>
                                        </p:attrNameLst>
                                      </p:cBhvr>
                                    </p:animMotion>
                                  </p:childTnLst>
                                </p:cTn>
                              </p:par>
                              <p:par>
                                <p:cTn id="367"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68" dur="2000" fill="hold"/>
                                        <p:tgtEl>
                                          <p:spTgt spid="24"/>
                                        </p:tgtEl>
                                        <p:attrNameLst>
                                          <p:attrName>ppt_x</p:attrName>
                                          <p:attrName>ppt_y</p:attrName>
                                        </p:attrNameLst>
                                      </p:cBhvr>
                                    </p:animMotion>
                                  </p:childTnLst>
                                </p:cTn>
                              </p:par>
                              <p:par>
                                <p:cTn id="369"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70" dur="2000" fill="hold"/>
                                        <p:tgtEl>
                                          <p:spTgt spid="26"/>
                                        </p:tgtEl>
                                        <p:attrNameLst>
                                          <p:attrName>ppt_x</p:attrName>
                                          <p:attrName>ppt_y</p:attrName>
                                        </p:attrNameLst>
                                      </p:cBhvr>
                                    </p:animMotion>
                                  </p:childTnLst>
                                </p:cTn>
                              </p:par>
                              <p:par>
                                <p:cTn id="371"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72" dur="2000" fill="hold"/>
                                        <p:tgtEl>
                                          <p:spTgt spid="27"/>
                                        </p:tgtEl>
                                        <p:attrNameLst>
                                          <p:attrName>ppt_x</p:attrName>
                                          <p:attrName>ppt_y</p:attrName>
                                        </p:attrNameLst>
                                      </p:cBhvr>
                                    </p:animMotion>
                                  </p:childTnLst>
                                </p:cTn>
                              </p:par>
                              <p:par>
                                <p:cTn id="373"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74" dur="2000" fill="hold"/>
                                        <p:tgtEl>
                                          <p:spTgt spid="28"/>
                                        </p:tgtEl>
                                        <p:attrNameLst>
                                          <p:attrName>ppt_x</p:attrName>
                                          <p:attrName>ppt_y</p:attrName>
                                        </p:attrNameLst>
                                      </p:cBhvr>
                                    </p:animMotion>
                                  </p:childTnLst>
                                </p:cTn>
                              </p:par>
                              <p:par>
                                <p:cTn id="375"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76" dur="2000" fill="hold"/>
                                        <p:tgtEl>
                                          <p:spTgt spid="29"/>
                                        </p:tgtEl>
                                        <p:attrNameLst>
                                          <p:attrName>ppt_x</p:attrName>
                                          <p:attrName>ppt_y</p:attrName>
                                        </p:attrNameLst>
                                      </p:cBhvr>
                                    </p:animMotion>
                                  </p:childTnLst>
                                </p:cTn>
                              </p:par>
                              <p:par>
                                <p:cTn id="377"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78" dur="2000" fill="hold"/>
                                        <p:tgtEl>
                                          <p:spTgt spid="30"/>
                                        </p:tgtEl>
                                        <p:attrNameLst>
                                          <p:attrName>ppt_x</p:attrName>
                                          <p:attrName>ppt_y</p:attrName>
                                        </p:attrNameLst>
                                      </p:cBhvr>
                                    </p:animMotion>
                                  </p:childTnLst>
                                </p:cTn>
                              </p:par>
                              <p:par>
                                <p:cTn id="379"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80" dur="2000" fill="hold"/>
                                        <p:tgtEl>
                                          <p:spTgt spid="31"/>
                                        </p:tgtEl>
                                        <p:attrNameLst>
                                          <p:attrName>ppt_x</p:attrName>
                                          <p:attrName>ppt_y</p:attrName>
                                        </p:attrNameLst>
                                      </p:cBhvr>
                                    </p:animMotion>
                                  </p:childTnLst>
                                </p:cTn>
                              </p:par>
                              <p:par>
                                <p:cTn id="381"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82" dur="2000" fill="hold"/>
                                        <p:tgtEl>
                                          <p:spTgt spid="32"/>
                                        </p:tgtEl>
                                        <p:attrNameLst>
                                          <p:attrName>ppt_x</p:attrName>
                                          <p:attrName>ppt_y</p:attrName>
                                        </p:attrNameLst>
                                      </p:cBhvr>
                                    </p:animMotion>
                                  </p:childTnLst>
                                </p:cTn>
                              </p:par>
                              <p:par>
                                <p:cTn id="383" presetID="55" presetClass="path" presetSubtype="0" accel="50000" decel="50000" fill="hold" grpId="11"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84" dur="2000" fill="hold"/>
                                        <p:tgtEl>
                                          <p:spTgt spid="33"/>
                                        </p:tgtEl>
                                        <p:attrNameLst>
                                          <p:attrName>ppt_x</p:attrName>
                                          <p:attrName>ppt_y</p:attrName>
                                        </p:attrNameLst>
                                      </p:cBhvr>
                                    </p:animMotion>
                                  </p:childTnLst>
                                </p:cTn>
                              </p:par>
                            </p:childTnLst>
                          </p:cTn>
                        </p:par>
                      </p:childTnLst>
                    </p:cTn>
                  </p:par>
                  <p:par>
                    <p:cTn id="385" fill="hold">
                      <p:stCondLst>
                        <p:cond delay="indefinite"/>
                      </p:stCondLst>
                      <p:childTnLst>
                        <p:par>
                          <p:cTn id="386" fill="hold">
                            <p:stCondLst>
                              <p:cond delay="0"/>
                            </p:stCondLst>
                            <p:childTnLst>
                              <p:par>
                                <p:cTn id="387" presetID="46" presetClass="path" presetSubtype="0" accel="50000" decel="50000" fill="hold" grpId="12" nodeType="click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88" dur="2000" fill="hold"/>
                                        <p:tgtEl>
                                          <p:spTgt spid="23"/>
                                        </p:tgtEl>
                                        <p:attrNameLst>
                                          <p:attrName>ppt_x</p:attrName>
                                          <p:attrName>ppt_y</p:attrName>
                                        </p:attrNameLst>
                                      </p:cBhvr>
                                    </p:animMotion>
                                  </p:childTnLst>
                                </p:cTn>
                              </p:par>
                              <p:par>
                                <p:cTn id="389"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90" dur="2000" fill="hold"/>
                                        <p:tgtEl>
                                          <p:spTgt spid="24"/>
                                        </p:tgtEl>
                                        <p:attrNameLst>
                                          <p:attrName>ppt_x</p:attrName>
                                          <p:attrName>ppt_y</p:attrName>
                                        </p:attrNameLst>
                                      </p:cBhvr>
                                    </p:animMotion>
                                  </p:childTnLst>
                                </p:cTn>
                              </p:par>
                              <p:par>
                                <p:cTn id="391"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92" dur="2000" fill="hold"/>
                                        <p:tgtEl>
                                          <p:spTgt spid="26"/>
                                        </p:tgtEl>
                                        <p:attrNameLst>
                                          <p:attrName>ppt_x</p:attrName>
                                          <p:attrName>ppt_y</p:attrName>
                                        </p:attrNameLst>
                                      </p:cBhvr>
                                    </p:animMotion>
                                  </p:childTnLst>
                                </p:cTn>
                              </p:par>
                              <p:par>
                                <p:cTn id="393"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94" dur="2000" fill="hold"/>
                                        <p:tgtEl>
                                          <p:spTgt spid="27"/>
                                        </p:tgtEl>
                                        <p:attrNameLst>
                                          <p:attrName>ppt_x</p:attrName>
                                          <p:attrName>ppt_y</p:attrName>
                                        </p:attrNameLst>
                                      </p:cBhvr>
                                    </p:animMotion>
                                  </p:childTnLst>
                                </p:cTn>
                              </p:par>
                              <p:par>
                                <p:cTn id="395"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96" dur="2000" fill="hold"/>
                                        <p:tgtEl>
                                          <p:spTgt spid="28"/>
                                        </p:tgtEl>
                                        <p:attrNameLst>
                                          <p:attrName>ppt_x</p:attrName>
                                          <p:attrName>ppt_y</p:attrName>
                                        </p:attrNameLst>
                                      </p:cBhvr>
                                    </p:animMotion>
                                  </p:childTnLst>
                                </p:cTn>
                              </p:par>
                              <p:par>
                                <p:cTn id="397"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398" dur="2000" fill="hold"/>
                                        <p:tgtEl>
                                          <p:spTgt spid="29"/>
                                        </p:tgtEl>
                                        <p:attrNameLst>
                                          <p:attrName>ppt_x</p:attrName>
                                          <p:attrName>ppt_y</p:attrName>
                                        </p:attrNameLst>
                                      </p:cBhvr>
                                    </p:animMotion>
                                  </p:childTnLst>
                                </p:cTn>
                              </p:par>
                              <p:par>
                                <p:cTn id="399"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00" dur="2000" fill="hold"/>
                                        <p:tgtEl>
                                          <p:spTgt spid="30"/>
                                        </p:tgtEl>
                                        <p:attrNameLst>
                                          <p:attrName>ppt_x</p:attrName>
                                          <p:attrName>ppt_y</p:attrName>
                                        </p:attrNameLst>
                                      </p:cBhvr>
                                    </p:animMotion>
                                  </p:childTnLst>
                                </p:cTn>
                              </p:par>
                              <p:par>
                                <p:cTn id="401"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02" dur="2000" fill="hold"/>
                                        <p:tgtEl>
                                          <p:spTgt spid="31"/>
                                        </p:tgtEl>
                                        <p:attrNameLst>
                                          <p:attrName>ppt_x</p:attrName>
                                          <p:attrName>ppt_y</p:attrName>
                                        </p:attrNameLst>
                                      </p:cBhvr>
                                    </p:animMotion>
                                  </p:childTnLst>
                                </p:cTn>
                              </p:par>
                              <p:par>
                                <p:cTn id="403"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04" dur="2000" fill="hold"/>
                                        <p:tgtEl>
                                          <p:spTgt spid="32"/>
                                        </p:tgtEl>
                                        <p:attrNameLst>
                                          <p:attrName>ppt_x</p:attrName>
                                          <p:attrName>ppt_y</p:attrName>
                                        </p:attrNameLst>
                                      </p:cBhvr>
                                    </p:animMotion>
                                  </p:childTnLst>
                                </p:cTn>
                              </p:par>
                              <p:par>
                                <p:cTn id="405" presetID="46" presetClass="path" presetSubtype="0" accel="50000" decel="50000" fill="hold" grpId="12" nodeType="withEffect">
                                  <p:stCondLst>
                                    <p:cond delay="0"/>
                                  </p:stCondLst>
                                  <p:childTnLst>
                                    <p:animMotion origin="layout" path="M 0 0  C -0.004 -0.08927  0.046 -0.16655  0.113 -0.17188  C 0.177 -0.17854  0.237 -0.11858  0.241 -0.03198  C 0.246 0.04797  0.204 0.12258  0.144 0.12791  C 0.089 0.13191  0.037 0.08261  0.033 0.00799  C 0.029 -0.05996  0.064 -0.12391  0.115 -0.12924  C 0.162 -0.13324  0.206 -0.09194  0.209 -0.02931  C 0.212 0.02665  0.184 0.08128  0.142 0.08394  C 0.104 0.08794  0.068 0.05596  0.065 0.00533  C 0.063 -0.03997  0.084 -0.08394  0.117 -0.08661  C 0.146 -0.08927  0.175 -0.06529  0.177 -0.02665  C 0.179 0.00666  0.164 0.03864  0.14 0.0413  C 0.12 0.04397  0.099 0.02931  0.098 0.00266  C 0.096 -0.01865  0.104 -0.0413  0.119 -0.04397  C 0.131 -0.04397  0.143 -0.03864  0.145 -0.02398  C 0.146 -0.01466  0.144 -0.00533  0.138 -0.00133  C 0.135 0  0.133 0  0.13 -0.00133  E" pathEditMode="relative" ptsTypes="">
                                      <p:cBhvr>
                                        <p:cTn id="406" dur="2000" fill="hold"/>
                                        <p:tgtEl>
                                          <p:spTgt spid="33"/>
                                        </p:tgtEl>
                                        <p:attrNameLst>
                                          <p:attrName>ppt_x</p:attrName>
                                          <p:attrName>ppt_y</p:attrName>
                                        </p:attrNameLst>
                                      </p:cBhvr>
                                    </p:animMotion>
                                  </p:childTnLst>
                                </p:cTn>
                              </p:par>
                            </p:childTnLst>
                          </p:cTn>
                        </p:par>
                      </p:childTnLst>
                    </p:cTn>
                  </p:par>
                  <p:par>
                    <p:cTn id="407" fill="hold">
                      <p:stCondLst>
                        <p:cond delay="indefinite"/>
                      </p:stCondLst>
                      <p:childTnLst>
                        <p:par>
                          <p:cTn id="408" fill="hold">
                            <p:stCondLst>
                              <p:cond delay="0"/>
                            </p:stCondLst>
                            <p:childTnLst>
                              <p:par>
                                <p:cTn id="409" presetID="18" presetClass="entr" presetSubtype="12" fill="hold" grpId="0" nodeType="clickEffect">
                                  <p:stCondLst>
                                    <p:cond delay="0"/>
                                  </p:stCondLst>
                                  <p:childTnLst>
                                    <p:set>
                                      <p:cBhvr>
                                        <p:cTn id="410" dur="1" fill="hold">
                                          <p:stCondLst>
                                            <p:cond delay="0"/>
                                          </p:stCondLst>
                                        </p:cTn>
                                        <p:tgtEl>
                                          <p:spTgt spid="43"/>
                                        </p:tgtEl>
                                        <p:attrNameLst>
                                          <p:attrName>style.visibility</p:attrName>
                                        </p:attrNameLst>
                                      </p:cBhvr>
                                      <p:to>
                                        <p:strVal val="visible"/>
                                      </p:to>
                                    </p:set>
                                    <p:animEffect transition="in" filter="strips(downLeft)">
                                      <p:cBhvr>
                                        <p:cTn id="411" dur="500"/>
                                        <p:tgtEl>
                                          <p:spTgt spid="43"/>
                                        </p:tgtEl>
                                      </p:cBhvr>
                                    </p:animEffect>
                                  </p:childTnLst>
                                </p:cTn>
                              </p:par>
                            </p:childTnLst>
                          </p:cTn>
                        </p:par>
                      </p:childTnLst>
                    </p:cTn>
                  </p:par>
                  <p:par>
                    <p:cTn id="412" fill="hold">
                      <p:stCondLst>
                        <p:cond delay="indefinite"/>
                      </p:stCondLst>
                      <p:childTnLst>
                        <p:par>
                          <p:cTn id="413" fill="hold">
                            <p:stCondLst>
                              <p:cond delay="0"/>
                            </p:stCondLst>
                            <p:childTnLst>
                              <p:par>
                                <p:cTn id="414" presetID="53" presetClass="entr" presetSubtype="0" fill="hold" grpId="0" nodeType="clickEffect">
                                  <p:stCondLst>
                                    <p:cond delay="0"/>
                                  </p:stCondLst>
                                  <p:childTnLst>
                                    <p:set>
                                      <p:cBhvr>
                                        <p:cTn id="415" dur="1" fill="hold">
                                          <p:stCondLst>
                                            <p:cond delay="0"/>
                                          </p:stCondLst>
                                        </p:cTn>
                                        <p:tgtEl>
                                          <p:spTgt spid="19"/>
                                        </p:tgtEl>
                                        <p:attrNameLst>
                                          <p:attrName>style.visibility</p:attrName>
                                        </p:attrNameLst>
                                      </p:cBhvr>
                                      <p:to>
                                        <p:strVal val="visible"/>
                                      </p:to>
                                    </p:set>
                                    <p:anim calcmode="lin" valueType="num">
                                      <p:cBhvr>
                                        <p:cTn id="416" dur="500" fill="hold"/>
                                        <p:tgtEl>
                                          <p:spTgt spid="19"/>
                                        </p:tgtEl>
                                        <p:attrNameLst>
                                          <p:attrName>ppt_w</p:attrName>
                                        </p:attrNameLst>
                                      </p:cBhvr>
                                      <p:tavLst>
                                        <p:tav tm="0">
                                          <p:val>
                                            <p:fltVal val="0"/>
                                          </p:val>
                                        </p:tav>
                                        <p:tav tm="100000">
                                          <p:val>
                                            <p:strVal val="#ppt_w"/>
                                          </p:val>
                                        </p:tav>
                                      </p:tavLst>
                                    </p:anim>
                                    <p:anim calcmode="lin" valueType="num">
                                      <p:cBhvr>
                                        <p:cTn id="417" dur="500" fill="hold"/>
                                        <p:tgtEl>
                                          <p:spTgt spid="19"/>
                                        </p:tgtEl>
                                        <p:attrNameLst>
                                          <p:attrName>ppt_h</p:attrName>
                                        </p:attrNameLst>
                                      </p:cBhvr>
                                      <p:tavLst>
                                        <p:tav tm="0">
                                          <p:val>
                                            <p:fltVal val="0"/>
                                          </p:val>
                                        </p:tav>
                                        <p:tav tm="100000">
                                          <p:val>
                                            <p:strVal val="#ppt_h"/>
                                          </p:val>
                                        </p:tav>
                                      </p:tavLst>
                                    </p:anim>
                                    <p:animEffect transition="in" filter="fade">
                                      <p:cBhvr>
                                        <p:cTn id="41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 grpId="0"/>
      <p:bldP spid="15" grpId="0"/>
      <p:bldP spid="17" grpId="0"/>
      <p:bldP spid="18" grpId="0"/>
      <p:bldP spid="19" grpId="0"/>
      <p:bldP spid="20" grpId="0"/>
      <p:bldP spid="23" grpId="0" animBg="1"/>
      <p:bldP spid="23" grpId="1" animBg="1"/>
      <p:bldP spid="23" grpId="2" animBg="1"/>
      <p:bldP spid="23" grpId="3" animBg="1"/>
      <p:bldP spid="23" grpId="4" animBg="1"/>
      <p:bldP spid="23" grpId="5" animBg="1"/>
      <p:bldP spid="23" grpId="6" animBg="1"/>
      <p:bldP spid="23" grpId="7" animBg="1"/>
      <p:bldP spid="23" grpId="8" animBg="1"/>
      <p:bldP spid="23" grpId="9" animBg="1"/>
      <p:bldP spid="23" grpId="10" animBg="1"/>
      <p:bldP spid="23" grpId="11" animBg="1"/>
      <p:bldP spid="23" grpId="12" animBg="1"/>
      <p:bldP spid="24" grpId="0" animBg="1"/>
      <p:bldP spid="24" grpId="1" animBg="1"/>
      <p:bldP spid="24" grpId="2" animBg="1"/>
      <p:bldP spid="24" grpId="3" animBg="1"/>
      <p:bldP spid="24" grpId="4" animBg="1"/>
      <p:bldP spid="24" grpId="5" animBg="1"/>
      <p:bldP spid="24" grpId="6" animBg="1"/>
      <p:bldP spid="24" grpId="7" animBg="1"/>
      <p:bldP spid="24" grpId="8" animBg="1"/>
      <p:bldP spid="24" grpId="9" animBg="1"/>
      <p:bldP spid="24" grpId="10" animBg="1"/>
      <p:bldP spid="24" grpId="11" animBg="1"/>
      <p:bldP spid="24" grpId="12" animBg="1"/>
      <p:bldP spid="25" grpId="0"/>
      <p:bldP spid="26" grpId="0" animBg="1"/>
      <p:bldP spid="26" grpId="1" animBg="1"/>
      <p:bldP spid="26" grpId="2" animBg="1"/>
      <p:bldP spid="26" grpId="3" animBg="1"/>
      <p:bldP spid="26" grpId="4" animBg="1"/>
      <p:bldP spid="26" grpId="5" animBg="1"/>
      <p:bldP spid="26" grpId="6" animBg="1"/>
      <p:bldP spid="26" grpId="7" animBg="1"/>
      <p:bldP spid="26" grpId="8" animBg="1"/>
      <p:bldP spid="26" grpId="9" animBg="1"/>
      <p:bldP spid="26" grpId="10" animBg="1"/>
      <p:bldP spid="26" grpId="11" animBg="1"/>
      <p:bldP spid="26" grpId="12" animBg="1"/>
      <p:bldP spid="27" grpId="0" animBg="1"/>
      <p:bldP spid="27" grpId="1" animBg="1"/>
      <p:bldP spid="27" grpId="2" animBg="1"/>
      <p:bldP spid="27" grpId="3" animBg="1"/>
      <p:bldP spid="27" grpId="4" animBg="1"/>
      <p:bldP spid="27" grpId="5" animBg="1"/>
      <p:bldP spid="27" grpId="6" animBg="1"/>
      <p:bldP spid="27" grpId="7" animBg="1"/>
      <p:bldP spid="27" grpId="8" animBg="1"/>
      <p:bldP spid="27" grpId="9" animBg="1"/>
      <p:bldP spid="27" grpId="10" animBg="1"/>
      <p:bldP spid="27" grpId="11" animBg="1"/>
      <p:bldP spid="27" grpId="12" animBg="1"/>
      <p:bldP spid="28" grpId="0" animBg="1"/>
      <p:bldP spid="28" grpId="1" animBg="1"/>
      <p:bldP spid="28" grpId="2" animBg="1"/>
      <p:bldP spid="28" grpId="3" animBg="1"/>
      <p:bldP spid="28" grpId="4" animBg="1"/>
      <p:bldP spid="28" grpId="5" animBg="1"/>
      <p:bldP spid="28" grpId="6" animBg="1"/>
      <p:bldP spid="28" grpId="7" animBg="1"/>
      <p:bldP spid="28" grpId="8" animBg="1"/>
      <p:bldP spid="28" grpId="9" animBg="1"/>
      <p:bldP spid="28" grpId="10" animBg="1"/>
      <p:bldP spid="28" grpId="11" animBg="1"/>
      <p:bldP spid="28" grpId="12" animBg="1"/>
      <p:bldP spid="29" grpId="0" animBg="1"/>
      <p:bldP spid="29" grpId="1" animBg="1"/>
      <p:bldP spid="29" grpId="2" animBg="1"/>
      <p:bldP spid="29" grpId="3" animBg="1"/>
      <p:bldP spid="29" grpId="4" animBg="1"/>
      <p:bldP spid="29" grpId="5" animBg="1"/>
      <p:bldP spid="29" grpId="6" animBg="1"/>
      <p:bldP spid="29" grpId="7" animBg="1"/>
      <p:bldP spid="29" grpId="8" animBg="1"/>
      <p:bldP spid="29" grpId="9" animBg="1"/>
      <p:bldP spid="29" grpId="10" animBg="1"/>
      <p:bldP spid="29" grpId="11" animBg="1"/>
      <p:bldP spid="29" grpId="12" animBg="1"/>
      <p:bldP spid="30" grpId="0" animBg="1"/>
      <p:bldP spid="30" grpId="1" animBg="1"/>
      <p:bldP spid="30" grpId="2" animBg="1"/>
      <p:bldP spid="30" grpId="3" animBg="1"/>
      <p:bldP spid="30" grpId="4" animBg="1"/>
      <p:bldP spid="30" grpId="5" animBg="1"/>
      <p:bldP spid="30" grpId="6" animBg="1"/>
      <p:bldP spid="30" grpId="7" animBg="1"/>
      <p:bldP spid="30" grpId="8" animBg="1"/>
      <p:bldP spid="30" grpId="9" animBg="1"/>
      <p:bldP spid="30" grpId="10" animBg="1"/>
      <p:bldP spid="30" grpId="11" animBg="1"/>
      <p:bldP spid="30" grpId="12" animBg="1"/>
      <p:bldP spid="31" grpId="0" animBg="1"/>
      <p:bldP spid="31" grpId="1" animBg="1"/>
      <p:bldP spid="31" grpId="2" animBg="1"/>
      <p:bldP spid="31" grpId="3" animBg="1"/>
      <p:bldP spid="31" grpId="4" animBg="1"/>
      <p:bldP spid="31" grpId="5" animBg="1"/>
      <p:bldP spid="31" grpId="6" animBg="1"/>
      <p:bldP spid="31" grpId="7" animBg="1"/>
      <p:bldP spid="31" grpId="8" animBg="1"/>
      <p:bldP spid="31" grpId="9" animBg="1"/>
      <p:bldP spid="31" grpId="10" animBg="1"/>
      <p:bldP spid="31" grpId="11" animBg="1"/>
      <p:bldP spid="31" grpId="12" animBg="1"/>
      <p:bldP spid="32" grpId="0" animBg="1"/>
      <p:bldP spid="32" grpId="1" animBg="1"/>
      <p:bldP spid="32" grpId="2" animBg="1"/>
      <p:bldP spid="32" grpId="3" animBg="1"/>
      <p:bldP spid="32" grpId="4" animBg="1"/>
      <p:bldP spid="32" grpId="5" animBg="1"/>
      <p:bldP spid="32" grpId="6" animBg="1"/>
      <p:bldP spid="32" grpId="7" animBg="1"/>
      <p:bldP spid="32" grpId="8" animBg="1"/>
      <p:bldP spid="32" grpId="9" animBg="1"/>
      <p:bldP spid="32" grpId="10" animBg="1"/>
      <p:bldP spid="32" grpId="11" animBg="1"/>
      <p:bldP spid="32" grpId="12" animBg="1"/>
      <p:bldP spid="33" grpId="0" animBg="1"/>
      <p:bldP spid="33" grpId="1" animBg="1"/>
      <p:bldP spid="33" grpId="2" animBg="1"/>
      <p:bldP spid="33" grpId="3" animBg="1"/>
      <p:bldP spid="33" grpId="4" animBg="1"/>
      <p:bldP spid="33" grpId="5" animBg="1"/>
      <p:bldP spid="33" grpId="6" animBg="1"/>
      <p:bldP spid="33" grpId="7" animBg="1"/>
      <p:bldP spid="33" grpId="8" animBg="1"/>
      <p:bldP spid="33" grpId="9" animBg="1"/>
      <p:bldP spid="33" grpId="10" animBg="1"/>
      <p:bldP spid="33" grpId="11" animBg="1"/>
      <p:bldP spid="33" grpId="12" animBg="1"/>
      <p:bldP spid="34" grpId="0" animBg="1"/>
      <p:bldP spid="35" grpId="0" animBg="1"/>
      <p:bldP spid="36" grpId="0" animBg="1"/>
      <p:bldP spid="37" grpId="0" animBg="1"/>
      <p:bldP spid="38" grpId="0" animBg="1"/>
      <p:bldP spid="40" grpId="0" animBg="1"/>
      <p:bldP spid="41" grpId="0" animBg="1"/>
      <p:bldP spid="42" grpId="0" animBg="1"/>
      <p:bldP spid="4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928794" y="714356"/>
            <a:ext cx="525246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Үйге тапсырма</a:t>
            </a:r>
            <a:r>
              <a:rPr lang="ru-RU"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3" name="TextBox 2"/>
          <p:cNvSpPr txBox="1"/>
          <p:nvPr/>
        </p:nvSpPr>
        <p:spPr>
          <a:xfrm>
            <a:off x="1357290" y="2285992"/>
            <a:ext cx="6836423" cy="1938992"/>
          </a:xfrm>
          <a:prstGeom prst="rect">
            <a:avLst/>
          </a:prstGeom>
          <a:noFill/>
        </p:spPr>
        <p:txBody>
          <a:bodyPr wrap="none" rtlCol="0">
            <a:spAutoFit/>
          </a:bodyPr>
          <a:lstStyle/>
          <a:p>
            <a:pPr marL="342900" indent="-342900">
              <a:buFont typeface="+mj-lt"/>
              <a:buAutoNum type="arabicPeriod"/>
            </a:pPr>
            <a:r>
              <a:rPr lang="kk-KZ" sz="4000" dirty="0" smtClean="0">
                <a:solidFill>
                  <a:schemeClr val="bg1">
                    <a:lumMod val="95000"/>
                  </a:schemeClr>
                </a:solidFill>
                <a:latin typeface="Times New Roman" pitchFamily="18" charset="0"/>
                <a:cs typeface="Times New Roman" pitchFamily="18" charset="0"/>
              </a:rPr>
              <a:t>Жылқы шаруашылығын оқу.</a:t>
            </a:r>
          </a:p>
          <a:p>
            <a:pPr marL="342900" indent="-342900">
              <a:buFont typeface="+mj-lt"/>
              <a:buAutoNum type="arabicPeriod"/>
            </a:pPr>
            <a:r>
              <a:rPr lang="kk-KZ" sz="4000" dirty="0" smtClean="0">
                <a:solidFill>
                  <a:schemeClr val="bg1">
                    <a:lumMod val="95000"/>
                  </a:schemeClr>
                </a:solidFill>
                <a:latin typeface="Times New Roman" pitchFamily="18" charset="0"/>
                <a:cs typeface="Times New Roman" pitchFamily="18" charset="0"/>
              </a:rPr>
              <a:t>Тест жазу.</a:t>
            </a:r>
          </a:p>
          <a:p>
            <a:pPr marL="342900" indent="-342900">
              <a:buFont typeface="+mj-lt"/>
              <a:buAutoNum type="arabicPeriod"/>
            </a:pPr>
            <a:r>
              <a:rPr lang="kk-KZ" sz="4000" dirty="0" smtClean="0">
                <a:solidFill>
                  <a:schemeClr val="bg1">
                    <a:lumMod val="95000"/>
                  </a:schemeClr>
                </a:solidFill>
                <a:latin typeface="Times New Roman" pitchFamily="18" charset="0"/>
                <a:cs typeface="Times New Roman" pitchFamily="18" charset="0"/>
              </a:rPr>
              <a:t>Сөзжұмбақ.</a:t>
            </a:r>
            <a:endParaRPr lang="ru-RU" sz="4000" dirty="0">
              <a:solidFill>
                <a:schemeClr val="bg1">
                  <a:lumMod val="9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642910" y="857232"/>
            <a:ext cx="7934352"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sz="5400" b="1" cap="all" spc="0"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Үй тапсырмасын</a:t>
            </a:r>
            <a:r>
              <a:rPr lang="ru-RU"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ru-RU" sz="5400" b="1" cap="all" spc="0"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сұрау</a:t>
            </a:r>
            <a:endParaRPr lang="ru-RU"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Прямоугольник 2"/>
          <p:cNvSpPr/>
          <p:nvPr/>
        </p:nvSpPr>
        <p:spPr>
          <a:xfrm>
            <a:off x="357158" y="1785926"/>
            <a:ext cx="7715304" cy="4524315"/>
          </a:xfrm>
          <a:prstGeom prst="rect">
            <a:avLst/>
          </a:prstGeom>
        </p:spPr>
        <p:txBody>
          <a:bodyPr wrap="square">
            <a:spAutoFit/>
          </a:bodyPr>
          <a:lstStyle/>
          <a:p>
            <a:r>
              <a:rPr lang="ru-RU" sz="2400" dirty="0" err="1" smtClean="0">
                <a:solidFill>
                  <a:schemeClr val="tx1">
                    <a:lumMod val="95000"/>
                    <a:lumOff val="5000"/>
                  </a:schemeClr>
                </a:solidFill>
                <a:latin typeface="Times New Roman" pitchFamily="18" charset="0"/>
                <a:cs typeface="Times New Roman" pitchFamily="18" charset="0"/>
              </a:rPr>
              <a:t>Логикалық сұрақтар</a:t>
            </a:r>
            <a:endParaRPr lang="ru-RU" sz="2400" dirty="0" smtClean="0">
              <a:solidFill>
                <a:schemeClr val="tx1">
                  <a:lumMod val="95000"/>
                  <a:lumOff val="5000"/>
                </a:schemeClr>
              </a:solidFill>
              <a:latin typeface="Times New Roman" pitchFamily="18" charset="0"/>
              <a:cs typeface="Times New Roman" pitchFamily="18" charset="0"/>
            </a:endParaRPr>
          </a:p>
          <a:p>
            <a:r>
              <a:rPr lang="ru-RU" sz="2400" dirty="0" smtClean="0">
                <a:solidFill>
                  <a:schemeClr val="tx1">
                    <a:lumMod val="95000"/>
                    <a:lumOff val="5000"/>
                  </a:schemeClr>
                </a:solidFill>
                <a:latin typeface="Times New Roman" pitchFamily="18" charset="0"/>
                <a:cs typeface="Times New Roman" pitchFamily="18" charset="0"/>
              </a:rPr>
              <a:t>1.Жер </a:t>
            </a:r>
            <a:r>
              <a:rPr lang="ru-RU" sz="2400" dirty="0" err="1" smtClean="0">
                <a:solidFill>
                  <a:schemeClr val="tx1">
                    <a:lumMod val="95000"/>
                    <a:lumOff val="5000"/>
                  </a:schemeClr>
                </a:solidFill>
                <a:latin typeface="Times New Roman" pitchFamily="18" charset="0"/>
                <a:cs typeface="Times New Roman" pitchFamily="18" charset="0"/>
              </a:rPr>
              <a:t>бетінде</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қандай жануардың төрт тізесі</a:t>
            </a:r>
            <a:r>
              <a:rPr lang="ru-RU" sz="2400" dirty="0" smtClean="0">
                <a:solidFill>
                  <a:schemeClr val="tx1">
                    <a:lumMod val="95000"/>
                    <a:lumOff val="5000"/>
                  </a:schemeClr>
                </a:solidFill>
                <a:latin typeface="Times New Roman" pitchFamily="18" charset="0"/>
                <a:cs typeface="Times New Roman" pitchFamily="18" charset="0"/>
              </a:rPr>
              <a:t> бар?</a:t>
            </a:r>
          </a:p>
          <a:p>
            <a:r>
              <a:rPr lang="ru-RU" sz="2400" dirty="0" smtClean="0">
                <a:solidFill>
                  <a:schemeClr val="tx1">
                    <a:lumMod val="95000"/>
                    <a:lumOff val="5000"/>
                  </a:schemeClr>
                </a:solidFill>
                <a:latin typeface="Times New Roman" pitchFamily="18" charset="0"/>
                <a:cs typeface="Times New Roman" pitchFamily="18" charset="0"/>
              </a:rPr>
              <a:t>т </a:t>
            </a:r>
            <a:r>
              <a:rPr lang="ru-RU" sz="2400" dirty="0" err="1" smtClean="0">
                <a:solidFill>
                  <a:schemeClr val="tx1">
                    <a:lumMod val="95000"/>
                    <a:lumOff val="5000"/>
                  </a:schemeClr>
                </a:solidFill>
                <a:latin typeface="Times New Roman" pitchFamily="18" charset="0"/>
                <a:cs typeface="Times New Roman" pitchFamily="18" charset="0"/>
              </a:rPr>
              <a:t>ү й</a:t>
            </a:r>
            <a:r>
              <a:rPr lang="ru-RU" sz="2400" dirty="0" smtClean="0">
                <a:solidFill>
                  <a:schemeClr val="tx1">
                    <a:lumMod val="95000"/>
                    <a:lumOff val="5000"/>
                  </a:schemeClr>
                </a:solidFill>
                <a:latin typeface="Times New Roman" pitchFamily="18" charset="0"/>
                <a:cs typeface="Times New Roman" pitchFamily="18" charset="0"/>
              </a:rPr>
              <a:t> е</a:t>
            </a:r>
          </a:p>
          <a:p>
            <a:r>
              <a:rPr lang="ru-RU" sz="2400" dirty="0" smtClean="0">
                <a:solidFill>
                  <a:schemeClr val="tx1">
                    <a:lumMod val="95000"/>
                    <a:lumOff val="5000"/>
                  </a:schemeClr>
                </a:solidFill>
                <a:latin typeface="Times New Roman" pitchFamily="18" charset="0"/>
                <a:cs typeface="Times New Roman" pitchFamily="18" charset="0"/>
              </a:rPr>
              <a:t>2Өкпе </a:t>
            </a:r>
            <a:r>
              <a:rPr lang="ru-RU" sz="2400" dirty="0" err="1" smtClean="0">
                <a:solidFill>
                  <a:schemeClr val="tx1">
                    <a:lumMod val="95000"/>
                    <a:lumOff val="5000"/>
                  </a:schemeClr>
                </a:solidFill>
                <a:latin typeface="Times New Roman" pitchFamily="18" charset="0"/>
                <a:cs typeface="Times New Roman" pitchFamily="18" charset="0"/>
              </a:rPr>
              <a:t>ауруымен</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ауырмайтын</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үй жануары</a:t>
            </a:r>
            <a:r>
              <a:rPr lang="ru-RU" sz="2400" dirty="0" smtClean="0">
                <a:solidFill>
                  <a:schemeClr val="tx1">
                    <a:lumMod val="95000"/>
                    <a:lumOff val="5000"/>
                  </a:schemeClr>
                </a:solidFill>
                <a:latin typeface="Times New Roman" pitchFamily="18" charset="0"/>
                <a:cs typeface="Times New Roman" pitchFamily="18" charset="0"/>
              </a:rPr>
              <a:t>?</a:t>
            </a:r>
          </a:p>
          <a:p>
            <a:r>
              <a:rPr lang="ru-RU" sz="2400" dirty="0" smtClean="0">
                <a:solidFill>
                  <a:schemeClr val="tx1">
                    <a:lumMod val="95000"/>
                    <a:lumOff val="5000"/>
                  </a:schemeClr>
                </a:solidFill>
                <a:latin typeface="Times New Roman" pitchFamily="18" charset="0"/>
                <a:cs typeface="Times New Roman" pitchFamily="18" charset="0"/>
              </a:rPr>
              <a:t>и т</a:t>
            </a:r>
          </a:p>
          <a:p>
            <a:r>
              <a:rPr lang="ru-RU" sz="2400" dirty="0" err="1" smtClean="0">
                <a:solidFill>
                  <a:schemeClr val="tx1">
                    <a:lumMod val="95000"/>
                    <a:lumOff val="5000"/>
                  </a:schemeClr>
                </a:solidFill>
                <a:latin typeface="Times New Roman" pitchFamily="18" charset="0"/>
                <a:cs typeface="Times New Roman" pitchFamily="18" charset="0"/>
              </a:rPr>
              <a:t>3.Әлемдегі ең биік</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жануар</a:t>
            </a:r>
            <a:r>
              <a:rPr lang="ru-RU" sz="2400" dirty="0" smtClean="0">
                <a:solidFill>
                  <a:schemeClr val="tx1">
                    <a:lumMod val="95000"/>
                    <a:lumOff val="5000"/>
                  </a:schemeClr>
                </a:solidFill>
                <a:latin typeface="Times New Roman" pitchFamily="18" charset="0"/>
                <a:cs typeface="Times New Roman" pitchFamily="18" charset="0"/>
              </a:rPr>
              <a:t>?</a:t>
            </a:r>
          </a:p>
          <a:p>
            <a:r>
              <a:rPr lang="ru-RU" sz="2400" dirty="0" smtClean="0">
                <a:solidFill>
                  <a:schemeClr val="tx1">
                    <a:lumMod val="95000"/>
                    <a:lumOff val="5000"/>
                  </a:schemeClr>
                </a:solidFill>
                <a:latin typeface="Times New Roman" pitchFamily="18" charset="0"/>
                <a:cs typeface="Times New Roman" pitchFamily="18" charset="0"/>
              </a:rPr>
              <a:t>к е </a:t>
            </a:r>
            <a:r>
              <a:rPr lang="ru-RU" sz="2400" dirty="0" err="1" smtClean="0">
                <a:solidFill>
                  <a:schemeClr val="tx1">
                    <a:lumMod val="95000"/>
                    <a:lumOff val="5000"/>
                  </a:schemeClr>
                </a:solidFill>
                <a:latin typeface="Times New Roman" pitchFamily="18" charset="0"/>
                <a:cs typeface="Times New Roman" pitchFamily="18" charset="0"/>
              </a:rPr>
              <a:t>р</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і</a:t>
            </a:r>
            <a:r>
              <a:rPr lang="ru-RU" sz="2400" dirty="0" smtClean="0">
                <a:solidFill>
                  <a:schemeClr val="tx1">
                    <a:lumMod val="95000"/>
                    <a:lumOff val="5000"/>
                  </a:schemeClr>
                </a:solidFill>
                <a:latin typeface="Times New Roman" pitchFamily="18" charset="0"/>
                <a:cs typeface="Times New Roman" pitchFamily="18" charset="0"/>
              </a:rPr>
              <a:t> к</a:t>
            </a:r>
          </a:p>
          <a:p>
            <a:r>
              <a:rPr lang="ru-RU" sz="2400" dirty="0" smtClean="0">
                <a:solidFill>
                  <a:schemeClr val="tx1">
                    <a:lumMod val="95000"/>
                    <a:lumOff val="5000"/>
                  </a:schemeClr>
                </a:solidFill>
                <a:latin typeface="Times New Roman" pitchFamily="18" charset="0"/>
                <a:cs typeface="Times New Roman" pitchFamily="18" charset="0"/>
              </a:rPr>
              <a:t>4. </a:t>
            </a:r>
            <a:r>
              <a:rPr lang="ru-RU" sz="2400" dirty="0" err="1" smtClean="0">
                <a:solidFill>
                  <a:schemeClr val="tx1">
                    <a:lumMod val="95000"/>
                    <a:lumOff val="5000"/>
                  </a:schemeClr>
                </a:solidFill>
                <a:latin typeface="Times New Roman" pitchFamily="18" charset="0"/>
                <a:cs typeface="Times New Roman" pitchFamily="18" charset="0"/>
              </a:rPr>
              <a:t>Бір</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жақ қырымен жатып</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ұйықтайтын жыртқыш сүтқоректі?</a:t>
            </a:r>
            <a:endParaRPr lang="ru-RU" sz="2400" dirty="0" smtClean="0">
              <a:solidFill>
                <a:schemeClr val="tx1">
                  <a:lumMod val="95000"/>
                  <a:lumOff val="5000"/>
                </a:schemeClr>
              </a:solidFill>
              <a:latin typeface="Times New Roman" pitchFamily="18" charset="0"/>
              <a:cs typeface="Times New Roman" pitchFamily="18" charset="0"/>
            </a:endParaRPr>
          </a:p>
          <a:p>
            <a:r>
              <a:rPr lang="ru-RU" sz="2400" dirty="0" smtClean="0">
                <a:solidFill>
                  <a:schemeClr val="tx1">
                    <a:lumMod val="95000"/>
                    <a:lumOff val="5000"/>
                  </a:schemeClr>
                </a:solidFill>
                <a:latin typeface="Times New Roman" pitchFamily="18" charset="0"/>
                <a:cs typeface="Times New Roman" pitchFamily="18" charset="0"/>
              </a:rPr>
              <a:t>а </a:t>
            </a:r>
            <a:r>
              <a:rPr lang="ru-RU" sz="2400" dirty="0" err="1" smtClean="0">
                <a:solidFill>
                  <a:schemeClr val="tx1">
                    <a:lumMod val="95000"/>
                    <a:lumOff val="5000"/>
                  </a:schemeClr>
                </a:solidFill>
                <a:latin typeface="Times New Roman" pitchFamily="18" charset="0"/>
                <a:cs typeface="Times New Roman" pitchFamily="18" charset="0"/>
              </a:rPr>
              <a:t>қ а</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ю</a:t>
            </a:r>
            <a:endParaRPr lang="ru-RU" sz="2400" dirty="0" smtClean="0">
              <a:solidFill>
                <a:schemeClr val="tx1">
                  <a:lumMod val="95000"/>
                  <a:lumOff val="5000"/>
                </a:schemeClr>
              </a:solidFill>
              <a:latin typeface="Times New Roman" pitchFamily="18" charset="0"/>
              <a:cs typeface="Times New Roman" pitchFamily="18" charset="0"/>
            </a:endParaRPr>
          </a:p>
          <a:p>
            <a:r>
              <a:rPr lang="ru-RU" sz="2400" dirty="0" smtClean="0">
                <a:solidFill>
                  <a:schemeClr val="tx1">
                    <a:lumMod val="95000"/>
                    <a:lumOff val="5000"/>
                  </a:schemeClr>
                </a:solidFill>
                <a:latin typeface="Times New Roman" pitchFamily="18" charset="0"/>
                <a:cs typeface="Times New Roman" pitchFamily="18" charset="0"/>
              </a:rPr>
              <a:t>5 </a:t>
            </a:r>
            <a:r>
              <a:rPr lang="ru-RU" sz="2400" dirty="0" err="1" smtClean="0">
                <a:solidFill>
                  <a:schemeClr val="tx1">
                    <a:lumMod val="95000"/>
                    <a:lumOff val="5000"/>
                  </a:schemeClr>
                </a:solidFill>
                <a:latin typeface="Times New Roman" pitchFamily="18" charset="0"/>
                <a:cs typeface="Times New Roman" pitchFamily="18" charset="0"/>
              </a:rPr>
              <a:t>Жер</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бетіндегі</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ең тісі</a:t>
            </a:r>
            <a:r>
              <a:rPr lang="ru-RU" sz="2400" dirty="0" smtClean="0">
                <a:solidFill>
                  <a:schemeClr val="tx1">
                    <a:lumMod val="95000"/>
                    <a:lumOff val="5000"/>
                  </a:schemeClr>
                </a:solidFill>
                <a:latin typeface="Times New Roman" pitchFamily="18" charset="0"/>
                <a:cs typeface="Times New Roman" pitchFamily="18" charset="0"/>
              </a:rPr>
              <a:t> </a:t>
            </a:r>
            <a:r>
              <a:rPr lang="ru-RU" sz="2400" dirty="0" err="1" smtClean="0">
                <a:solidFill>
                  <a:schemeClr val="tx1">
                    <a:lumMod val="95000"/>
                    <a:lumOff val="5000"/>
                  </a:schemeClr>
                </a:solidFill>
                <a:latin typeface="Times New Roman" pitchFamily="18" charset="0"/>
                <a:cs typeface="Times New Roman" pitchFamily="18" charset="0"/>
              </a:rPr>
              <a:t>көп жәндік</a:t>
            </a:r>
            <a:r>
              <a:rPr lang="ru-RU" sz="2400" dirty="0" smtClean="0">
                <a:solidFill>
                  <a:schemeClr val="tx1">
                    <a:lumMod val="95000"/>
                    <a:lumOff val="5000"/>
                  </a:schemeClr>
                </a:solidFill>
                <a:latin typeface="Times New Roman" pitchFamily="18" charset="0"/>
                <a:cs typeface="Times New Roman" pitchFamily="18" charset="0"/>
              </a:rPr>
              <a:t>?</a:t>
            </a:r>
          </a:p>
          <a:p>
            <a:r>
              <a:rPr lang="ru-RU" sz="2400" dirty="0" smtClean="0">
                <a:solidFill>
                  <a:schemeClr val="tx1">
                    <a:lumMod val="95000"/>
                    <a:lumOff val="5000"/>
                  </a:schemeClr>
                </a:solidFill>
                <a:latin typeface="Times New Roman" pitchFamily="18" charset="0"/>
                <a:cs typeface="Times New Roman" pitchFamily="18" charset="0"/>
              </a:rPr>
              <a:t>Ұ л У</a:t>
            </a:r>
            <a:endParaRPr lang="ru-RU" sz="2400"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3" dur="5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9"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4" dur="5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heckerboard(across)">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9" presetClass="entr" presetSubtype="10"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p:cTn id="34" dur="5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35" dur="5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checkerboard(across)">
                                      <p:cBhvr>
                                        <p:cTn id="40" dur="5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9" presetClass="entr" presetSubtype="1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p:cTn id="45" dur="5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46" dur="5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5" presetClass="entr" presetSubtype="10" fill="hold" nodeType="click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checkerboard(across)">
                                      <p:cBhvr>
                                        <p:cTn id="51" dur="500"/>
                                        <p:tgtEl>
                                          <p:spTgt spid="3">
                                            <p:txEl>
                                              <p:pRg st="9" end="9"/>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9" presetClass="entr" presetSubtype="10" fill="hold" nodeType="click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 calcmode="lin" valueType="num">
                                      <p:cBhvr>
                                        <p:cTn id="56" dur="5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57" dur="5000" fill="hold"/>
                                        <p:tgtEl>
                                          <p:spTgt spid="3">
                                            <p:txEl>
                                              <p:pRg st="10" end="1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714348" y="1214422"/>
          <a:ext cx="8001056" cy="2428892"/>
        </p:xfrm>
        <a:graphic>
          <a:graphicData uri="http://schemas.openxmlformats.org/drawingml/2006/table">
            <a:tbl>
              <a:tblPr firstRow="1" bandRow="1">
                <a:tableStyleId>{5940675A-B579-460E-94D1-54222C63F5DA}</a:tableStyleId>
              </a:tblPr>
              <a:tblGrid>
                <a:gridCol w="2357454"/>
                <a:gridCol w="1928826"/>
                <a:gridCol w="1857388"/>
                <a:gridCol w="1857388"/>
              </a:tblGrid>
              <a:tr h="531802">
                <a:tc>
                  <a:txBody>
                    <a:bodyPr/>
                    <a:lstStyle/>
                    <a:p>
                      <a:r>
                        <a:rPr lang="kk-KZ" dirty="0" smtClean="0"/>
                        <a:t>Бунақденеқоректілер</a:t>
                      </a:r>
                      <a:endParaRPr lang="ru-RU" dirty="0"/>
                    </a:p>
                  </a:txBody>
                  <a:tcPr/>
                </a:tc>
                <a:tc>
                  <a:txBody>
                    <a:bodyPr/>
                    <a:lstStyle/>
                    <a:p>
                      <a:r>
                        <a:rPr lang="kk-KZ" dirty="0" smtClean="0"/>
                        <a:t>Кемірушілер</a:t>
                      </a:r>
                      <a:endParaRPr lang="ru-RU" dirty="0"/>
                    </a:p>
                  </a:txBody>
                  <a:tcPr/>
                </a:tc>
                <a:tc>
                  <a:txBody>
                    <a:bodyPr/>
                    <a:lstStyle/>
                    <a:p>
                      <a:r>
                        <a:rPr lang="kk-KZ" dirty="0" smtClean="0"/>
                        <a:t>Жұптұяқтылар</a:t>
                      </a:r>
                      <a:endParaRPr lang="ru-RU" dirty="0"/>
                    </a:p>
                  </a:txBody>
                  <a:tcPr/>
                </a:tc>
                <a:tc>
                  <a:txBody>
                    <a:bodyPr/>
                    <a:lstStyle/>
                    <a:p>
                      <a:r>
                        <a:rPr lang="kk-KZ" dirty="0" smtClean="0"/>
                        <a:t>Жыртқыштар</a:t>
                      </a:r>
                      <a:endParaRPr lang="ru-RU" dirty="0"/>
                    </a:p>
                  </a:txBody>
                  <a:tcPr/>
                </a:tc>
              </a:tr>
              <a:tr h="1897090">
                <a:tc>
                  <a:txBody>
                    <a:bodyPr/>
                    <a:lstStyle/>
                    <a:p>
                      <a:endParaRPr lang="ru-RU" dirty="0"/>
                    </a:p>
                  </a:txBody>
                  <a:tcPr/>
                </a:tc>
                <a:tc>
                  <a:txBody>
                    <a:bodyPr/>
                    <a:lstStyle/>
                    <a:p>
                      <a:endParaRPr lang="ru-RU"/>
                    </a:p>
                  </a:txBody>
                  <a:tcPr/>
                </a:tc>
                <a:tc>
                  <a:txBody>
                    <a:bodyPr/>
                    <a:lstStyle/>
                    <a:p>
                      <a:endParaRPr lang="ru-RU" dirty="0"/>
                    </a:p>
                  </a:txBody>
                  <a:tcPr/>
                </a:tc>
                <a:tc>
                  <a:txBody>
                    <a:bodyPr/>
                    <a:lstStyle/>
                    <a:p>
                      <a:endParaRPr lang="ru-RU" dirty="0"/>
                    </a:p>
                  </a:txBody>
                  <a:tcPr/>
                </a:tc>
              </a:tr>
            </a:tbl>
          </a:graphicData>
        </a:graphic>
      </p:graphicFrame>
      <p:sp>
        <p:nvSpPr>
          <p:cNvPr id="4" name="Прямоугольник 3"/>
          <p:cNvSpPr/>
          <p:nvPr/>
        </p:nvSpPr>
        <p:spPr>
          <a:xfrm>
            <a:off x="1357290" y="214290"/>
            <a:ext cx="6496725" cy="83099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Төменде берілген жеке отрядтардың тұсына сәйкесін жазыңдар</a:t>
            </a:r>
            <a:endParaRPr lang="ru-RU"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5" name="TextBox 4"/>
          <p:cNvSpPr txBox="1"/>
          <p:nvPr/>
        </p:nvSpPr>
        <p:spPr>
          <a:xfrm>
            <a:off x="714348" y="4000504"/>
            <a:ext cx="3929090" cy="2800767"/>
          </a:xfrm>
          <a:prstGeom prst="rect">
            <a:avLst/>
          </a:prstGeom>
          <a:noFill/>
        </p:spPr>
        <p:txBody>
          <a:bodyPr wrap="square" rtlCol="0">
            <a:spAutoFit/>
          </a:bodyPr>
          <a:lstStyle/>
          <a:p>
            <a:pPr marL="228600" indent="-228600">
              <a:buFont typeface="+mj-lt"/>
              <a:buAutoNum type="arabicPeriod"/>
            </a:pPr>
            <a:r>
              <a:rPr lang="kk-KZ" sz="1600" b="1" dirty="0" smtClean="0">
                <a:latin typeface="Times New Roman" pitchFamily="18" charset="0"/>
                <a:cs typeface="Times New Roman" pitchFamily="18" charset="0"/>
              </a:rPr>
              <a:t>Күрек тістері жақсы жетілген.</a:t>
            </a:r>
          </a:p>
          <a:p>
            <a:pPr marL="228600" indent="-228600">
              <a:buFont typeface="+mj-lt"/>
              <a:buAutoNum type="arabicPeriod"/>
            </a:pPr>
            <a:r>
              <a:rPr lang="kk-KZ" sz="1600" b="1" dirty="0" smtClean="0">
                <a:latin typeface="Times New Roman" pitchFamily="18" charset="0"/>
                <a:cs typeface="Times New Roman" pitchFamily="18" charset="0"/>
              </a:rPr>
              <a:t>Дене температурасы онша тұрақты емес.</a:t>
            </a:r>
          </a:p>
          <a:p>
            <a:pPr marL="228600" indent="-228600">
              <a:buFont typeface="+mj-lt"/>
              <a:buAutoNum type="arabicPeriod"/>
            </a:pPr>
            <a:r>
              <a:rPr lang="kk-KZ" sz="1600" b="1" dirty="0" smtClean="0">
                <a:latin typeface="Times New Roman" pitchFamily="18" charset="0"/>
                <a:cs typeface="Times New Roman" pitchFamily="18" charset="0"/>
              </a:rPr>
              <a:t>Түр құрамы өте көп.</a:t>
            </a:r>
          </a:p>
          <a:p>
            <a:pPr marL="228600" indent="-228600">
              <a:buFont typeface="+mj-lt"/>
              <a:buAutoNum type="arabicPeriod"/>
            </a:pPr>
            <a:r>
              <a:rPr lang="kk-KZ" sz="1600" b="1" dirty="0" smtClean="0">
                <a:latin typeface="Times New Roman" pitchFamily="18" charset="0"/>
                <a:cs typeface="Times New Roman" pitchFamily="18" charset="0"/>
              </a:rPr>
              <a:t>Сойдақ және азу тістері жақсы жетілген.</a:t>
            </a:r>
          </a:p>
          <a:p>
            <a:pPr marL="228600" indent="-228600">
              <a:buFont typeface="+mj-lt"/>
              <a:buAutoNum type="arabicPeriod"/>
            </a:pPr>
            <a:r>
              <a:rPr lang="kk-KZ" sz="1600" b="1" dirty="0" smtClean="0">
                <a:latin typeface="Times New Roman" pitchFamily="18" charset="0"/>
                <a:cs typeface="Times New Roman" pitchFamily="18" charset="0"/>
              </a:rPr>
              <a:t>Миы жақсы жетілген.</a:t>
            </a:r>
          </a:p>
          <a:p>
            <a:pPr marL="228600" indent="-228600">
              <a:buFont typeface="+mj-lt"/>
              <a:buAutoNum type="arabicPeriod"/>
            </a:pPr>
            <a:r>
              <a:rPr lang="kk-KZ" sz="1600" b="1" dirty="0" smtClean="0">
                <a:latin typeface="Times New Roman" pitchFamily="18" charset="0"/>
                <a:cs typeface="Times New Roman" pitchFamily="18" charset="0"/>
              </a:rPr>
              <a:t>Үшінші және төртінші саусақтары жақсы жетілген.</a:t>
            </a:r>
          </a:p>
          <a:p>
            <a:pPr marL="228600" indent="-228600">
              <a:buFont typeface="+mj-lt"/>
              <a:buAutoNum type="arabicPeriod"/>
            </a:pPr>
            <a:r>
              <a:rPr lang="kk-KZ" sz="1600" b="1" dirty="0" smtClean="0">
                <a:latin typeface="Times New Roman" pitchFamily="18" charset="0"/>
                <a:cs typeface="Times New Roman" pitchFamily="18" charset="0"/>
              </a:rPr>
              <a:t>Қарақұйрық, ақбөкен, бегемот.</a:t>
            </a:r>
          </a:p>
          <a:p>
            <a:pPr marL="228600" indent="-228600">
              <a:buFont typeface="+mj-lt"/>
              <a:buAutoNum type="arabicPeriod"/>
            </a:pPr>
            <a:r>
              <a:rPr lang="kk-KZ" sz="1600" b="1" dirty="0" smtClean="0">
                <a:latin typeface="Times New Roman" pitchFamily="18" charset="0"/>
                <a:cs typeface="Times New Roman" pitchFamily="18" charset="0"/>
              </a:rPr>
              <a:t>Кірпі, жұпартышқан, жертесер.</a:t>
            </a:r>
            <a:endParaRPr lang="ru-RU" sz="1600" b="1" dirty="0">
              <a:latin typeface="Times New Roman" pitchFamily="18" charset="0"/>
              <a:cs typeface="Times New Roman" pitchFamily="18" charset="0"/>
            </a:endParaRPr>
          </a:p>
        </p:txBody>
      </p:sp>
      <p:sp>
        <p:nvSpPr>
          <p:cNvPr id="8" name="TextBox 7"/>
          <p:cNvSpPr txBox="1"/>
          <p:nvPr/>
        </p:nvSpPr>
        <p:spPr>
          <a:xfrm>
            <a:off x="4714876" y="4143380"/>
            <a:ext cx="4214842" cy="2308324"/>
          </a:xfrm>
          <a:prstGeom prst="rect">
            <a:avLst/>
          </a:prstGeom>
          <a:noFill/>
        </p:spPr>
        <p:txBody>
          <a:bodyPr wrap="square" rtlCol="0">
            <a:spAutoFit/>
          </a:bodyPr>
          <a:lstStyle/>
          <a:p>
            <a:pPr marL="342900" indent="-342900">
              <a:buFont typeface="+mj-lt"/>
              <a:buAutoNum type="arabicPeriod"/>
            </a:pPr>
            <a:r>
              <a:rPr lang="kk-KZ" b="1" dirty="0" smtClean="0">
                <a:latin typeface="Times New Roman" pitchFamily="18" charset="0"/>
                <a:cs typeface="Times New Roman" pitchFamily="18" charset="0"/>
              </a:rPr>
              <a:t>Борсық.күзен,қабылан.</a:t>
            </a:r>
          </a:p>
          <a:p>
            <a:pPr marL="342900" indent="-342900">
              <a:buFont typeface="+mj-lt"/>
              <a:buAutoNum type="arabicPeriod"/>
            </a:pPr>
            <a:r>
              <a:rPr lang="kk-KZ" b="1" dirty="0" smtClean="0">
                <a:latin typeface="Times New Roman" pitchFamily="18" charset="0"/>
                <a:cs typeface="Times New Roman" pitchFamily="18" charset="0"/>
              </a:rPr>
              <a:t>Қалқанқұлақ, жайра, көк суыр.</a:t>
            </a:r>
          </a:p>
          <a:p>
            <a:pPr marL="342900" indent="-342900">
              <a:buFont typeface="+mj-lt"/>
              <a:buAutoNum type="arabicPeriod"/>
            </a:pPr>
            <a:r>
              <a:rPr lang="kk-KZ" b="1" dirty="0" smtClean="0">
                <a:latin typeface="Times New Roman" pitchFamily="18" charset="0"/>
                <a:cs typeface="Times New Roman" pitchFamily="18" charset="0"/>
              </a:rPr>
              <a:t>Тұмсығы алға қарай шығынқы.</a:t>
            </a:r>
          </a:p>
          <a:p>
            <a:pPr marL="342900" indent="-342900">
              <a:buFont typeface="+mj-lt"/>
              <a:buAutoNum type="arabicPeriod"/>
            </a:pPr>
            <a:r>
              <a:rPr lang="kk-KZ" b="1" dirty="0" smtClean="0">
                <a:latin typeface="Times New Roman" pitchFamily="18" charset="0"/>
                <a:cs typeface="Times New Roman" pitchFamily="18" charset="0"/>
              </a:rPr>
              <a:t>Сойдақ тістері өте көп.</a:t>
            </a:r>
          </a:p>
          <a:p>
            <a:pPr marL="342900" indent="-342900">
              <a:buFont typeface="+mj-lt"/>
              <a:buAutoNum type="arabicPeriod"/>
            </a:pPr>
            <a:r>
              <a:rPr lang="kk-KZ" b="1" dirty="0" smtClean="0">
                <a:latin typeface="Times New Roman" pitchFamily="18" charset="0"/>
                <a:cs typeface="Times New Roman" pitchFamily="18" charset="0"/>
              </a:rPr>
              <a:t>Тістерінің құрылысы біркелкі.</a:t>
            </a:r>
          </a:p>
          <a:p>
            <a:pPr marL="342900" indent="-342900">
              <a:buFont typeface="+mj-lt"/>
              <a:buAutoNum type="arabicPeriod"/>
            </a:pPr>
            <a:r>
              <a:rPr lang="kk-KZ" b="1" dirty="0" smtClean="0">
                <a:latin typeface="Times New Roman" pitchFamily="18" charset="0"/>
                <a:cs typeface="Times New Roman" pitchFamily="18" charset="0"/>
              </a:rPr>
              <a:t>Кей түрі ін қазып тіршілік етеді.</a:t>
            </a:r>
          </a:p>
          <a:p>
            <a:pPr marL="342900" indent="-342900">
              <a:buFont typeface="+mj-lt"/>
              <a:buAutoNum type="arabicPeriod"/>
            </a:pPr>
            <a:r>
              <a:rPr lang="kk-KZ" b="1" dirty="0" smtClean="0">
                <a:latin typeface="Times New Roman" pitchFamily="18" charset="0"/>
                <a:cs typeface="Times New Roman" pitchFamily="18" charset="0"/>
              </a:rPr>
              <a:t>Қуысмүйізділер деген тұқымдасы бар.</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1214414" y="2071678"/>
            <a:ext cx="6738128" cy="156966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9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Жаңа сабақ</a:t>
            </a:r>
            <a:endParaRPr lang="ru-RU"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500034" y="642918"/>
            <a:ext cx="7836697" cy="4524315"/>
          </a:xfrm>
          <a:prstGeom prst="rect">
            <a:avLst/>
          </a:prstGeom>
          <a:noFill/>
        </p:spPr>
        <p:txBody>
          <a:bodyPr wrap="square" lIns="91440" tIns="45720" rIns="91440" bIns="45720">
            <a:spAutoFit/>
          </a:bodyPr>
          <a:lstStyle/>
          <a:p>
            <a:pPr algn="ctr"/>
            <a:r>
              <a:rPr lang="ru-RU" sz="72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Сабақтың тақырыбы: Жылқы шаруашылығы</a:t>
            </a:r>
            <a:endParaRPr lang="ru-RU" sz="72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2" name="Прямоугольник 1"/>
          <p:cNvSpPr/>
          <p:nvPr/>
        </p:nvSpPr>
        <p:spPr>
          <a:xfrm>
            <a:off x="642910" y="428604"/>
            <a:ext cx="5984331" cy="830997"/>
          </a:xfrm>
          <a:prstGeom prst="rect">
            <a:avLst/>
          </a:prstGeom>
          <a:noFill/>
        </p:spPr>
        <p:txBody>
          <a:bodyPr wrap="none" lIns="91440" tIns="45720" rIns="91440" bIns="45720">
            <a:spAutoFit/>
          </a:bodyPr>
          <a:lstStyle/>
          <a:p>
            <a:pPr algn="ctr"/>
            <a:r>
              <a:rPr lang="ru-RU" sz="4800" b="1" cap="none" spc="0"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Түр:   Қазақы жылқы</a:t>
            </a:r>
            <a:endParaRPr lang="ru-RU"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3" name="Прямоугольник 2"/>
          <p:cNvSpPr/>
          <p:nvPr/>
        </p:nvSpPr>
        <p:spPr>
          <a:xfrm>
            <a:off x="642910" y="1142984"/>
            <a:ext cx="6097951" cy="830997"/>
          </a:xfrm>
          <a:prstGeom prst="rect">
            <a:avLst/>
          </a:prstGeom>
          <a:noFill/>
        </p:spPr>
        <p:txBody>
          <a:bodyPr wrap="none" lIns="91440" tIns="45720" rIns="91440" bIns="45720">
            <a:spAutoFit/>
          </a:bodyPr>
          <a:lstStyle/>
          <a:p>
            <a:pPr algn="ctr"/>
            <a:r>
              <a:rPr lang="ru-RU" sz="4800" b="1" cap="none" spc="0"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Туыс</a:t>
            </a:r>
            <a:r>
              <a:rPr lang="ru-RU" sz="4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t>
            </a:r>
            <a:r>
              <a:rPr lang="ru-RU" sz="4800" b="1" cap="none" spc="0"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Адай</a:t>
            </a:r>
            <a:r>
              <a:rPr lang="ru-RU" sz="4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t>
            </a:r>
            <a:r>
              <a:rPr lang="ru-RU" sz="4800" b="1" cap="none" spc="0"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жылқысы</a:t>
            </a:r>
            <a:endParaRPr lang="ru-RU"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4" name="Прямоугольник 3"/>
          <p:cNvSpPr/>
          <p:nvPr/>
        </p:nvSpPr>
        <p:spPr>
          <a:xfrm>
            <a:off x="571472" y="1928802"/>
            <a:ext cx="8340104" cy="769441"/>
          </a:xfrm>
          <a:prstGeom prst="rect">
            <a:avLst/>
          </a:prstGeom>
          <a:noFill/>
        </p:spPr>
        <p:txBody>
          <a:bodyPr wrap="none" lIns="91440" tIns="45720" rIns="91440" bIns="45720">
            <a:spAutoFit/>
          </a:bodyPr>
          <a:lstStyle/>
          <a:p>
            <a:pPr algn="ctr"/>
            <a:r>
              <a:rPr lang="ru-RU" sz="4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ru-RU" sz="44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Тұқымдас:Жолат,домбай </a:t>
            </a:r>
            <a:r>
              <a:rPr lang="ru-RU" sz="4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т.б</a:t>
            </a:r>
            <a:endParaRPr lang="ru-RU" sz="4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Прямоугольник 4"/>
          <p:cNvSpPr/>
          <p:nvPr/>
        </p:nvSpPr>
        <p:spPr>
          <a:xfrm>
            <a:off x="642910" y="2714620"/>
            <a:ext cx="6594819" cy="769441"/>
          </a:xfrm>
          <a:prstGeom prst="rect">
            <a:avLst/>
          </a:prstGeom>
          <a:noFill/>
        </p:spPr>
        <p:txBody>
          <a:bodyPr wrap="none" lIns="91440" tIns="45720" rIns="91440" bIns="45720">
            <a:spAutoFit/>
          </a:bodyPr>
          <a:lstStyle/>
          <a:p>
            <a:pPr algn="ctr"/>
            <a:r>
              <a:rPr lang="ru-RU" sz="4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ru-RU" sz="44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Отрядь</a:t>
            </a:r>
            <a:r>
              <a:rPr lang="ru-RU" sz="4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ru-RU" sz="44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Тақтұяқтылар</a:t>
            </a:r>
            <a:endParaRPr lang="ru-RU" sz="4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6" name="Прямоугольник 5"/>
          <p:cNvSpPr/>
          <p:nvPr/>
        </p:nvSpPr>
        <p:spPr>
          <a:xfrm>
            <a:off x="785786" y="3429000"/>
            <a:ext cx="5456815" cy="76944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4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Класс: </a:t>
            </a:r>
            <a:r>
              <a:rPr lang="ru-RU" sz="44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Сүтқоректілер</a:t>
            </a:r>
            <a:endParaRPr lang="ru-RU" sz="4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Прямоугольник 6"/>
          <p:cNvSpPr/>
          <p:nvPr/>
        </p:nvSpPr>
        <p:spPr>
          <a:xfrm>
            <a:off x="857224" y="4143380"/>
            <a:ext cx="5436040" cy="76944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4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Тип: </a:t>
            </a:r>
            <a:r>
              <a:rPr lang="ru-RU" sz="44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Көпжасушалыра</a:t>
            </a:r>
            <a:endParaRPr lang="ru-RU" sz="4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8" name="Прямоугольник 7"/>
          <p:cNvSpPr/>
          <p:nvPr/>
        </p:nvSpPr>
        <p:spPr>
          <a:xfrm>
            <a:off x="857224" y="4857760"/>
            <a:ext cx="5035930"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4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Дүние:  Жануарлар</a:t>
            </a:r>
            <a:endParaRPr lang="ru-RU"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500" fill="hold"/>
                                        <p:tgtEl>
                                          <p:spTgt spid="5"/>
                                        </p:tgtEl>
                                        <p:attrNameLst>
                                          <p:attrName>ppt_w</p:attrName>
                                        </p:attrNameLst>
                                      </p:cBhvr>
                                      <p:tavLst>
                                        <p:tav tm="0">
                                          <p:val>
                                            <p:fltVal val="0"/>
                                          </p:val>
                                        </p:tav>
                                        <p:tav tm="100000">
                                          <p:val>
                                            <p:strVal val="#ppt_w"/>
                                          </p:val>
                                        </p:tav>
                                      </p:tavLst>
                                    </p:anim>
                                    <p:anim calcmode="lin" valueType="num">
                                      <p:cBhvr>
                                        <p:cTn id="24" dur="500" fill="hold"/>
                                        <p:tgtEl>
                                          <p:spTgt spid="5"/>
                                        </p:tgtEl>
                                        <p:attrNameLst>
                                          <p:attrName>ppt_h</p:attrName>
                                        </p:attrNameLst>
                                      </p:cBhvr>
                                      <p:tavLst>
                                        <p:tav tm="0">
                                          <p:val>
                                            <p:fltVal val="0"/>
                                          </p:val>
                                        </p:tav>
                                        <p:tav tm="100000">
                                          <p:val>
                                            <p:strVal val="#ppt_h"/>
                                          </p:val>
                                        </p:tav>
                                      </p:tavLst>
                                    </p:anim>
                                    <p:anim calcmode="lin" valueType="num">
                                      <p:cBhvr>
                                        <p:cTn id="25" dur="500" fill="hold"/>
                                        <p:tgtEl>
                                          <p:spTgt spid="5"/>
                                        </p:tgtEl>
                                        <p:attrNameLst>
                                          <p:attrName>style.rotation</p:attrName>
                                        </p:attrNameLst>
                                      </p:cBhvr>
                                      <p:tavLst>
                                        <p:tav tm="0">
                                          <p:val>
                                            <p:fltVal val="360"/>
                                          </p:val>
                                        </p:tav>
                                        <p:tav tm="100000">
                                          <p:val>
                                            <p:fltVal val="0"/>
                                          </p:val>
                                        </p:tav>
                                      </p:tavLst>
                                    </p:anim>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6"/>
                                        </p:tgtEl>
                                        <p:attrNameLst>
                                          <p:attrName>style.visibility</p:attrName>
                                        </p:attrNameLst>
                                      </p:cBhvr>
                                      <p:to>
                                        <p:strVal val="visible"/>
                                      </p:to>
                                    </p:set>
                                    <p:anim by="(-#ppt_w*2)" calcmode="lin" valueType="num">
                                      <p:cBhvr rctx="PPT">
                                        <p:cTn id="31" dur="500" autoRev="1" fill="hold">
                                          <p:stCondLst>
                                            <p:cond delay="0"/>
                                          </p:stCondLst>
                                        </p:cTn>
                                        <p:tgtEl>
                                          <p:spTgt spid="6"/>
                                        </p:tgtEl>
                                        <p:attrNameLst>
                                          <p:attrName>ppt_w</p:attrName>
                                        </p:attrNameLst>
                                      </p:cBhvr>
                                    </p:anim>
                                    <p:anim by="(#ppt_w*0.50)" calcmode="lin" valueType="num">
                                      <p:cBhvr>
                                        <p:cTn id="32" dur="500" decel="50000" autoRev="1" fill="hold">
                                          <p:stCondLst>
                                            <p:cond delay="0"/>
                                          </p:stCondLst>
                                        </p:cTn>
                                        <p:tgtEl>
                                          <p:spTgt spid="6"/>
                                        </p:tgtEl>
                                        <p:attrNameLst>
                                          <p:attrName>ppt_x</p:attrName>
                                        </p:attrNameLst>
                                      </p:cBhvr>
                                    </p:anim>
                                    <p:anim from="(-#ppt_h/2)" to="(#ppt_y)" calcmode="lin" valueType="num">
                                      <p:cBhvr>
                                        <p:cTn id="33" dur="1000" fill="hold">
                                          <p:stCondLst>
                                            <p:cond delay="0"/>
                                          </p:stCondLst>
                                        </p:cTn>
                                        <p:tgtEl>
                                          <p:spTgt spid="6"/>
                                        </p:tgtEl>
                                        <p:attrNameLst>
                                          <p:attrName>ppt_y</p:attrName>
                                        </p:attrNameLst>
                                      </p:cBhvr>
                                    </p:anim>
                                    <p:animRot by="21600000">
                                      <p:cBhvr>
                                        <p:cTn id="34" dur="1000" fill="hold">
                                          <p:stCondLst>
                                            <p:cond delay="0"/>
                                          </p:stCondLst>
                                        </p:cTn>
                                        <p:tgtEl>
                                          <p:spTgt spid="6"/>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0"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800" decel="100000"/>
                                        <p:tgtEl>
                                          <p:spTgt spid="7"/>
                                        </p:tgtEl>
                                      </p:cBhvr>
                                    </p:animEffect>
                                    <p:anim calcmode="lin" valueType="num">
                                      <p:cBhvr>
                                        <p:cTn id="40" dur="800" decel="100000" fill="hold"/>
                                        <p:tgtEl>
                                          <p:spTgt spid="7"/>
                                        </p:tgtEl>
                                        <p:attrNameLst>
                                          <p:attrName>style.rotation</p:attrName>
                                        </p:attrNameLst>
                                      </p:cBhvr>
                                      <p:tavLst>
                                        <p:tav tm="0">
                                          <p:val>
                                            <p:fltVal val="-90"/>
                                          </p:val>
                                        </p:tav>
                                        <p:tav tm="100000">
                                          <p:val>
                                            <p:fltVal val="0"/>
                                          </p:val>
                                        </p:tav>
                                      </p:tavLst>
                                    </p:anim>
                                    <p:anim calcmode="lin" valueType="num">
                                      <p:cBhvr>
                                        <p:cTn id="41" dur="800" decel="100000" fill="hold"/>
                                        <p:tgtEl>
                                          <p:spTgt spid="7"/>
                                        </p:tgtEl>
                                        <p:attrNameLst>
                                          <p:attrName>ppt_x</p:attrName>
                                        </p:attrNameLst>
                                      </p:cBhvr>
                                      <p:tavLst>
                                        <p:tav tm="0">
                                          <p:val>
                                            <p:strVal val="#ppt_x+0.4"/>
                                          </p:val>
                                        </p:tav>
                                        <p:tav tm="100000">
                                          <p:val>
                                            <p:strVal val="#ppt_x-0.05"/>
                                          </p:val>
                                        </p:tav>
                                      </p:tavLst>
                                    </p:anim>
                                    <p:anim calcmode="lin" valueType="num">
                                      <p:cBhvr>
                                        <p:cTn id="42" dur="800" decel="100000" fill="hold"/>
                                        <p:tgtEl>
                                          <p:spTgt spid="7"/>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1" presetClass="entr" presetSubtype="0" fill="hold" grpId="0" nodeType="clickEffect">
                                  <p:stCondLst>
                                    <p:cond delay="0"/>
                                  </p:stCondLst>
                                  <p:iterate type="lt">
                                    <p:tmPct val="10000"/>
                                  </p:iterate>
                                  <p:childTnLst>
                                    <p:set>
                                      <p:cBhvr>
                                        <p:cTn id="48" dur="1" fill="hold">
                                          <p:stCondLst>
                                            <p:cond delay="0"/>
                                          </p:stCondLst>
                                        </p:cTn>
                                        <p:tgtEl>
                                          <p:spTgt spid="8"/>
                                        </p:tgtEl>
                                        <p:attrNameLst>
                                          <p:attrName>style.visibility</p:attrName>
                                        </p:attrNameLst>
                                      </p:cBhvr>
                                      <p:to>
                                        <p:strVal val="visible"/>
                                      </p:to>
                                    </p:set>
                                    <p:anim calcmode="lin" valueType="num">
                                      <p:cBhvr>
                                        <p:cTn id="49"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50" dur="500" fill="hold"/>
                                        <p:tgtEl>
                                          <p:spTgt spid="8"/>
                                        </p:tgtEl>
                                        <p:attrNameLst>
                                          <p:attrName>ppt_y</p:attrName>
                                        </p:attrNameLst>
                                      </p:cBhvr>
                                      <p:tavLst>
                                        <p:tav tm="0">
                                          <p:val>
                                            <p:strVal val="#ppt_y"/>
                                          </p:val>
                                        </p:tav>
                                        <p:tav tm="100000">
                                          <p:val>
                                            <p:strVal val="#ppt_y"/>
                                          </p:val>
                                        </p:tav>
                                      </p:tavLst>
                                    </p:anim>
                                    <p:anim calcmode="lin" valueType="num">
                                      <p:cBhvr>
                                        <p:cTn id="51"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52"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53" dur="500" tmFilter="0,0; .5, 1; 1, 1"/>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357422" y="357166"/>
            <a:ext cx="4588115" cy="830997"/>
          </a:xfrm>
          <a:prstGeom prst="rect">
            <a:avLst/>
          </a:prstGeom>
        </p:spPr>
        <p:txBody>
          <a:bodyPr wrap="none">
            <a:spAutoFit/>
          </a:bodyPr>
          <a:lstStyle/>
          <a:p>
            <a:r>
              <a:rPr lang="kk-KZ" sz="4800" b="1" dirty="0" smtClean="0">
                <a:solidFill>
                  <a:srgbClr val="FFFF00"/>
                </a:solidFill>
                <a:latin typeface="Times New Roman" pitchFamily="18" charset="0"/>
                <a:cs typeface="Times New Roman" pitchFamily="18" charset="0"/>
              </a:rPr>
              <a:t>Қазақы жылқы</a:t>
            </a:r>
            <a:endParaRPr lang="ru-RU" sz="4800" dirty="0">
              <a:solidFill>
                <a:srgbClr val="FFFF00"/>
              </a:solidFill>
              <a:latin typeface="Times New Roman" pitchFamily="18" charset="0"/>
              <a:cs typeface="Times New Roman" pitchFamily="18" charset="0"/>
            </a:endParaRPr>
          </a:p>
        </p:txBody>
      </p:sp>
      <p:sp>
        <p:nvSpPr>
          <p:cNvPr id="5" name="Прямоугольник 4"/>
          <p:cNvSpPr/>
          <p:nvPr/>
        </p:nvSpPr>
        <p:spPr>
          <a:xfrm>
            <a:off x="142844" y="1214422"/>
            <a:ext cx="8643998" cy="4893647"/>
          </a:xfrm>
          <a:prstGeom prst="rect">
            <a:avLst/>
          </a:prstGeom>
          <a:ln>
            <a:noFill/>
          </a:ln>
          <a:effectLst/>
          <a:scene3d>
            <a:camera prst="orthographicFront">
              <a:rot lat="0" lon="0" rev="0"/>
            </a:camera>
            <a:lightRig rig="contrasting" dir="t">
              <a:rot lat="0" lon="0" rev="7800000"/>
            </a:lightRig>
          </a:scene3d>
          <a:sp3d>
            <a:bevelT w="139700" h="139700"/>
          </a:sp3d>
        </p:spPr>
        <p:txBody>
          <a:bodyPr wrap="square">
            <a:spAutoFit/>
          </a:bodyPr>
          <a:lstStyle/>
          <a:p>
            <a:r>
              <a:rPr lang="kk-KZ" sz="2400" b="1" dirty="0" smtClean="0">
                <a:solidFill>
                  <a:schemeClr val="bg1"/>
                </a:solidFill>
                <a:latin typeface="Times New Roman" pitchFamily="18" charset="0"/>
                <a:cs typeface="Times New Roman" pitchFamily="18" charset="0"/>
              </a:rPr>
              <a:t>Қазақстанда ерте кездерден бастап, өсіріп келе жатқан қолтұқымның бірі - қазақы жылқы. Оның негізгі тобын - «жабы» деп атайды. Бұл қолтұқым көлік малы ретінде және еті, сүті үшін де өсіріледі. Дене бітімі шымыр, қатаң ауа райына төзімді. Жыл бойы жайылымда, жемшөп талғамайды, тез қоңданады, салт мінуге ыңғайлы. Ең байырғы тұқымы нашар қазақы жылқы - жабы. Оның шоқтығына дейінгі биіктігі - шамамен 145 см, тұрқы - 150 см, салмағы - 460-470 кг. Жайылымда семіртілсе, одан 230-250 кг таза ет алынады. Жабы жылқылары Атырау, Ақтөбе, Қарағанды, </a:t>
            </a:r>
            <a:r>
              <a:rPr lang="kk-KZ" sz="2400" b="1" dirty="0" smtClean="0">
                <a:solidFill>
                  <a:schemeClr val="bg1"/>
                </a:solidFill>
                <a:latin typeface="Times New Roman" pitchFamily="18" charset="0"/>
                <a:cs typeface="Times New Roman" pitchFamily="18" charset="0"/>
                <a:hlinkClick r:id="rId3" tooltip="Қызылорда облысы"/>
              </a:rPr>
              <a:t>Қызылорда</a:t>
            </a:r>
            <a:r>
              <a:rPr lang="kk-KZ" sz="2400" b="1" dirty="0" smtClean="0">
                <a:solidFill>
                  <a:schemeClr val="bg1"/>
                </a:solidFill>
                <a:latin typeface="Times New Roman" pitchFamily="18" charset="0"/>
                <a:cs typeface="Times New Roman" pitchFamily="18" charset="0"/>
              </a:rPr>
              <a:t>, Оңтүстік Қазақстан, Алматы, </a:t>
            </a:r>
            <a:r>
              <a:rPr lang="kk-KZ" sz="2400" b="1" dirty="0" smtClean="0">
                <a:solidFill>
                  <a:schemeClr val="bg1"/>
                </a:solidFill>
                <a:latin typeface="Times New Roman" pitchFamily="18" charset="0"/>
                <a:cs typeface="Times New Roman" pitchFamily="18" charset="0"/>
                <a:hlinkClick r:id="rId4" tooltip="Жамбыл облысы"/>
              </a:rPr>
              <a:t>Жамбыл</a:t>
            </a:r>
            <a:r>
              <a:rPr lang="kk-KZ" sz="2400" b="1" dirty="0" smtClean="0">
                <a:solidFill>
                  <a:schemeClr val="bg1"/>
                </a:solidFill>
                <a:latin typeface="Times New Roman" pitchFamily="18" charset="0"/>
                <a:cs typeface="Times New Roman" pitchFamily="18" charset="0"/>
              </a:rPr>
              <a:t>, Шығыс Қазақстан, </a:t>
            </a:r>
            <a:r>
              <a:rPr lang="kk-KZ" sz="2400" b="1" dirty="0" smtClean="0">
                <a:solidFill>
                  <a:schemeClr val="bg1"/>
                </a:solidFill>
                <a:latin typeface="Times New Roman" pitchFamily="18" charset="0"/>
                <a:cs typeface="Times New Roman" pitchFamily="18" charset="0"/>
                <a:hlinkClick r:id="rId5" tooltip="Ақмола облысы"/>
              </a:rPr>
              <a:t>Ақмола</a:t>
            </a:r>
            <a:r>
              <a:rPr lang="kk-KZ" sz="2400" b="1" dirty="0" smtClean="0">
                <a:solidFill>
                  <a:schemeClr val="bg1"/>
                </a:solidFill>
                <a:latin typeface="Times New Roman" pitchFamily="18" charset="0"/>
                <a:cs typeface="Times New Roman" pitchFamily="18" charset="0"/>
              </a:rPr>
              <a:t> аймақтарында өсіріледі</a:t>
            </a:r>
            <a:endParaRPr lang="ru-RU" sz="24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ppt_w</p:attrName>
                                        </p:attrNameLst>
                                      </p:cBhvr>
                                      <p:tavLst>
                                        <p:tav tm="0">
                                          <p:val>
                                            <p:fltVal val="0"/>
                                          </p:val>
                                        </p:tav>
                                        <p:tav tm="100000">
                                          <p:val>
                                            <p:strVal val="#ppt_w"/>
                                          </p:val>
                                        </p:tav>
                                      </p:tavLst>
                                    </p:anim>
                                    <p:anim calcmode="lin" valueType="num">
                                      <p:cBhvr>
                                        <p:cTn id="17"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928794" y="285728"/>
            <a:ext cx="4248279" cy="769441"/>
          </a:xfrm>
          <a:prstGeom prst="rect">
            <a:avLst/>
          </a:prstGeom>
        </p:spPr>
        <p:txBody>
          <a:bodyPr wrap="none">
            <a:spAutoFit/>
          </a:bodyPr>
          <a:lstStyle/>
          <a:p>
            <a:r>
              <a:rPr lang="kk-KZ" sz="4400" b="1" dirty="0" smtClean="0">
                <a:solidFill>
                  <a:srgbClr val="FF0000"/>
                </a:solidFill>
                <a:latin typeface="Times New Roman" pitchFamily="18" charset="0"/>
                <a:cs typeface="Times New Roman" pitchFamily="18" charset="0"/>
              </a:rPr>
              <a:t>Адай жылқысы</a:t>
            </a:r>
            <a:endParaRPr lang="ru-RU" sz="4400" dirty="0">
              <a:solidFill>
                <a:srgbClr val="FF0000"/>
              </a:solidFill>
              <a:latin typeface="Times New Roman" pitchFamily="18" charset="0"/>
              <a:cs typeface="Times New Roman" pitchFamily="18" charset="0"/>
            </a:endParaRPr>
          </a:p>
        </p:txBody>
      </p:sp>
      <p:sp>
        <p:nvSpPr>
          <p:cNvPr id="3" name="Прямоугольник 2"/>
          <p:cNvSpPr/>
          <p:nvPr/>
        </p:nvSpPr>
        <p:spPr>
          <a:xfrm>
            <a:off x="857224" y="1857364"/>
            <a:ext cx="7572428" cy="3970318"/>
          </a:xfrm>
          <a:prstGeom prst="rect">
            <a:avLst/>
          </a:prstGeom>
        </p:spPr>
        <p:txBody>
          <a:bodyPr wrap="square">
            <a:spAutoFit/>
          </a:bodyPr>
          <a:lstStyle/>
          <a:p>
            <a:r>
              <a:rPr lang="kk-KZ" sz="3600" b="1" dirty="0" smtClean="0">
                <a:solidFill>
                  <a:srgbClr val="00B050"/>
                </a:solidFill>
                <a:latin typeface="Times New Roman" pitchFamily="18" charset="0"/>
                <a:cs typeface="Times New Roman" pitchFamily="18" charset="0"/>
              </a:rPr>
              <a:t>Қазақстанның батыс аймақтарында ертеден өсіріп келе жатқан қолтұқымы – адай жылқысы. Жергілікті халық «дала көркі» деп ерекше дәріптейді. Оны салт мініс көлігі ретінде пайдаланады</a:t>
            </a:r>
            <a:endParaRPr lang="ru-RU" sz="3600" b="1"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ppt_w</p:attrName>
                                        </p:attrNameLst>
                                      </p:cBhvr>
                                      <p:tavLst>
                                        <p:tav tm="0">
                                          <p:val>
                                            <p:fltVal val="0"/>
                                          </p:val>
                                        </p:tav>
                                        <p:tav tm="100000">
                                          <p:val>
                                            <p:strVal val="#ppt_w"/>
                                          </p:val>
                                        </p:tav>
                                      </p:tavLst>
                                    </p:anim>
                                    <p:anim calcmode="lin" valueType="num">
                                      <p:cBhvr>
                                        <p:cTn id="17"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2214546" y="500042"/>
            <a:ext cx="4251485" cy="707886"/>
          </a:xfrm>
          <a:prstGeom prst="rect">
            <a:avLst/>
          </a:prstGeom>
        </p:spPr>
        <p:txBody>
          <a:bodyPr wrap="none">
            <a:spAutoFit/>
          </a:bodyPr>
          <a:lstStyle/>
          <a:p>
            <a:r>
              <a:rPr lang="kk-KZ" sz="4000" b="1" dirty="0" smtClean="0">
                <a:solidFill>
                  <a:srgbClr val="FFFF00"/>
                </a:solidFill>
                <a:latin typeface="Times New Roman" pitchFamily="18" charset="0"/>
                <a:cs typeface="Times New Roman" pitchFamily="18" charset="0"/>
              </a:rPr>
              <a:t>Көшім жылқысы</a:t>
            </a:r>
            <a:endParaRPr lang="ru-RU" sz="4000" dirty="0">
              <a:solidFill>
                <a:srgbClr val="FFFF00"/>
              </a:solidFill>
              <a:latin typeface="Times New Roman" pitchFamily="18" charset="0"/>
              <a:cs typeface="Times New Roman" pitchFamily="18" charset="0"/>
            </a:endParaRPr>
          </a:p>
        </p:txBody>
      </p:sp>
      <p:sp>
        <p:nvSpPr>
          <p:cNvPr id="3" name="Прямоугольник 2"/>
          <p:cNvSpPr/>
          <p:nvPr/>
        </p:nvSpPr>
        <p:spPr>
          <a:xfrm>
            <a:off x="500034" y="1714488"/>
            <a:ext cx="8143932" cy="4401205"/>
          </a:xfrm>
          <a:prstGeom prst="rect">
            <a:avLst/>
          </a:prstGeom>
        </p:spPr>
        <p:txBody>
          <a:bodyPr wrap="square">
            <a:spAutoFit/>
          </a:bodyPr>
          <a:lstStyle/>
          <a:p>
            <a:r>
              <a:rPr lang="kk-KZ" sz="4000" b="1" dirty="0" smtClean="0">
                <a:solidFill>
                  <a:srgbClr val="FFC000"/>
                </a:solidFill>
                <a:latin typeface="Times New Roman" pitchFamily="18" charset="0"/>
                <a:cs typeface="Times New Roman" pitchFamily="18" charset="0"/>
              </a:rPr>
              <a:t>Көшім жылқысы да халықтық сұрыптау нәтижесінде Батыс Қазақстан аймағында шығарылған. Жергілікті биелерді басқа асыл тұқымды айғырлармен жұптастыру арқылы алынған қолтұқым</a:t>
            </a:r>
            <a:endParaRPr lang="ru-RU" sz="4000" b="1" dirty="0">
              <a:solidFill>
                <a:srgbClr val="FFC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ppt_w</p:attrName>
                                        </p:attrNameLst>
                                      </p:cBhvr>
                                      <p:tavLst>
                                        <p:tav tm="0">
                                          <p:val>
                                            <p:fltVal val="0"/>
                                          </p:val>
                                        </p:tav>
                                        <p:tav tm="100000">
                                          <p:val>
                                            <p:strVal val="#ppt_w"/>
                                          </p:val>
                                        </p:tav>
                                      </p:tavLst>
                                    </p:anim>
                                    <p:anim calcmode="lin" valueType="num">
                                      <p:cBhvr>
                                        <p:cTn id="17"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TotalTime>
  <Words>704</Words>
  <Application>Microsoft Office PowerPoint</Application>
  <PresentationFormat>Экран (4:3)</PresentationFormat>
  <Paragraphs>91</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001</dc:creator>
  <cp:lastModifiedBy>Nurken</cp:lastModifiedBy>
  <cp:revision>40</cp:revision>
  <dcterms:created xsi:type="dcterms:W3CDTF">2012-05-08T05:48:32Z</dcterms:created>
  <dcterms:modified xsi:type="dcterms:W3CDTF">2012-10-23T15:31:41Z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331615</vt:lpwstr>
  </property>
  <property fmtid="{D5CDD505-2E9C-101B-9397-08002B2CF9AE}" name="NXPowerLiteSettings" pid="3">
    <vt:lpwstr>F7000400038000</vt:lpwstr>
  </property>
  <property fmtid="{D5CDD505-2E9C-101B-9397-08002B2CF9AE}" name="NXPowerLiteVersion" pid="4">
    <vt:lpwstr>D5.0.5</vt:lpwstr>
  </property>
</Properties>
</file>