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application/vnd.openxmlformats-package.relationships+xml" Extension="rels"/>
  <Default ContentType="application/xml" Extension="xml"/>
  <Default ContentType="audio/wav" Extension="wav"/>
  <Default ContentType="image/gif" Extension="gif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57" r:id="rId4"/>
    <p:sldId id="272" r:id="rId5"/>
    <p:sldId id="264" r:id="rId6"/>
    <p:sldId id="266" r:id="rId7"/>
    <p:sldId id="262" r:id="rId8"/>
    <p:sldId id="260" r:id="rId9"/>
    <p:sldId id="261" r:id="rId10"/>
    <p:sldId id="263" r:id="rId11"/>
    <p:sldId id="259" r:id="rId12"/>
    <p:sldId id="258" r:id="rId13"/>
    <p:sldId id="276" r:id="rId14"/>
    <p:sldId id="256" r:id="rId15"/>
    <p:sldId id="265" r:id="rId16"/>
    <p:sldId id="267" r:id="rId17"/>
    <p:sldId id="270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0B23-6D08-4F7D-9DE6-3B1F9436A68A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F6AE-CD70-4FE4-8308-DB2EE5938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8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07AB-2160-45FE-B247-87FD2173091A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E695-DA5C-45D1-B312-5B0AEEF68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DB31-C067-422D-AB5A-2959BDDAA406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6B51-20E4-4274-8519-EBFFC31D4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7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8444-CE83-46AB-A28E-4232DE4E0162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3F03A-0996-48D3-B967-320E1CAA2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7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6249-B43B-4BD5-BC32-3782FDFFEC5E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91A6-DF26-4D1B-9930-8C169869D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5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E2F2-764C-42B8-A8CA-1D0F1F9B9461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C42C-F8D8-44CF-97FA-80059707B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8EC7-9CAA-430E-AAAE-1847C424EC5C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312C-FA38-4278-9D2E-3917142F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B29E-8856-4E5E-9EDF-DE660FDCF857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FE79-95E6-446F-AC17-6AAAB65E7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22AF-7354-4E10-81D0-2849568F0857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D6A5-ED2A-430B-90C6-127EDFC5B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9979-0FDC-421F-BF2E-5B4FD7054FD0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E9D1-B04F-494C-9883-445A82945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E0BB-FB18-4CD9-A980-42F6FA78B8BC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67F7-EEEC-4645-9768-2C9F5F852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7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EB821A-2F48-4EA4-BE98-D852F0C1A16E}" type="datetimeFigureOut">
              <a:rPr lang="ru-RU"/>
              <a:pPr>
                <a:defRPr/>
              </a:pPr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A0337F-1B45-4DEF-A8A4-76482B380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/index.php?title=%D0%90%D2%93%D0%B7%D0%B0&amp;action=edit&amp;redlink=1" TargetMode="External"/><Relationship Id="rId7" Type="http://schemas.openxmlformats.org/officeDocument/2006/relationships/hyperlink" Target="http://kk.wikipedia.org/wiki/%D0%A4%D0%B0%D0%BA%D1%82%D0%BE%D1%8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k.wikipedia.org/wiki/%D0%96%D0%B5%D1%80" TargetMode="External"/><Relationship Id="rId5" Type="http://schemas.openxmlformats.org/officeDocument/2006/relationships/hyperlink" Target="http://kk.wikipedia.org/wiki/1906" TargetMode="External"/><Relationship Id="rId4" Type="http://schemas.openxmlformats.org/officeDocument/2006/relationships/hyperlink" Target="http://kk.wikipedia.org/wiki/%D0%91%D0%B8%D0%BE%D0%BB%D0%BE%D0%B3%D0%B8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slideLayouts/slideLayout2.xml" Type="http://schemas.openxmlformats.org/officeDocument/2006/relationships/slideLayout"/><Relationship Id="rId1" Target="../drawings/vmlDrawing1.vml" Type="http://schemas.openxmlformats.org/officeDocument/2006/relationships/vmlDrawing"/><Relationship Id="rId6" Target="../media/image7.png" Type="http://schemas.openxmlformats.org/officeDocument/2006/relationships/image"/><Relationship Id="rId5" Target="../embeddings/oleObject1.bin" Type="http://schemas.openxmlformats.org/officeDocument/2006/relationships/oleObject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QW\Рабочий стол\ФОН\xmas-background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077075" cy="431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sz="1400" dirty="0" smtClean="0"/>
              <a:t>                                 </a:t>
            </a:r>
            <a:br>
              <a:rPr lang="kk-KZ" sz="1400" dirty="0" smtClean="0"/>
            </a:br>
            <a:r>
              <a:rPr lang="kk-KZ" sz="1400" dirty="0" smtClean="0"/>
              <a:t/>
            </a:r>
            <a:br>
              <a:rPr lang="kk-KZ" sz="1400" dirty="0" smtClean="0"/>
            </a:br>
            <a:r>
              <a:rPr lang="kk-KZ" sz="1400" dirty="0" smtClean="0"/>
              <a:t/>
            </a:r>
            <a:br>
              <a:rPr lang="kk-KZ" sz="1400" dirty="0" smtClean="0"/>
            </a:br>
            <a:r>
              <a:rPr lang="kk-KZ" sz="1400" dirty="0" smtClean="0"/>
              <a:t/>
            </a:r>
            <a:br>
              <a:rPr lang="kk-KZ" sz="1400" dirty="0" smtClean="0"/>
            </a:br>
            <a:r>
              <a:rPr lang="kk-KZ" sz="1400" dirty="0" smtClean="0"/>
              <a:t/>
            </a:r>
            <a:br>
              <a:rPr lang="kk-KZ" sz="1400" dirty="0" smtClean="0"/>
            </a:br>
            <a:r>
              <a:rPr lang="kk-KZ" sz="1400" dirty="0" smtClean="0"/>
              <a:t/>
            </a:r>
            <a:br>
              <a:rPr lang="kk-KZ" sz="1400" dirty="0" smtClean="0"/>
            </a:br>
            <a:r>
              <a:rPr lang="kk-KZ" sz="1400" dirty="0" smtClean="0">
                <a:solidFill>
                  <a:srgbClr val="FF33CC"/>
                </a:solidFill>
              </a:rPr>
              <a:t>                                </a:t>
            </a:r>
            <a:br>
              <a:rPr lang="kk-KZ" sz="1400" dirty="0" smtClean="0">
                <a:solidFill>
                  <a:srgbClr val="FF33CC"/>
                </a:solidFill>
              </a:rPr>
            </a:br>
            <a:r>
              <a:rPr lang="kk-KZ" sz="1400" dirty="0" smtClean="0">
                <a:solidFill>
                  <a:srgbClr val="FF33CC"/>
                </a:solidFill>
              </a:rPr>
              <a:t/>
            </a:r>
            <a:br>
              <a:rPr lang="kk-KZ" sz="1400" dirty="0" smtClean="0">
                <a:solidFill>
                  <a:srgbClr val="FF33CC"/>
                </a:solidFill>
              </a:rPr>
            </a:br>
            <a:r>
              <a:rPr lang="kk-KZ" sz="1400" dirty="0" smtClean="0">
                <a:solidFill>
                  <a:srgbClr val="FF33CC"/>
                </a:solidFill>
              </a:rPr>
              <a:t/>
            </a:r>
            <a:br>
              <a:rPr lang="kk-KZ" sz="1400" dirty="0" smtClean="0">
                <a:solidFill>
                  <a:srgbClr val="FF33CC"/>
                </a:solidFill>
              </a:rPr>
            </a:br>
            <a:r>
              <a:rPr lang="kk-KZ" sz="1400" dirty="0" smtClean="0">
                <a:solidFill>
                  <a:srgbClr val="FF33CC"/>
                </a:solidFill>
              </a:rPr>
              <a:t/>
            </a:r>
            <a:br>
              <a:rPr lang="kk-KZ" sz="1400" dirty="0" smtClean="0">
                <a:solidFill>
                  <a:srgbClr val="FF33CC"/>
                </a:solidFill>
              </a:rPr>
            </a:br>
            <a:r>
              <a:rPr lang="kk-K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kk-KZ" sz="2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Ақтөбе облысы </a:t>
            </a:r>
            <a:br>
              <a:rPr lang="kk-KZ" sz="2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Қобда ауданы ауданы </a:t>
            </a:r>
            <a:br>
              <a:rPr lang="kk-KZ" sz="2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Бегалы орта мектебінің  </a:t>
            </a:r>
            <a:br>
              <a:rPr lang="kk-KZ" sz="2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биология пәні мұғалімі </a:t>
            </a:r>
            <a:br>
              <a:rPr lang="kk-KZ" sz="2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Биханова Нұржауған Ғаділбекқызы</a:t>
            </a:r>
            <a:r>
              <a:rPr lang="kk-KZ" sz="2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.       </a:t>
            </a:r>
            <a:endParaRPr lang="ru-RU" sz="2000" b="1" dirty="0" smtClean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052" name="Содержимое 10" descr="48d2585b0d01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692150"/>
            <a:ext cx="2500313" cy="3175000"/>
          </a:xfrm>
        </p:spPr>
      </p:pic>
      <p:sp>
        <p:nvSpPr>
          <p:cNvPr id="12" name="Прямоугольник 11"/>
          <p:cNvSpPr/>
          <p:nvPr/>
        </p:nvSpPr>
        <p:spPr>
          <a:xfrm>
            <a:off x="251520" y="4739367"/>
            <a:ext cx="8640960" cy="769441"/>
          </a:xfrm>
          <a:prstGeom prst="rect">
            <a:avLst/>
          </a:prstGeom>
          <a:noFill/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36.Генетиканың даму тарихы</a:t>
            </a:r>
            <a:endParaRPr lang="kk-KZ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4" name="Picture 5" descr="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2084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03(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60625"/>
            <a:ext cx="37433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5250"/>
            <a:ext cx="8640763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QW\Рабочий стол\ФОН\903851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Моногибридті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будандастыру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Тұқым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қуалаушылықты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зерттегенде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Мендель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моногибридті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будандастырудан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біртіндеп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күрделендіре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Мендельдің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ұсынысы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әріптерімен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аллельді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жұптың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гендерін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әріппен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доминантты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әріппен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рецессивті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басылыңқы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әріппен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ұсынылған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доминантты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асбұршақтың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гүлінің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тұқымының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рецессивті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гүлдің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тұқымының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тұқымының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доминантты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тегіс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пішінін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рецессивті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кедір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бұдырлы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пішінін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әріпімен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латынша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parents”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     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белгісімен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        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белгісімен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будандастыруды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ұрпақтарын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әрпімен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латынша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us”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гаметаларды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ұрпақтарын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Ғ1, Ғ2, Ғ3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9267" y="5771"/>
            <a:ext cx="94264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Моногибридті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будандастыру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QW\Рабочий стол\ФОН\1290274239_CDEEE2EEE3EEE4EDE8E920F4EEED203130203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Гибридологиялық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әдіс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Тұқым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қуалаушылықтың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заңдылықтарын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Грегор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Мендель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тәжірибелеріне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қолайлы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асбұршақты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sum sat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өсімдіктермен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салыстырғанда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асбұршақтың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мынадай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айрықша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бар: 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бір-бірінен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айқын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ажыратылатын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сорттары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бар; 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өсіруге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қолайлы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3)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гүліндегі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мүшелері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күлтежапырақшаларымен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қалқаланып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тұратындықтан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өздігінен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тозаңданады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сорт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жетілетіндіктен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ұрпақтан-ұрпаққа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4)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өсімдіктің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сорттарын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тозаңдандыру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өсімтал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будандар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11075"/>
            <a:ext cx="8208912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Гибридологиялық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әдіс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80988" y="1657350"/>
            <a:ext cx="8893175" cy="521811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Қазақстан ғалымдары мал шаруашылығын дамытуда, малдың жаңа тұқымын шығаруда көрнекті нәтижелерге жетті. Малдың 10 жаңа, атап айтқанда: қойдың - 4: сиырдың 3, жылқының - 2, шошқаның - 1 қолтұқымдары шығарылды. Мал санын көбейтуде зоотехник, профессор, ВАСХНИЛ академигі,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А. Бальмонт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(1901- 1971) алғашқы отандық етті-жүнді қой тұқымы - қазақтың биязы жүнді қойын шығарды (1946).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С. Бутарин, Е. А. Большакова, Ә. Е. Есенжолов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Ы. Жандеркиндердің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басшылығымен отандық етті-биязы жүнді қой тұқымы қазақтың арқар-меринос қолтұқымы өмірге келді (1950). Қазақтың оңтүстік мериносын шығарған бір топ ғалымдар: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И. Петров, О. Есалисн, Н. А. Маллицкий, Л. И. Цой,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Якушкинаны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атауға болады. Республикамызға кең таралған сиырдың етті - тұқымы қазақтың ақбас сиырының авторлары: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 М. Мусин, Н. 3. Ғалиакберов, М. Ф. Гордиенко, К. А. Акопян: С. Я. Дудин.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473" y="0"/>
            <a:ext cx="8400023" cy="1111970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Қазақстандық ғалымдар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928100" cy="703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07444"/>
            <a:ext cx="3797651" cy="47317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943350" cy="4762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27296"/>
            <a:ext cx="5040560" cy="120032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Генетика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QW\Рабочий стол\ФОН\hq-wallpapers_ru_abstraction3d_875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916238" y="2073275"/>
            <a:ext cx="3311525" cy="2076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Генетикаға  үлесін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қосқан ғалымдар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46838" y="1108075"/>
            <a:ext cx="2016125" cy="17287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Хуго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Фриз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56338" y="3683000"/>
            <a:ext cx="2017712" cy="18716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Чермак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‑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Зейзенегг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1188" y="3411538"/>
            <a:ext cx="2160587" cy="17287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Корренс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62063" y="628650"/>
            <a:ext cx="2016125" cy="17287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Грегор Иоганн Мендель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02088" y="0"/>
            <a:ext cx="2016125" cy="17287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Томас Хант Морган</a:t>
            </a:r>
          </a:p>
        </p:txBody>
      </p:sp>
      <p:sp>
        <p:nvSpPr>
          <p:cNvPr id="11" name="Овал 10"/>
          <p:cNvSpPr/>
          <p:nvPr/>
        </p:nvSpPr>
        <p:spPr>
          <a:xfrm>
            <a:off x="3419475" y="4605338"/>
            <a:ext cx="2016125" cy="172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Ф.Крик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7297290">
            <a:off x="4819651" y="1803400"/>
            <a:ext cx="512762" cy="255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220369" y="4233069"/>
            <a:ext cx="512763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567387">
            <a:off x="5895975" y="3751263"/>
            <a:ext cx="512763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495087">
            <a:off x="2530475" y="3543300"/>
            <a:ext cx="512763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3451622" flipV="1">
            <a:off x="2743200" y="2225675"/>
            <a:ext cx="512763" cy="260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797497">
            <a:off x="6170613" y="2468563"/>
            <a:ext cx="514350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QW\Рабочий стол\ФОН\hq-wallpapers_ru_abstraction3d_875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42875" y="712788"/>
            <a:ext cx="88582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1.Ішкі және сыртқы белгілер жиынтығы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		</a:t>
            </a:r>
            <a:r>
              <a:rPr lang="kk-KZ" sz="2400">
                <a:solidFill>
                  <a:srgbClr val="3668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Генотип</a:t>
            </a:r>
            <a:endParaRPr lang="ru-RU" sz="2400">
              <a:solidFill>
                <a:srgbClr val="3668C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2.Генетика терминін ұсынған:        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		</a:t>
            </a:r>
            <a:r>
              <a:rPr lang="kk-KZ" sz="2400">
                <a:solidFill>
                  <a:srgbClr val="3668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Вейсман</a:t>
            </a:r>
            <a:endParaRPr lang="ru-RU" sz="2400">
              <a:solidFill>
                <a:srgbClr val="3668C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3.Ұрық плазмасы  туралы болжам ұсынған: 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</a:t>
            </a:r>
            <a:r>
              <a:rPr lang="kk-KZ" sz="2400">
                <a:solidFill>
                  <a:srgbClr val="3668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Мендель</a:t>
            </a:r>
            <a:endParaRPr lang="ru-RU" sz="2400">
              <a:solidFill>
                <a:srgbClr val="3668C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4.Хромосома теориясын қалыптаспай тұрып-ақ </a:t>
            </a: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мейоздық   бөлінудің механизмі мен гендердің </a:t>
            </a: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әрекеті туралы болжам жасаған:     			</a:t>
            </a:r>
            <a:r>
              <a:rPr lang="kk-KZ" sz="2400">
                <a:solidFill>
                  <a:srgbClr val="3668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Бэтсон</a:t>
            </a:r>
            <a:endParaRPr lang="ru-RU" sz="2400">
              <a:solidFill>
                <a:srgbClr val="3668C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5.Ата-аналардан алынатын  гендердің  </a:t>
            </a: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толық жиынтығы:         					</a:t>
            </a:r>
            <a:r>
              <a:rPr lang="kk-KZ" sz="2400" b="1">
                <a:solidFill>
                  <a:srgbClr val="3668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Фенотип</a:t>
            </a:r>
            <a:endParaRPr lang="ru-RU" sz="2400" b="1">
              <a:solidFill>
                <a:srgbClr val="3668C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6.Қарама-қарсы белгілерді анықтайтын </a:t>
            </a: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гендердің атауы:                 					</a:t>
            </a:r>
            <a:r>
              <a:rPr lang="en-US" sz="2400" b="1">
                <a:solidFill>
                  <a:srgbClr val="3668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2400" b="1">
              <a:solidFill>
                <a:srgbClr val="3668C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7.Тригибридті  будандастыруда қанша түрлі </a:t>
            </a: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фенатип түзіледі:        					</a:t>
            </a:r>
            <a:r>
              <a:rPr lang="kk-KZ" sz="2400" b="1">
                <a:solidFill>
                  <a:srgbClr val="3668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lang="ru-RU" sz="2400" b="1">
              <a:solidFill>
                <a:srgbClr val="3668C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8.Дрозофилия шыбыны хромосомаларының </a:t>
            </a: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гаплоидты жиынтығы: 					</a:t>
            </a:r>
            <a:r>
              <a:rPr lang="kk-KZ" sz="2400" b="1">
                <a:solidFill>
                  <a:srgbClr val="3668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Аллелді </a:t>
            </a:r>
            <a:endParaRPr lang="ru-RU" sz="2400" b="1">
              <a:solidFill>
                <a:srgbClr val="3668C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9.Моногибридті будандастыруда  қанша генотип түзіледі:       </a:t>
            </a:r>
            <a:r>
              <a:rPr lang="kk-KZ" sz="2400" b="1">
                <a:solidFill>
                  <a:srgbClr val="3668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endParaRPr lang="ru-RU" sz="2400" b="1">
              <a:solidFill>
                <a:srgbClr val="3668C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71750" y="0"/>
            <a:ext cx="4621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sz="40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Сәйкестікті  табу.</a:t>
            </a:r>
            <a:endParaRPr lang="ru-RU" sz="4000" b="1" i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QW\Рабочий стол\ФОН\hq-wallpapers_ru_abstraction3d_875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500063" y="1857375"/>
            <a:ext cx="7643812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1.Генетика ғылымы нені зерттейді?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0" y="642938"/>
            <a:ext cx="3171825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Пысықтау</a:t>
            </a:r>
            <a:endParaRPr lang="ru-RU" sz="4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3143250"/>
            <a:ext cx="8320088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2.Тұқымқуалаушылық дегеніміз не?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365625"/>
            <a:ext cx="657225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3.Мендельдің 1-ші заңы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175" y="5789613"/>
            <a:ext cx="5186363" cy="646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4.Мендельдің 2-ші заңы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QW\Рабочий стол\ФОН\hq-wallpapers_ru_abstraction3d_875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124744"/>
          <a:ext cx="8568952" cy="413999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52773"/>
                <a:gridCol w="4059862"/>
                <a:gridCol w="2856317"/>
              </a:tblGrid>
              <a:tr h="1046066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р/с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Ғалымдардың</a:t>
                      </a:r>
                      <a:r>
                        <a:rPr lang="kk-KZ" sz="240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аты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Ашқан</a:t>
                      </a:r>
                      <a:r>
                        <a:rPr lang="kk-KZ" sz="240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жаңалықтары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01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Грегор Иоганн Мендель</a:t>
                      </a:r>
                      <a:endParaRPr lang="ru-RU" sz="18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01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Томас Хант Морган</a:t>
                      </a:r>
                      <a:endParaRPr lang="ru-RU" sz="18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01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Хуго</a:t>
                      </a:r>
                      <a:r>
                        <a:rPr lang="en-US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Де</a:t>
                      </a:r>
                      <a:r>
                        <a:rPr lang="en-US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Фриз</a:t>
                      </a:r>
                      <a:endParaRPr lang="ru-RU" sz="18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752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В.Иогансен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01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Н.И.Вавилов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01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О.Эври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01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Ф.Крик</a:t>
                      </a:r>
                      <a:endParaRPr lang="ru-RU" sz="18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QW\Рабочий стол\ФОН\eb10d6caa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28813" y="857250"/>
            <a:ext cx="5567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k-KZ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 Е Н Е Т И К А</a:t>
            </a:r>
            <a:endParaRPr lang="ru-RU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3825" y="2363788"/>
            <a:ext cx="525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4000" b="1">
                <a:latin typeface="Times New Roman" pitchFamily="18" charset="0"/>
                <a:cs typeface="Times New Roman" pitchFamily="18" charset="0"/>
              </a:rPr>
              <a:t>Тұқымқуалаушылық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9313" y="2435225"/>
            <a:ext cx="303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4000" b="1">
                <a:latin typeface="Times New Roman" pitchFamily="18" charset="0"/>
                <a:cs typeface="Times New Roman" pitchFamily="18" charset="0"/>
              </a:rPr>
              <a:t>Өзгергіштік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5938" y="3643313"/>
            <a:ext cx="192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>
                <a:latin typeface="Times New Roman" pitchFamily="18" charset="0"/>
                <a:cs typeface="Times New Roman" pitchFamily="18" charset="0"/>
              </a:rPr>
              <a:t>Сипаттама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43688" y="3643313"/>
            <a:ext cx="192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>
                <a:latin typeface="Times New Roman" pitchFamily="18" charset="0"/>
                <a:cs typeface="Times New Roman" pitchFamily="18" charset="0"/>
              </a:rPr>
              <a:t>Сипаттама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857375" y="1714500"/>
            <a:ext cx="2786063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>
            <a:off x="4714875" y="1714500"/>
            <a:ext cx="27305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270125" y="3444876"/>
            <a:ext cx="746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7162800" y="3409951"/>
            <a:ext cx="6762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081463"/>
            <a:ext cx="40687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QW\Рабочий стол\ФОН\hq-wallpapers_ru_abstraction3d_875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188913"/>
            <a:ext cx="23907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010025"/>
            <a:ext cx="36845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484438" y="1844675"/>
            <a:ext cx="3743325" cy="20891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Генетика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9264132">
            <a:off x="5472113" y="1519238"/>
            <a:ext cx="15113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246813" y="2636838"/>
            <a:ext cx="1509712" cy="261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954088" y="2586038"/>
            <a:ext cx="150971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817144" y="4509294"/>
            <a:ext cx="150971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3816351" y="904875"/>
            <a:ext cx="151130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007628">
            <a:off x="1963738" y="1397000"/>
            <a:ext cx="150971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102165">
            <a:off x="5583238" y="3830638"/>
            <a:ext cx="150971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531761">
            <a:off x="1963738" y="4065588"/>
            <a:ext cx="150971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QW\Рабочий стол\ФОН\eb10d6caa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06" y="4221088"/>
            <a:ext cx="4161342" cy="2819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9375" y="1052736"/>
            <a:ext cx="9174563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Үй жұмысы: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Тұқымқуалаушылық туралы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Г.Мендельдің  еңбегіне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реферат дайындау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QW\Рабочий стол\ФОН\eb10d6caa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87045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Генетика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Ағза (мұндай бет жоқ)"/>
              </a:rPr>
              <a:t>ағзаларға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тұқым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қуалаушылық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өзгергіштікті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зерттейтін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Биология"/>
              </a:rPr>
              <a:t>биология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Ағзалардың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тұқым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қуалаушылығы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өзгергіштігі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генетика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грекше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genet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kos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—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шығу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тегіне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атауды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1906"/>
              </a:rPr>
              <a:t>1906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У.Бэтсон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Тұқым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қуалаушылық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өзгергіштіктің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заңдылықтарын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қоғамды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пайдаланудың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шешуде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генетика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қосты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Биология"/>
              </a:rPr>
              <a:t>биология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салаларының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Жер"/>
              </a:rPr>
              <a:t>Жер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бетіндегі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материяның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үздіксіз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алмастыруымен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жүріп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организмдердің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көбеюімен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түрге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қасиеттер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ұрпақтан-ұрпаққа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беріліп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Басқаша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айтқанда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ұрпақтар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дәрежеде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ата-анасына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туады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Мұны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тұқым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қуалаушылық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Көпшілік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организмнің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қасиеттері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өзгермей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біршама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берілетіндіктен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ұрпағы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ұқсастық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ата-анадан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тарайтын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ұрпақтың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бір-бірінен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белгісі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жөнінен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айырмашылығы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болады.Организмнің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тұқым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қуалаушылық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қасиеті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Фактор"/>
              </a:rPr>
              <a:t>факторларының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әсерінен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өзгеріп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Оны —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өзгергіштік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Көбею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организмнің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қасиеттерінің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сақталуымен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біреуі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өзгеріске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ұшырайды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жаңарып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түрлене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түседі.Тұқым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қуалаушылық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өзгергіштік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бірімен-бірі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жүретін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қарама-қарсы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тығыз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процестер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6328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Генетиканың дамуы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QW\Рабочий стол\ФОН\eb10d6caa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905" y="357166"/>
            <a:ext cx="855939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Генетика дамуының 3 кезеңі: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48253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1.Пайда болуы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571876"/>
            <a:ext cx="493276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 Қалыптасуы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5214950"/>
            <a:ext cx="7786742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Молекулалық генетиканың пайда болуы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QW\Рабочий стол\ФОН\903851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717550"/>
            <a:ext cx="376555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72000" y="549275"/>
          <a:ext cx="393065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тография Photo Editor" r:id="rId5" imgW="3134162" imgH="3533333" progId="MSPhotoEd.3">
                  <p:embed/>
                </p:oleObj>
              </mc:Choice>
              <mc:Fallback>
                <p:oleObj name="Фотография Photo Editor" r:id="rId5" imgW="3134162" imgH="3533333" progId="MSPhotoEd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9275"/>
                        <a:ext cx="3930650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3851275" y="56610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Томас Хант Морган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-107950" y="56721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Грегор Иоганн Мендель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(1822-1884)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Үш елдің ғалымы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84338"/>
            <a:ext cx="2263775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84338"/>
            <a:ext cx="2398713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3605213" y="5424488"/>
            <a:ext cx="1716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Корренс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84338"/>
            <a:ext cx="2497138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Прямоугольник 4"/>
          <p:cNvSpPr>
            <a:spLocks noChangeArrowheads="1"/>
          </p:cNvSpPr>
          <p:nvPr/>
        </p:nvSpPr>
        <p:spPr bwMode="auto">
          <a:xfrm>
            <a:off x="5891213" y="5483225"/>
            <a:ext cx="276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Чермак‑Зейзенегг 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Прямоугольник 5"/>
          <p:cNvSpPr>
            <a:spLocks noChangeArrowheads="1"/>
          </p:cNvSpPr>
          <p:nvPr/>
        </p:nvSpPr>
        <p:spPr bwMode="auto">
          <a:xfrm>
            <a:off x="1044575" y="5356225"/>
            <a:ext cx="207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Хуго Де Фриз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QW\Рабочий стол\ФОН\903851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Грегор Иоганн Мендель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41438"/>
            <a:ext cx="428625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QW\Рабочий стол\ФОН\903851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Plai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Мендельдің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бірінші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заңы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ұрпақтың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біркелкі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Мендельдің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бір-бірінен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ажыратылатын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дарақтарды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будандастыруды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моногибридті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Мендель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тәжірибелерінің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бірінде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асбұршақтың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тұқымдары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будандастырған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Сонда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ұрпақтан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будандардың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тұқымды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көрінбеген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7Дәл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асбұршақтың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гүлді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гүлді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формаларын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будандастырғанда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көрініс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берді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гүлді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гүлді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асбұршақты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будандастырғанда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будандық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ұрпақтың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гүлді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байқалмады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зерттеулердің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Мендельдің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будандық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ұрпақтың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белгілерінің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біркелкі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будандарының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біркелкілік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доминанттылық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748712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668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Arial</vt:lpstr>
      <vt:lpstr>Times New Roman</vt:lpstr>
      <vt:lpstr>Тема Office</vt:lpstr>
      <vt:lpstr>Фотография Photo Editor</vt:lpstr>
      <vt:lpstr>                                                                                                              Ақтөбе облысы                          Қобда ауданы ауданы                        Бегалы орта мектебінің                          биология пәні мұғалімі                  Биханова Нұржауған Ғаділбекқызы.       </vt:lpstr>
      <vt:lpstr>Презентация PowerPoint</vt:lpstr>
      <vt:lpstr>Презентация PowerPoint</vt:lpstr>
      <vt:lpstr>Презентация PowerPoint</vt:lpstr>
      <vt:lpstr>Презентация PowerPoint</vt:lpstr>
      <vt:lpstr>Үш елдің ғалымы</vt:lpstr>
      <vt:lpstr>Грегор Иоганн Мендель</vt:lpstr>
      <vt:lpstr>Мендельдің бірінші заңы.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Nurken</cp:lastModifiedBy>
  <cp:revision>17</cp:revision>
  <dcterms:created xsi:type="dcterms:W3CDTF">2012-07-16T18:47:41Z</dcterms:created>
  <dcterms:modified xsi:type="dcterms:W3CDTF">2012-09-30T04:06:59Z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1259289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D5.0.5</vt:lpwstr>
  </property>
</Properties>
</file>