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3" r:id="rId2"/>
    <p:sldId id="267" r:id="rId3"/>
    <p:sldId id="269" r:id="rId4"/>
    <p:sldId id="270" r:id="rId5"/>
    <p:sldId id="256" r:id="rId6"/>
    <p:sldId id="257" r:id="rId7"/>
    <p:sldId id="259" r:id="rId8"/>
    <p:sldId id="275" r:id="rId9"/>
    <p:sldId id="260" r:id="rId10"/>
    <p:sldId id="262" r:id="rId11"/>
    <p:sldId id="271" r:id="rId12"/>
    <p:sldId id="27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3413D-32D8-4BD1-BB12-511395499793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C049B-7D01-40D5-B645-DEA54DB9DE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9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D868AC3-E5F9-44DC-9AE0-2B22CC19A6C2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51EAF53-C68D-402A-A5DE-AE0081A9EF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ВИРУС: СУЩЕСТВО ИЛИ ВЕЩЕСТВО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1971327"/>
            <a:ext cx="3506893" cy="4413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86050" y="274638"/>
            <a:ext cx="3857652" cy="939784"/>
          </a:xfrm>
        </p:spPr>
        <p:txBody>
          <a:bodyPr/>
          <a:lstStyle/>
          <a:p>
            <a:r>
              <a:rPr lang="kk-KZ" sz="4800" dirty="0" smtClean="0">
                <a:latin typeface="+mn-lt"/>
              </a:rPr>
              <a:t>Вирустар</a:t>
            </a:r>
            <a:r>
              <a:rPr lang="kk-KZ" dirty="0" smtClean="0"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4048" y="1878372"/>
            <a:ext cx="3571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1.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Virus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”   латын сөзінен аударғанда “у” деген мағынаны білдіреді. 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2.  Бұл сөзді алғаш рет темекі теңбілі зиянкесін зерттеген орыс ғалымы Д.И.Ивановский 1892 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жылы қолданады.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3. Вирустар тек тірі жасушаларда ғана  өніп-өсіп тіршілік етеді.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4.  Қазіргі кезде жылы қанды омыртқалыларды  уландыратын 500-дей және өсімдіктерді уландыратын 300-ден астам вирустар белгілі.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Вирус иммунодефицита человека (ВИЧ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14422"/>
            <a:ext cx="3786214" cy="45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8596" y="28572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Адамның қорғаныш тапшылығының қоздырғышы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285860"/>
            <a:ext cx="3929089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750099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571604" y="428604"/>
            <a:ext cx="5572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АҚТҚ-ның құрылысы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428736"/>
            <a:ext cx="457203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392909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00034" y="214290"/>
            <a:ext cx="76438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АҚТҚ-ның ішкі құрылысы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9553" r="2499" b="4256"/>
          <a:stretch>
            <a:fillRect/>
          </a:stretch>
        </p:blipFill>
        <p:spPr bwMode="auto">
          <a:xfrm>
            <a:off x="251520" y="1700808"/>
            <a:ext cx="3908285" cy="4870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Адам организміндегі микробтар мен вирустар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Ebola vir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152" y="3645024"/>
            <a:ext cx="2712743" cy="178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34262" y="1700808"/>
            <a:ext cx="21379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Корь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Герпес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Грипп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Полиомиелит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СПИД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Гепатит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Краснуха 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Менингит 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Оспа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Энцефалит</a:t>
            </a:r>
          </a:p>
          <a:p>
            <a:pPr marL="342900" indent="-342900">
              <a:buAutoNum type="arabicPeriod"/>
            </a:pPr>
            <a:r>
              <a:rPr lang="kk-KZ" b="1" dirty="0" smtClean="0">
                <a:solidFill>
                  <a:schemeClr val="bg1"/>
                </a:solidFill>
              </a:rPr>
              <a:t> Свинка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476672"/>
            <a:ext cx="5572164" cy="439718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Вирустарды зерттеу жұмыстары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388216"/>
              </p:ext>
            </p:extLst>
          </p:nvPr>
        </p:nvGraphicFramePr>
        <p:xfrm>
          <a:off x="467544" y="1772816"/>
          <a:ext cx="8136904" cy="465918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46624"/>
                <a:gridCol w="1281568"/>
                <a:gridCol w="1872208"/>
                <a:gridCol w="4536504"/>
              </a:tblGrid>
              <a:tr h="470763"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р/с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Зерттеу жылдары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Зерттеген ғалыдар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Зерттеу салалары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5985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1892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жыл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Д.И.Ивановский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(орыс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ғалымы)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Темекі теңбілі ауруын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тудыратын 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- вирустар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5985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1897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жыл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Ф.Леффлер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(неміс ғалымы)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Ірі қара малда ящур ауруының себепкері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вирустар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622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1898 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М.Бейерник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(голландия ғалымы)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Осы тәжірибелерді қорытындылады</a:t>
                      </a:r>
                    </a:p>
                    <a:p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“сүзілетін вирустар”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534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1898 жылы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Н.Ф.Гамалея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(орыс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микробиологы)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Топалаңды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қоздыратын бактерияларды ерітіп жіберетін бактериофаг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9622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1915 жылы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Ф.Туорт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(ағылшын)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Бактериофагтарды зерттеді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534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1917 жылы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Ф.д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Эрелль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(канадалық бактериолог)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Іш сүзегін ерітіп жіберетін бактериофаг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534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1935 жылы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У.Стенли</a:t>
                      </a:r>
                    </a:p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(американдық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ғалымы)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Темекі теңбілі вирустары шоғырланған кристалдар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14422"/>
            <a:ext cx="2857520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214422"/>
            <a:ext cx="3071834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4071942"/>
            <a:ext cx="2000264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4000504"/>
            <a:ext cx="1785950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500034" y="341958"/>
            <a:ext cx="8001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Вирустардың пішіндері әртүрлі болып келеді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858048" cy="654032"/>
          </a:xfrm>
        </p:spPr>
        <p:txBody>
          <a:bodyPr>
            <a:normAutofit fontScale="90000"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Вирустардың пішіндері мен өлшемдері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44824"/>
            <a:ext cx="3497042" cy="45823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580112" y="1876622"/>
            <a:ext cx="2786082" cy="461664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k-KZ" sz="2400" b="1" dirty="0" smtClean="0"/>
              <a:t>Вирустардың  ұзындығы</a:t>
            </a:r>
          </a:p>
          <a:p>
            <a:r>
              <a:rPr lang="kk-KZ" sz="2400" b="1" dirty="0" smtClean="0"/>
              <a:t> 20 нм-ден </a:t>
            </a:r>
          </a:p>
          <a:p>
            <a:r>
              <a:rPr lang="kk-KZ" sz="2400" b="1" dirty="0" smtClean="0"/>
              <a:t>500 нм-ге </a:t>
            </a:r>
          </a:p>
          <a:p>
            <a:r>
              <a:rPr lang="kk-KZ" sz="2400" b="1" dirty="0" smtClean="0"/>
              <a:t>дейін барады.</a:t>
            </a:r>
          </a:p>
          <a:p>
            <a:r>
              <a:rPr lang="kk-KZ" sz="2400" b="1" dirty="0" smtClean="0"/>
              <a:t>( 1нм= 10</a:t>
            </a:r>
            <a:r>
              <a:rPr lang="kk-KZ" sz="2400" b="1" baseline="30000" dirty="0" smtClean="0"/>
              <a:t>-9 </a:t>
            </a:r>
            <a:r>
              <a:rPr lang="kk-KZ" sz="2400" b="1" dirty="0" smtClean="0"/>
              <a:t>м )</a:t>
            </a:r>
          </a:p>
          <a:p>
            <a:r>
              <a:rPr lang="kk-KZ" sz="2400" b="1" dirty="0" smtClean="0"/>
              <a:t>Вирустар бактерилардан кіші болып келеді.</a:t>
            </a:r>
            <a:endParaRPr lang="ru-RU" sz="2400" b="1" dirty="0" smtClean="0"/>
          </a:p>
          <a:p>
            <a:r>
              <a:rPr lang="kk-KZ" sz="2400" b="1" baseline="30000" dirty="0" smtClean="0"/>
              <a:t> </a:t>
            </a:r>
            <a:endParaRPr lang="ru-RU" sz="2400" b="1" dirty="0" smtClean="0"/>
          </a:p>
          <a:p>
            <a:endParaRPr lang="ru-RU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3947" b="3947"/>
          <a:stretch>
            <a:fillRect/>
          </a:stretch>
        </p:blipFill>
        <p:spPr bwMode="auto">
          <a:xfrm>
            <a:off x="2214546" y="1214422"/>
            <a:ext cx="400052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14348" y="214291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Бактериофагтың құрылысы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t="4195" b="1409"/>
          <a:stretch>
            <a:fillRect/>
          </a:stretch>
        </p:blipFill>
        <p:spPr bwMode="auto">
          <a:xfrm>
            <a:off x="1928794" y="1071546"/>
            <a:ext cx="4429156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00034" y="21429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solidFill>
                  <a:schemeClr val="bg1"/>
                </a:solidFill>
              </a:rPr>
              <a:t>Жануар вирусының құрылысы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РЕПЛИКАЦИЯ ВИРУС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7072362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85786" y="214291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</a:rPr>
              <a:t>Вирустардың жасушаға енуі және онда көбеюі.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14356"/>
            <a:ext cx="728667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Вирус табачной мозаи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428736"/>
            <a:ext cx="3071834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835696" y="452746"/>
            <a:ext cx="6339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Темекі теңбілі вирусының мозаикасы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500174"/>
            <a:ext cx="250033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00562" y="4500571"/>
            <a:ext cx="3143272" cy="224676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k-KZ" sz="2000" dirty="0" smtClean="0"/>
              <a:t>Темекі теңбілі вирусының пішіні- ұзынша цилиндр тәрізді болып келеді. Капсомерлерден тұратын нәруызды қабықшасының астында спираль тәрізді  оралған РНҚ болады. 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568</TotalTime>
  <Words>269</Words>
  <Application>Microsoft Office PowerPoint</Application>
  <PresentationFormat>Экран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Сетка</vt:lpstr>
      <vt:lpstr>Вирустар </vt:lpstr>
      <vt:lpstr>Вирустарды зерттеу жұмыстары</vt:lpstr>
      <vt:lpstr>Презентация PowerPoint</vt:lpstr>
      <vt:lpstr>Вирустардың пішіндері мен өлшемдері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Адам организміндегі микробтар мен вирустар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27</cp:revision>
  <dcterms:created xsi:type="dcterms:W3CDTF">2008-11-07T08:58:49Z</dcterms:created>
  <dcterms:modified xsi:type="dcterms:W3CDTF">2012-03-30T07:48:57Z</dcterms:modified>
</cp:coreProperties>
</file>