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299" r:id="rId2"/>
    <p:sldId id="301" r:id="rId3"/>
    <p:sldId id="303" r:id="rId4"/>
    <p:sldId id="257" r:id="rId5"/>
    <p:sldId id="258" r:id="rId6"/>
    <p:sldId id="260" r:id="rId7"/>
    <p:sldId id="259" r:id="rId8"/>
    <p:sldId id="261" r:id="rId9"/>
    <p:sldId id="262" r:id="rId10"/>
    <p:sldId id="263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65" r:id="rId26"/>
    <p:sldId id="266" r:id="rId27"/>
    <p:sldId id="267" r:id="rId28"/>
    <p:sldId id="268" r:id="rId29"/>
    <p:sldId id="269" r:id="rId30"/>
    <p:sldId id="264" r:id="rId31"/>
    <p:sldId id="285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307" r:id="rId41"/>
    <p:sldId id="304" r:id="rId42"/>
    <p:sldId id="289" r:id="rId43"/>
  </p:sldIdLst>
  <p:sldSz cx="9144000" cy="6858000" type="screen4x3"/>
  <p:notesSz cx="7102475" cy="102314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3300"/>
    <a:srgbClr val="FFFF00"/>
    <a:srgbClr val="FF00FF"/>
    <a:srgbClr val="66FFFF"/>
    <a:srgbClr val="9900FF"/>
    <a:srgbClr val="FF3300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65" autoAdjust="0"/>
    <p:restoredTop sz="86333" autoAdjust="0"/>
  </p:normalViewPr>
  <p:slideViewPr>
    <p:cSldViewPr>
      <p:cViewPr varScale="1">
        <p:scale>
          <a:sx n="94" d="100"/>
          <a:sy n="94" d="100"/>
        </p:scale>
        <p:origin x="-41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6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>
                <a:ea typeface="+mn-ea"/>
              </a:defRPr>
            </a:lvl1pPr>
          </a:lstStyle>
          <a:p>
            <a:pPr>
              <a:defRPr/>
            </a:pPr>
            <a:fld id="{5BA41DEA-FFAA-42F9-A521-29DC0D989150}" type="datetimeFigureOut">
              <a:rPr lang="ru-RU"/>
              <a:pPr>
                <a:defRPr/>
              </a:pPr>
              <a:t>15.08.2011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09613" y="4859338"/>
            <a:ext cx="5683250" cy="4605337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18675"/>
            <a:ext cx="3078163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2725" y="9718675"/>
            <a:ext cx="3078163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>
                <a:ea typeface="+mn-ea"/>
              </a:defRPr>
            </a:lvl1pPr>
          </a:lstStyle>
          <a:p>
            <a:pPr>
              <a:defRPr/>
            </a:pPr>
            <a:fld id="{465E767F-EF42-4FDE-AE58-FFD608FE10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9ED73B-68CE-4152-A6F6-803B7C253E00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EF1CA7-2AA2-48DE-8777-82D679495759}" type="slidenum">
              <a:rPr lang="ru-RU" smtClean="0"/>
              <a:pPr/>
              <a:t>31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F9BDE-CEA3-4BE5-B72E-7EDC838A36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78287-96BE-4367-9E91-E0321B4441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718F6-412A-4199-83D4-9D61F1AFE7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0E8B0-90A3-4A1A-A4AE-98C80DB167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BB159-9D9F-41CD-A0DE-C820EE4059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5F5B3-6F97-44A1-8C33-D0721D1854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8237D-D92F-4D2A-A80C-156543D25B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E0563-D799-474D-A86E-D7BB01A70C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914FA-2B13-4EC9-8765-45A5638B74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D9230-7867-496A-A520-95F604EC7F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2A3AC-4E7E-4219-AF6A-146970A095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Times New Roman" pitchFamily="18" charset="0"/>
              </a:defRPr>
            </a:lvl1pPr>
          </a:lstStyle>
          <a:p>
            <a:pPr>
              <a:defRPr/>
            </a:pPr>
            <a:fld id="{8460AF21-FF53-4DFB-8E0E-5FCDDA12C3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image" Target="../media/image10.jpeg"/><Relationship Id="rId18" Type="http://schemas.openxmlformats.org/officeDocument/2006/relationships/image" Target="../media/image15.jpeg"/><Relationship Id="rId3" Type="http://schemas.openxmlformats.org/officeDocument/2006/relationships/audio" Target="../media/audio1.wav"/><Relationship Id="rId21" Type="http://schemas.openxmlformats.org/officeDocument/2006/relationships/image" Target="../media/image16.gif"/><Relationship Id="rId7" Type="http://schemas.openxmlformats.org/officeDocument/2006/relationships/image" Target="../media/image4.wmf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jpeg"/><Relationship Id="rId20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wmf"/><Relationship Id="rId11" Type="http://schemas.openxmlformats.org/officeDocument/2006/relationships/image" Target="../media/image8.jpeg"/><Relationship Id="rId5" Type="http://schemas.openxmlformats.org/officeDocument/2006/relationships/image" Target="../media/image2.wmf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19" Type="http://schemas.openxmlformats.org/officeDocument/2006/relationships/slide" Target="slide2.xml"/><Relationship Id="rId4" Type="http://schemas.openxmlformats.org/officeDocument/2006/relationships/image" Target="../media/image1.wmf"/><Relationship Id="rId9" Type="http://schemas.openxmlformats.org/officeDocument/2006/relationships/image" Target="../media/image6.jpeg"/><Relationship Id="rId14" Type="http://schemas.openxmlformats.org/officeDocument/2006/relationships/image" Target="../media/image11.jpeg"/><Relationship Id="rId22" Type="http://schemas.openxmlformats.org/officeDocument/2006/relationships/image" Target="../media/image17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7.xml"/><Relationship Id="rId13" Type="http://schemas.openxmlformats.org/officeDocument/2006/relationships/slide" Target="slide13.xml"/><Relationship Id="rId18" Type="http://schemas.openxmlformats.org/officeDocument/2006/relationships/slide" Target="slide14.xml"/><Relationship Id="rId3" Type="http://schemas.openxmlformats.org/officeDocument/2006/relationships/audio" Target="../media/audio4.wav"/><Relationship Id="rId21" Type="http://schemas.openxmlformats.org/officeDocument/2006/relationships/slide" Target="slide29.xml"/><Relationship Id="rId7" Type="http://schemas.openxmlformats.org/officeDocument/2006/relationships/slide" Target="slide12.xml"/><Relationship Id="rId12" Type="http://schemas.openxmlformats.org/officeDocument/2006/relationships/audio" Target="../media/audio6.wav"/><Relationship Id="rId17" Type="http://schemas.openxmlformats.org/officeDocument/2006/relationships/slide" Target="slide28.xml"/><Relationship Id="rId25" Type="http://schemas.openxmlformats.org/officeDocument/2006/relationships/slide" Target="slide30.xml"/><Relationship Id="rId2" Type="http://schemas.openxmlformats.org/officeDocument/2006/relationships/slide" Target="slide11.xml"/><Relationship Id="rId16" Type="http://schemas.openxmlformats.org/officeDocument/2006/relationships/audio" Target="../media/audio7.wav"/><Relationship Id="rId20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6.xml"/><Relationship Id="rId11" Type="http://schemas.openxmlformats.org/officeDocument/2006/relationships/slide" Target="slide27.xml"/><Relationship Id="rId24" Type="http://schemas.openxmlformats.org/officeDocument/2006/relationships/slide" Target="slide25.xml"/><Relationship Id="rId5" Type="http://schemas.openxmlformats.org/officeDocument/2006/relationships/slide" Target="slide21.xml"/><Relationship Id="rId15" Type="http://schemas.openxmlformats.org/officeDocument/2006/relationships/slide" Target="slide23.xml"/><Relationship Id="rId23" Type="http://schemas.openxmlformats.org/officeDocument/2006/relationships/slide" Target="slide20.xml"/><Relationship Id="rId10" Type="http://schemas.openxmlformats.org/officeDocument/2006/relationships/slide" Target="slide22.xml"/><Relationship Id="rId19" Type="http://schemas.openxmlformats.org/officeDocument/2006/relationships/slide" Target="slide19.xml"/><Relationship Id="rId4" Type="http://schemas.openxmlformats.org/officeDocument/2006/relationships/slide" Target="slide16.xml"/><Relationship Id="rId9" Type="http://schemas.openxmlformats.org/officeDocument/2006/relationships/audio" Target="../media/audio5.wav"/><Relationship Id="rId14" Type="http://schemas.openxmlformats.org/officeDocument/2006/relationships/slide" Target="slide18.xml"/><Relationship Id="rId22" Type="http://schemas.openxmlformats.org/officeDocument/2006/relationships/slide" Target="slide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audio" Target="../media/audio3.wav"/><Relationship Id="rId7" Type="http://schemas.openxmlformats.org/officeDocument/2006/relationships/image" Target="../media/image2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wmf"/><Relationship Id="rId11" Type="http://schemas.openxmlformats.org/officeDocument/2006/relationships/hyperlink" Target="&#1050;&#1040;&#1056;&#1040;%20&#1046;&#1054;&#1056;&#1043;&#1040;.mp3" TargetMode="External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slide" Target="slide40.xml"/><Relationship Id="rId3" Type="http://schemas.openxmlformats.org/officeDocument/2006/relationships/audio" Target="../media/audio4.wav"/><Relationship Id="rId7" Type="http://schemas.openxmlformats.org/officeDocument/2006/relationships/slide" Target="slide38.xml"/><Relationship Id="rId2" Type="http://schemas.openxmlformats.org/officeDocument/2006/relationships/slide" Target="slide34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7.xml"/><Relationship Id="rId5" Type="http://schemas.openxmlformats.org/officeDocument/2006/relationships/slide" Target="slide36.xml"/><Relationship Id="rId4" Type="http://schemas.openxmlformats.org/officeDocument/2006/relationships/slide" Target="slide35.xml"/><Relationship Id="rId9" Type="http://schemas.openxmlformats.org/officeDocument/2006/relationships/slide" Target="slide39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3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gif"/><Relationship Id="rId5" Type="http://schemas.openxmlformats.org/officeDocument/2006/relationships/image" Target="../media/image5.wmf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slide" Target="slide9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61" name="Picture 3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953000"/>
            <a:ext cx="1716088" cy="159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62" name="Picture 3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15200" y="0"/>
            <a:ext cx="1420813" cy="151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63" name="Picture 3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43600" y="31242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64" name="Picture 3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81800" y="4648200"/>
            <a:ext cx="2362200" cy="214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65" name="Picture 3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981200" y="3048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66" name="Picture 3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09600" y="30480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67" name="Picture 3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132138" y="32131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68" name="Picture 4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62400" y="304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69" name="Picture 4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0" y="2286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70" name="Picture 4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05000" y="38862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71" name="Picture 4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53000" y="5730875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72" name="Picture 4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1524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73" name="Picture 4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93025" y="31242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74" name="Picture 4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24300" y="5661025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75" name="Picture 4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81200" y="2209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0" name="Picture 2" descr="All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713" y="4883150"/>
            <a:ext cx="2303462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WordArt 3"/>
          <p:cNvSpPr>
            <a:spLocks noChangeArrowheads="1" noChangeShapeType="1" noTextEdit="1"/>
          </p:cNvSpPr>
          <p:nvPr/>
        </p:nvSpPr>
        <p:spPr bwMode="auto">
          <a:xfrm>
            <a:off x="1187450" y="188913"/>
            <a:ext cx="7099300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>
              <a:ln w="19050">
                <a:solidFill>
                  <a:schemeClr val="tx1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FFFF66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67" name="AutoShape 4">
            <a:hlinkClick r:id="" action="ppaction://hlinkshowjump?jump=endshow" highlightClick="1"/>
          </p:cNvPr>
          <p:cNvSpPr>
            <a:spLocks noChangeArrowheads="1"/>
          </p:cNvSpPr>
          <p:nvPr/>
        </p:nvSpPr>
        <p:spPr bwMode="auto">
          <a:xfrm>
            <a:off x="8675688" y="188913"/>
            <a:ext cx="228600" cy="228600"/>
          </a:xfrm>
          <a:prstGeom prst="actionButtonBlank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ru-RU" sz="1600" b="1">
                <a:latin typeface="Arial" charset="0"/>
              </a:rPr>
              <a:t>X</a:t>
            </a:r>
            <a:endParaRPr lang="ru-RU" sz="1600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 rot="10800000">
            <a:off x="1144588" y="985838"/>
            <a:ext cx="7315200" cy="787400"/>
          </a:xfrm>
          <a:custGeom>
            <a:avLst/>
            <a:gdLst>
              <a:gd name="G0" fmla="+- 6535 0 0"/>
              <a:gd name="G1" fmla="+- 21600 0 6535"/>
              <a:gd name="G2" fmla="*/ 6535 1 2"/>
              <a:gd name="G3" fmla="+- 21600 0 G2"/>
              <a:gd name="G4" fmla="+/ 6535 21600 2"/>
              <a:gd name="G5" fmla="+/ G1 0 2"/>
              <a:gd name="G6" fmla="*/ 21600 21600 6535"/>
              <a:gd name="G7" fmla="*/ G6 1 2"/>
              <a:gd name="G8" fmla="+- 21600 0 G7"/>
              <a:gd name="G9" fmla="*/ 21600 1 2"/>
              <a:gd name="G10" fmla="+- 6535 0 G9"/>
              <a:gd name="G11" fmla="?: G10 G8 0"/>
              <a:gd name="G12" fmla="?: G10 G7 21600"/>
              <a:gd name="T0" fmla="*/ 18332 w 21600"/>
              <a:gd name="T1" fmla="*/ 10800 h 21600"/>
              <a:gd name="T2" fmla="*/ 10800 w 21600"/>
              <a:gd name="T3" fmla="*/ 21600 h 21600"/>
              <a:gd name="T4" fmla="*/ 3268 w 21600"/>
              <a:gd name="T5" fmla="*/ 10800 h 21600"/>
              <a:gd name="T6" fmla="*/ 10800 w 21600"/>
              <a:gd name="T7" fmla="*/ 0 h 21600"/>
              <a:gd name="T8" fmla="*/ 5068 w 21600"/>
              <a:gd name="T9" fmla="*/ 5068 h 21600"/>
              <a:gd name="T10" fmla="*/ 16532 w 21600"/>
              <a:gd name="T11" fmla="*/ 1653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6535" y="21600"/>
                </a:lnTo>
                <a:lnTo>
                  <a:pt x="15065" y="21600"/>
                </a:lnTo>
                <a:lnTo>
                  <a:pt x="21600" y="0"/>
                </a:lnTo>
                <a:close/>
              </a:path>
            </a:pathLst>
          </a:custGeom>
          <a:gradFill rotWithShape="0">
            <a:gsLst>
              <a:gs pos="0">
                <a:srgbClr val="FFFF00">
                  <a:gamma/>
                  <a:tint val="14118"/>
                  <a:invGamma/>
                </a:srgbClr>
              </a:gs>
              <a:gs pos="100000">
                <a:srgbClr val="FFFF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9250" dir="2132261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 sz="4400">
              <a:latin typeface="Arial" charset="0"/>
              <a:cs typeface="+mn-cs"/>
            </a:endParaRPr>
          </a:p>
        </p:txBody>
      </p:sp>
      <p:sp>
        <p:nvSpPr>
          <p:cNvPr id="32774" name="WordArt 6"/>
          <p:cNvSpPr>
            <a:spLocks noChangeArrowheads="1" noChangeShapeType="1" noTextEdit="1"/>
          </p:cNvSpPr>
          <p:nvPr/>
        </p:nvSpPr>
        <p:spPr bwMode="auto">
          <a:xfrm>
            <a:off x="1500188" y="357188"/>
            <a:ext cx="6286500" cy="141605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4800" b="1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Times New Roman"/>
                <a:cs typeface="Times New Roman"/>
              </a:rPr>
              <a:t>Алматы мемлекеттік сервис</a:t>
            </a:r>
          </a:p>
          <a:p>
            <a:pPr algn="ctr"/>
            <a:r>
              <a:rPr lang="ru-RU" sz="4800" b="1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Times New Roman"/>
                <a:cs typeface="Times New Roman"/>
              </a:rPr>
              <a:t> және технологиялар колледжі</a:t>
            </a:r>
          </a:p>
        </p:txBody>
      </p:sp>
      <p:pic>
        <p:nvPicPr>
          <p:cNvPr id="32776" name="Picture 8" descr="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706688" y="3314700"/>
            <a:ext cx="714375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7" name="Picture 9" descr="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570538" y="5465763"/>
            <a:ext cx="1439862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8" name="Picture 10" descr="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160838" y="3314700"/>
            <a:ext cx="715962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9" name="Picture 11" descr="1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584825" y="3314700"/>
            <a:ext cx="715963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80" name="Picture 12" descr="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592763" y="4748213"/>
            <a:ext cx="715962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81" name="Picture 13" descr="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146550" y="4746625"/>
            <a:ext cx="714375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82" name="Picture 14" descr="5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311900" y="4030663"/>
            <a:ext cx="714375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83" name="Picture 15" descr="8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4870450" y="4032250"/>
            <a:ext cx="715963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84" name="Picture 16" descr="9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429000" y="4038600"/>
            <a:ext cx="715963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85" name="Line 17"/>
          <p:cNvSpPr>
            <a:spLocks noChangeShapeType="1"/>
          </p:cNvSpPr>
          <p:nvPr/>
        </p:nvSpPr>
        <p:spPr bwMode="auto">
          <a:xfrm>
            <a:off x="3276600" y="4740275"/>
            <a:ext cx="3886200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>
            <a:off x="5562600" y="5462588"/>
            <a:ext cx="1600200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>
            <a:off x="5562600" y="3308350"/>
            <a:ext cx="1219200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788" name="Line 20"/>
          <p:cNvSpPr>
            <a:spLocks noChangeShapeType="1"/>
          </p:cNvSpPr>
          <p:nvPr/>
        </p:nvSpPr>
        <p:spPr bwMode="auto">
          <a:xfrm flipH="1" flipV="1">
            <a:off x="6308725" y="3032125"/>
            <a:ext cx="0" cy="24384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789" name="Line 21"/>
          <p:cNvSpPr>
            <a:spLocks noChangeShapeType="1"/>
          </p:cNvSpPr>
          <p:nvPr/>
        </p:nvSpPr>
        <p:spPr bwMode="auto">
          <a:xfrm flipH="1" flipV="1">
            <a:off x="5578475" y="3200400"/>
            <a:ext cx="0" cy="321468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790" name="Line 22"/>
          <p:cNvSpPr>
            <a:spLocks noChangeShapeType="1"/>
          </p:cNvSpPr>
          <p:nvPr/>
        </p:nvSpPr>
        <p:spPr bwMode="auto">
          <a:xfrm flipH="1" flipV="1">
            <a:off x="4868863" y="3200400"/>
            <a:ext cx="0" cy="29718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791" name="Line 23"/>
          <p:cNvSpPr>
            <a:spLocks noChangeShapeType="1"/>
          </p:cNvSpPr>
          <p:nvPr/>
        </p:nvSpPr>
        <p:spPr bwMode="auto">
          <a:xfrm flipH="1" flipV="1">
            <a:off x="4138613" y="3200400"/>
            <a:ext cx="0" cy="22860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792" name="Line 24"/>
          <p:cNvSpPr>
            <a:spLocks noChangeShapeType="1"/>
          </p:cNvSpPr>
          <p:nvPr/>
        </p:nvSpPr>
        <p:spPr bwMode="auto">
          <a:xfrm flipH="1" flipV="1">
            <a:off x="7018338" y="3657600"/>
            <a:ext cx="0" cy="2514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793" name="Line 25"/>
          <p:cNvSpPr>
            <a:spLocks noChangeShapeType="1"/>
          </p:cNvSpPr>
          <p:nvPr/>
        </p:nvSpPr>
        <p:spPr bwMode="auto">
          <a:xfrm>
            <a:off x="3810000" y="5462588"/>
            <a:ext cx="1371600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794" name="Line 26"/>
          <p:cNvSpPr>
            <a:spLocks noChangeShapeType="1"/>
          </p:cNvSpPr>
          <p:nvPr/>
        </p:nvSpPr>
        <p:spPr bwMode="auto">
          <a:xfrm>
            <a:off x="2667000" y="3308350"/>
            <a:ext cx="2514600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795" name="Line 27"/>
          <p:cNvSpPr>
            <a:spLocks noChangeShapeType="1"/>
          </p:cNvSpPr>
          <p:nvPr/>
        </p:nvSpPr>
        <p:spPr bwMode="auto">
          <a:xfrm flipH="1" flipV="1">
            <a:off x="3429000" y="3214688"/>
            <a:ext cx="0" cy="1814512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796" name="Line 28"/>
          <p:cNvSpPr>
            <a:spLocks noChangeShapeType="1"/>
          </p:cNvSpPr>
          <p:nvPr/>
        </p:nvSpPr>
        <p:spPr bwMode="auto">
          <a:xfrm flipH="1" flipV="1">
            <a:off x="2698750" y="3290888"/>
            <a:ext cx="0" cy="11430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797" name="Line 29"/>
          <p:cNvSpPr>
            <a:spLocks noChangeShapeType="1"/>
          </p:cNvSpPr>
          <p:nvPr/>
        </p:nvSpPr>
        <p:spPr bwMode="auto">
          <a:xfrm>
            <a:off x="5410200" y="6170613"/>
            <a:ext cx="1600200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798" name="Line 30"/>
          <p:cNvSpPr>
            <a:spLocks noChangeShapeType="1"/>
          </p:cNvSpPr>
          <p:nvPr/>
        </p:nvSpPr>
        <p:spPr bwMode="auto">
          <a:xfrm>
            <a:off x="2514600" y="4038600"/>
            <a:ext cx="4800600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802" name="Text Box 34">
            <a:hlinkClick r:id="" action="ppaction://noaction" highlightClick="1"/>
          </p:cNvPr>
          <p:cNvSpPr txBox="1">
            <a:spLocks noChangeArrowheads="1"/>
          </p:cNvSpPr>
          <p:nvPr/>
        </p:nvSpPr>
        <p:spPr bwMode="auto">
          <a:xfrm>
            <a:off x="3857625" y="5000625"/>
            <a:ext cx="41259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kk-KZ" b="1">
                <a:solidFill>
                  <a:srgbClr val="000066"/>
                </a:solidFill>
              </a:rPr>
              <a:t>Жетекшісі:Малыбаева Ж.А.</a:t>
            </a:r>
            <a:endParaRPr lang="ru-RU" b="1">
              <a:solidFill>
                <a:srgbClr val="000066"/>
              </a:solidFill>
            </a:endParaRPr>
          </a:p>
        </p:txBody>
      </p:sp>
      <p:sp>
        <p:nvSpPr>
          <p:cNvPr id="32804" name="WordArt 36"/>
          <p:cNvSpPr>
            <a:spLocks noChangeArrowheads="1" noChangeShapeType="1" noTextEdit="1"/>
          </p:cNvSpPr>
          <p:nvPr/>
        </p:nvSpPr>
        <p:spPr bwMode="auto">
          <a:xfrm>
            <a:off x="642910" y="2357430"/>
            <a:ext cx="7993062" cy="192724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102391" dir="1784693" algn="ctr" rotWithShape="0">
                    <a:srgbClr val="0000FF">
                      <a:alpha val="50000"/>
                    </a:srgbClr>
                  </a:outerShdw>
                </a:effectLst>
                <a:latin typeface="KZ Cooper"/>
              </a:rPr>
              <a:t>1 БУХ – 9 а-1 </a:t>
            </a:r>
            <a:r>
              <a:rPr lang="ru-RU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102391" dir="1784693" algn="ctr" rotWithShape="0">
                    <a:srgbClr val="0000FF">
                      <a:alpha val="50000"/>
                    </a:srgbClr>
                  </a:outerShdw>
                </a:effectLst>
                <a:latin typeface="KZ Cooper"/>
              </a:rPr>
              <a:t>тобымен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102391" dir="1784693" algn="ctr" rotWithShape="0">
                    <a:srgbClr val="0000FF">
                      <a:alpha val="50000"/>
                    </a:srgbClr>
                  </a:outerShdw>
                </a:effectLst>
                <a:latin typeface="KZ Cooper"/>
              </a:rPr>
              <a:t> </a:t>
            </a:r>
            <a:r>
              <a:rPr lang="ru-RU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102391" dir="1784693" algn="ctr" rotWithShape="0">
                    <a:srgbClr val="0000FF">
                      <a:alpha val="50000"/>
                    </a:srgbClr>
                  </a:outerShdw>
                </a:effectLst>
                <a:latin typeface="KZ Cooper"/>
              </a:rPr>
              <a:t>өткен</a:t>
            </a:r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B0F0"/>
              </a:solidFill>
              <a:effectLst>
                <a:outerShdw dist="102391" dir="1784693" algn="ctr" rotWithShape="0">
                  <a:srgbClr val="0000FF">
                    <a:alpha val="50000"/>
                  </a:srgbClr>
                </a:outerShdw>
              </a:effectLst>
              <a:latin typeface="KZ Cooper"/>
            </a:endParaRPr>
          </a:p>
          <a:p>
            <a:pPr algn="ctr">
              <a:defRPr/>
            </a:pP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1"/>
                </a:gradFill>
                <a:effectLst>
                  <a:outerShdw dist="102391" dir="1784693" algn="ctr" rotWithShape="0">
                    <a:srgbClr val="0000FF">
                      <a:alpha val="50000"/>
                    </a:srgbClr>
                  </a:outerShdw>
                </a:effectLst>
                <a:latin typeface="KZ Cooper"/>
              </a:rPr>
              <a:t>«</a:t>
            </a:r>
            <a:r>
              <a:rPr lang="kk-KZ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1"/>
                </a:gradFill>
                <a:effectLst>
                  <a:outerShdw dist="102391" dir="1784693" algn="ctr" rotWithShape="0">
                    <a:srgbClr val="0000FF">
                      <a:alpha val="50000"/>
                    </a:srgbClr>
                  </a:outerShdw>
                </a:effectLst>
                <a:latin typeface="KZ Cooper"/>
              </a:rPr>
              <a:t>Білім мен еңбек, бәрін де жеңбек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1"/>
                </a:gradFill>
                <a:effectLst>
                  <a:outerShdw dist="102391" dir="1784693" algn="ctr" rotWithShape="0">
                    <a:srgbClr val="0000FF">
                      <a:alpha val="50000"/>
                    </a:srgbClr>
                  </a:outerShdw>
                </a:effectLst>
                <a:latin typeface="KZ Cooper"/>
              </a:rPr>
              <a:t>"</a:t>
            </a:r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1"/>
              </a:gradFill>
              <a:effectLst>
                <a:outerShdw dist="102391" dir="1784693" algn="ctr" rotWithShape="0">
                  <a:srgbClr val="0000FF">
                    <a:alpha val="50000"/>
                  </a:srgbClr>
                </a:outerShdw>
              </a:effectLst>
              <a:latin typeface="KZ Cooper"/>
            </a:endParaRPr>
          </a:p>
          <a:p>
            <a:pPr algn="ctr">
              <a:defRPr/>
            </a:pPr>
            <a:r>
              <a:rPr lang="ru-RU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1"/>
                </a:gradFill>
                <a:effectLst>
                  <a:outerShdw dist="102391" dir="1784693" algn="ctr" rotWithShape="0">
                    <a:srgbClr val="0000FF">
                      <a:alpha val="50000"/>
                    </a:srgbClr>
                  </a:outerShdw>
                </a:effectLst>
                <a:latin typeface="KZ Cooper"/>
              </a:rPr>
              <a:t>интелектуалдық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1"/>
                </a:gradFill>
                <a:effectLst>
                  <a:outerShdw dist="102391" dir="1784693" algn="ctr" rotWithShape="0">
                    <a:srgbClr val="0000FF">
                      <a:alpha val="50000"/>
                    </a:srgbClr>
                  </a:outerShdw>
                </a:effectLst>
                <a:latin typeface="KZ Cooper"/>
              </a:rPr>
              <a:t> </a:t>
            </a:r>
            <a:r>
              <a:rPr lang="ru-RU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1"/>
                </a:gradFill>
                <a:effectLst>
                  <a:outerShdw dist="102391" dir="1784693" algn="ctr" rotWithShape="0">
                    <a:srgbClr val="0000FF">
                      <a:alpha val="50000"/>
                    </a:srgbClr>
                  </a:outerShdw>
                </a:effectLst>
                <a:latin typeface="KZ Cooper"/>
              </a:rPr>
              <a:t>сайысы</a:t>
            </a:r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1"/>
              </a:gradFill>
              <a:effectLst>
                <a:outerShdw dist="102391" dir="1784693" algn="ctr" rotWithShape="0">
                  <a:srgbClr val="0000FF">
                    <a:alpha val="50000"/>
                  </a:srgbClr>
                </a:outerShdw>
              </a:effectLst>
              <a:latin typeface="KZ Cooper"/>
            </a:endParaRPr>
          </a:p>
        </p:txBody>
      </p:sp>
      <p:sp>
        <p:nvSpPr>
          <p:cNvPr id="2095" name="AutoShape 37">
            <a:hlinkClick r:id="rId19" action="ppaction://hlinksldjump" highlightClick="1">
              <a:snd r:embed="rId20" name="click.wav"/>
            </a:hlinkClick>
          </p:cNvPr>
          <p:cNvSpPr>
            <a:spLocks noChangeArrowheads="1"/>
          </p:cNvSpPr>
          <p:nvPr/>
        </p:nvSpPr>
        <p:spPr bwMode="auto">
          <a:xfrm>
            <a:off x="7956550" y="6165850"/>
            <a:ext cx="792163" cy="358775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4400">
              <a:latin typeface="Arial" charset="0"/>
            </a:endParaRPr>
          </a:p>
        </p:txBody>
      </p:sp>
      <p:pic>
        <p:nvPicPr>
          <p:cNvPr id="2096" name="Picture 5" descr="звезды"/>
          <p:cNvPicPr>
            <a:picLocks noChangeAspect="1" noChangeArrowheads="1" noCrop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1331913" y="765175"/>
            <a:ext cx="79216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7" name="Picture 6" descr="звезды"/>
          <p:cNvPicPr>
            <a:picLocks noChangeAspect="1" noChangeArrowheads="1" noCrop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971550" y="4292600"/>
            <a:ext cx="7921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8" name="Picture 7" descr="звезды"/>
          <p:cNvPicPr>
            <a:picLocks noChangeAspect="1" noChangeArrowheads="1" noCrop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8101013" y="1916113"/>
            <a:ext cx="79216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9" name="Picture 8" descr="звезды"/>
          <p:cNvPicPr>
            <a:picLocks noChangeAspect="1" noChangeArrowheads="1" noCrop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179388" y="3644900"/>
            <a:ext cx="79216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00" name="Picture 9" descr="звезды"/>
          <p:cNvPicPr>
            <a:picLocks noChangeAspect="1" noChangeArrowheads="1" noCrop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107950" y="4797425"/>
            <a:ext cx="7921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01" name="Picture 53" descr="chud065"/>
          <p:cNvPicPr>
            <a:picLocks noChangeAspect="1" noChangeArrowheads="1" noCrop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428625" y="500063"/>
            <a:ext cx="989013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" name="Text Box 34">
            <a:hlinkClick r:id="" action="ppaction://noaction" highlightClick="1"/>
          </p:cNvPr>
          <p:cNvSpPr txBox="1">
            <a:spLocks noChangeArrowheads="1"/>
          </p:cNvSpPr>
          <p:nvPr/>
        </p:nvSpPr>
        <p:spPr bwMode="auto">
          <a:xfrm>
            <a:off x="3571875" y="5929313"/>
            <a:ext cx="28940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kk-KZ" b="1">
                <a:solidFill>
                  <a:srgbClr val="000066"/>
                </a:solidFill>
              </a:rPr>
              <a:t>Алматы - 2011 жыл</a:t>
            </a:r>
            <a:endParaRPr lang="ru-RU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 advClick="0">
    <p:dissolv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АТАЛИ - РАДУЖНЫЙ МИР_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28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АТАЛИ - РАДУЖНЫЙ МИР_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2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2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500"/>
                            </p:stCondLst>
                            <p:childTnLst>
                              <p:par>
                                <p:cTn id="4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2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2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2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2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000"/>
                            </p:stCondLst>
                            <p:childTnLst>
                              <p:par>
                                <p:cTn id="5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500"/>
                            </p:stCondLst>
                            <p:childTnLst>
                              <p:par>
                                <p:cTn id="6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2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2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8000"/>
                            </p:stCondLst>
                            <p:childTnLst>
                              <p:par>
                                <p:cTn id="6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2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2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9000"/>
                            </p:stCondLst>
                            <p:childTnLst>
                              <p:par>
                                <p:cTn id="7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9500"/>
                            </p:stCondLst>
                            <p:childTnLst>
                              <p:par>
                                <p:cTn id="8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2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2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500"/>
                            </p:stCondLst>
                            <p:childTnLst>
                              <p:par>
                                <p:cTn id="9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1000"/>
                            </p:stCondLst>
                            <p:childTnLst>
                              <p:par>
                                <p:cTn id="9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1500"/>
                            </p:stCondLst>
                            <p:childTnLst>
                              <p:par>
                                <p:cTn id="9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4500"/>
                            </p:stCondLst>
                            <p:childTnLst>
                              <p:par>
                                <p:cTn id="1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АТАЛИ - РАДУЖНЫЙ МИР_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5500"/>
                            </p:stCondLst>
                            <p:childTnLst>
                              <p:par>
                                <p:cTn id="1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3000" fill="hold"/>
                                        <p:tgtEl>
                                          <p:spTgt spid="48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000" fill="hold"/>
                                        <p:tgtEl>
                                          <p:spTgt spid="48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3000" fill="hold"/>
                                        <p:tgtEl>
                                          <p:spTgt spid="48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000" fill="hold"/>
                                        <p:tgtEl>
                                          <p:spTgt spid="48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3000" fill="hold"/>
                                        <p:tgtEl>
                                          <p:spTgt spid="48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000" fill="hold"/>
                                        <p:tgtEl>
                                          <p:spTgt spid="48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3000" fill="hold"/>
                                        <p:tgtEl>
                                          <p:spTgt spid="48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3000" fill="hold"/>
                                        <p:tgtEl>
                                          <p:spTgt spid="48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3000" fill="hold"/>
                                        <p:tgtEl>
                                          <p:spTgt spid="48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000" fill="hold"/>
                                        <p:tgtEl>
                                          <p:spTgt spid="48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3000" fill="hold"/>
                                        <p:tgtEl>
                                          <p:spTgt spid="48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3000" fill="hold"/>
                                        <p:tgtEl>
                                          <p:spTgt spid="48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3000" fill="hold"/>
                                        <p:tgtEl>
                                          <p:spTgt spid="48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3000" fill="hold"/>
                                        <p:tgtEl>
                                          <p:spTgt spid="48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3000" fill="hold"/>
                                        <p:tgtEl>
                                          <p:spTgt spid="48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3000" fill="hold"/>
                                        <p:tgtEl>
                                          <p:spTgt spid="48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3000" fill="hold"/>
                                        <p:tgtEl>
                                          <p:spTgt spid="48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3000" fill="hold"/>
                                        <p:tgtEl>
                                          <p:spTgt spid="48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3000" fill="hold"/>
                                        <p:tgtEl>
                                          <p:spTgt spid="48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000" fill="hold"/>
                                        <p:tgtEl>
                                          <p:spTgt spid="48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3000" fill="hold"/>
                                        <p:tgtEl>
                                          <p:spTgt spid="48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3000" fill="hold"/>
                                        <p:tgtEl>
                                          <p:spTgt spid="48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3000" fill="hold"/>
                                        <p:tgtEl>
                                          <p:spTgt spid="48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3000" fill="hold"/>
                                        <p:tgtEl>
                                          <p:spTgt spid="48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3000" fill="hold"/>
                                        <p:tgtEl>
                                          <p:spTgt spid="48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3000" fill="hold"/>
                                        <p:tgtEl>
                                          <p:spTgt spid="48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3000" fill="hold"/>
                                        <p:tgtEl>
                                          <p:spTgt spid="48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3000" fill="hold"/>
                                        <p:tgtEl>
                                          <p:spTgt spid="48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3000" fill="hold"/>
                                        <p:tgtEl>
                                          <p:spTgt spid="48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3000" fill="hold"/>
                                        <p:tgtEl>
                                          <p:spTgt spid="48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18500"/>
                            </p:stCondLst>
                            <p:childTnLst>
                              <p:par>
                                <p:cTn id="1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animBg="1"/>
      <p:bldP spid="32773" grpId="0" animBg="1"/>
      <p:bldP spid="32774" grpId="0" animBg="1"/>
      <p:bldP spid="32785" grpId="0" animBg="1"/>
      <p:bldP spid="32786" grpId="0" animBg="1"/>
      <p:bldP spid="32787" grpId="0" animBg="1"/>
      <p:bldP spid="32788" grpId="0" animBg="1"/>
      <p:bldP spid="32789" grpId="0" animBg="1"/>
      <p:bldP spid="32790" grpId="0" animBg="1"/>
      <p:bldP spid="32791" grpId="0" animBg="1"/>
      <p:bldP spid="32792" grpId="0" animBg="1"/>
      <p:bldP spid="32793" grpId="0" animBg="1"/>
      <p:bldP spid="32794" grpId="0" animBg="1"/>
      <p:bldP spid="32795" grpId="0" animBg="1"/>
      <p:bldP spid="32796" grpId="0" animBg="1"/>
      <p:bldP spid="32797" grpId="0" animBg="1"/>
      <p:bldP spid="32798" grpId="0" animBg="1"/>
      <p:bldP spid="32802" grpId="0" autoUpdateAnimBg="0"/>
      <p:bldP spid="55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4">
            <a:hlinkClick r:id="rId2" action="ppaction://hlinksldjump" highlightClick="1">
              <a:snd r:embed="rId3" name="chimes.wav"/>
            </a:hlinkClick>
          </p:cNvPr>
          <p:cNvSpPr>
            <a:spLocks noChangeArrowheads="1"/>
          </p:cNvSpPr>
          <p:nvPr/>
        </p:nvSpPr>
        <p:spPr bwMode="auto">
          <a:xfrm>
            <a:off x="304800" y="228600"/>
            <a:ext cx="1524000" cy="1295400"/>
          </a:xfrm>
          <a:prstGeom prst="actionButtonBlank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5400">
                <a:latin typeface="KZ Cooper" pitchFamily="34" charset="0"/>
              </a:rPr>
              <a:t>1</a:t>
            </a:r>
            <a:endParaRPr lang="ru-RU" sz="5400">
              <a:latin typeface="KZ Cooper" pitchFamily="34" charset="0"/>
            </a:endParaRPr>
          </a:p>
        </p:txBody>
      </p:sp>
      <p:sp>
        <p:nvSpPr>
          <p:cNvPr id="11267" name="AutoShape 13">
            <a:hlinkClick r:id="rId4" action="ppaction://hlinksldjump" highlightClick="1">
              <a:snd r:embed="rId3" name="chimes.wav"/>
            </a:hlinkClick>
          </p:cNvPr>
          <p:cNvSpPr>
            <a:spLocks noChangeArrowheads="1"/>
          </p:cNvSpPr>
          <p:nvPr/>
        </p:nvSpPr>
        <p:spPr bwMode="auto">
          <a:xfrm>
            <a:off x="304800" y="1828800"/>
            <a:ext cx="1524000" cy="1295400"/>
          </a:xfrm>
          <a:prstGeom prst="actionButtonBlank">
            <a:avLst/>
          </a:prstGeom>
          <a:solidFill>
            <a:srgbClr val="99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5400">
                <a:latin typeface="KZ Cooper" pitchFamily="34" charset="0"/>
              </a:rPr>
              <a:t>6</a:t>
            </a:r>
            <a:endParaRPr lang="ru-RU" sz="5400">
              <a:latin typeface="KZ Cooper" pitchFamily="34" charset="0"/>
            </a:endParaRPr>
          </a:p>
        </p:txBody>
      </p:sp>
      <p:sp>
        <p:nvSpPr>
          <p:cNvPr id="11268" name="AutoShape 14">
            <a:hlinkClick r:id="rId5" action="ppaction://hlinksldjump" highlightClick="1">
              <a:snd r:embed="rId3" name="chimes.wav"/>
            </a:hlinkClick>
          </p:cNvPr>
          <p:cNvSpPr>
            <a:spLocks noChangeArrowheads="1"/>
          </p:cNvSpPr>
          <p:nvPr/>
        </p:nvSpPr>
        <p:spPr bwMode="auto">
          <a:xfrm>
            <a:off x="304800" y="3352800"/>
            <a:ext cx="1524000" cy="12954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5400">
                <a:latin typeface="KZ Cooper" pitchFamily="34" charset="0"/>
              </a:rPr>
              <a:t>11</a:t>
            </a:r>
            <a:endParaRPr lang="ru-RU" sz="5400">
              <a:latin typeface="KZ Cooper" pitchFamily="34" charset="0"/>
            </a:endParaRPr>
          </a:p>
        </p:txBody>
      </p:sp>
      <p:sp>
        <p:nvSpPr>
          <p:cNvPr id="11269" name="AutoShape 15">
            <a:hlinkClick r:id="rId6" action="ppaction://hlinksldjump" highlightClick="1">
              <a:snd r:embed="rId3" name="chimes.wav"/>
            </a:hlinkClick>
          </p:cNvPr>
          <p:cNvSpPr>
            <a:spLocks noChangeArrowheads="1"/>
          </p:cNvSpPr>
          <p:nvPr/>
        </p:nvSpPr>
        <p:spPr bwMode="auto">
          <a:xfrm>
            <a:off x="304800" y="4953000"/>
            <a:ext cx="1524000" cy="1295400"/>
          </a:xfrm>
          <a:prstGeom prst="actionButtonBlank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5400">
                <a:latin typeface="KZ Cooper" pitchFamily="34" charset="0"/>
              </a:rPr>
              <a:t>16</a:t>
            </a:r>
            <a:endParaRPr lang="ru-RU" sz="5400">
              <a:latin typeface="KZ Cooper" pitchFamily="34" charset="0"/>
            </a:endParaRPr>
          </a:p>
        </p:txBody>
      </p:sp>
      <p:sp>
        <p:nvSpPr>
          <p:cNvPr id="11270" name="AutoShape 16">
            <a:hlinkClick r:id="rId7" action="ppaction://hlinksldjump" highlightClick="1">
              <a:snd r:embed="rId3" name="chimes.wav"/>
            </a:hlinkClick>
          </p:cNvPr>
          <p:cNvSpPr>
            <a:spLocks noChangeArrowheads="1"/>
          </p:cNvSpPr>
          <p:nvPr/>
        </p:nvSpPr>
        <p:spPr bwMode="auto">
          <a:xfrm>
            <a:off x="2057400" y="228600"/>
            <a:ext cx="1524000" cy="1295400"/>
          </a:xfrm>
          <a:prstGeom prst="actionButtonBlank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5400">
                <a:latin typeface="KZ Cooper" pitchFamily="34" charset="0"/>
              </a:rPr>
              <a:t>2</a:t>
            </a:r>
            <a:endParaRPr lang="ru-RU" sz="5400">
              <a:latin typeface="KZ Cooper" pitchFamily="34" charset="0"/>
            </a:endParaRPr>
          </a:p>
        </p:txBody>
      </p:sp>
      <p:sp>
        <p:nvSpPr>
          <p:cNvPr id="11271" name="AutoShape 17">
            <a:hlinkClick r:id="rId8" action="ppaction://hlinksldjump" highlightClick="1">
              <a:snd r:embed="rId9" name="driveby.wav"/>
            </a:hlinkClick>
          </p:cNvPr>
          <p:cNvSpPr>
            <a:spLocks noChangeArrowheads="1"/>
          </p:cNvSpPr>
          <p:nvPr/>
        </p:nvSpPr>
        <p:spPr bwMode="auto">
          <a:xfrm>
            <a:off x="2057400" y="1828800"/>
            <a:ext cx="1524000" cy="1295400"/>
          </a:xfrm>
          <a:prstGeom prst="actionButtonBlank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5400">
                <a:latin typeface="KZ Cooper" pitchFamily="34" charset="0"/>
              </a:rPr>
              <a:t>7</a:t>
            </a:r>
            <a:endParaRPr lang="ru-RU" sz="5400">
              <a:latin typeface="KZ Cooper" pitchFamily="34" charset="0"/>
            </a:endParaRPr>
          </a:p>
        </p:txBody>
      </p:sp>
      <p:sp>
        <p:nvSpPr>
          <p:cNvPr id="11272" name="AutoShape 18">
            <a:hlinkClick r:id="rId10" action="ppaction://hlinksldjump" highlightClick="1">
              <a:snd r:embed="rId9" name="driveby.wav"/>
            </a:hlinkClick>
          </p:cNvPr>
          <p:cNvSpPr>
            <a:spLocks noChangeArrowheads="1"/>
          </p:cNvSpPr>
          <p:nvPr/>
        </p:nvSpPr>
        <p:spPr bwMode="auto">
          <a:xfrm>
            <a:off x="2057400" y="3352800"/>
            <a:ext cx="1524000" cy="1295400"/>
          </a:xfrm>
          <a:prstGeom prst="actionButtonBlank">
            <a:avLst/>
          </a:prstGeom>
          <a:solidFill>
            <a:srgbClr val="99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5400">
                <a:latin typeface="KZ Cooper" pitchFamily="34" charset="0"/>
              </a:rPr>
              <a:t>12</a:t>
            </a:r>
            <a:endParaRPr lang="ru-RU" sz="5400">
              <a:latin typeface="KZ Cooper" pitchFamily="34" charset="0"/>
            </a:endParaRPr>
          </a:p>
        </p:txBody>
      </p:sp>
      <p:sp>
        <p:nvSpPr>
          <p:cNvPr id="11273" name="AutoShape 19">
            <a:hlinkClick r:id="rId11" action="ppaction://hlinksldjump" highlightClick="1">
              <a:snd r:embed="rId12" name="glass.wav"/>
            </a:hlinkClick>
          </p:cNvPr>
          <p:cNvSpPr>
            <a:spLocks noChangeArrowheads="1"/>
          </p:cNvSpPr>
          <p:nvPr/>
        </p:nvSpPr>
        <p:spPr bwMode="auto">
          <a:xfrm>
            <a:off x="2057400" y="4953000"/>
            <a:ext cx="1524000" cy="12954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5400">
                <a:latin typeface="KZ Cooper" pitchFamily="34" charset="0"/>
              </a:rPr>
              <a:t>17</a:t>
            </a:r>
            <a:endParaRPr lang="ru-RU" sz="5400">
              <a:latin typeface="KZ Cooper" pitchFamily="34" charset="0"/>
            </a:endParaRPr>
          </a:p>
        </p:txBody>
      </p:sp>
      <p:sp>
        <p:nvSpPr>
          <p:cNvPr id="11274" name="AutoShape 20">
            <a:hlinkClick r:id="rId13" action="ppaction://hlinksldjump" highlightClick="1">
              <a:snd r:embed="rId3" name="chimes.wav"/>
            </a:hlinkClick>
          </p:cNvPr>
          <p:cNvSpPr>
            <a:spLocks noChangeArrowheads="1"/>
          </p:cNvSpPr>
          <p:nvPr/>
        </p:nvSpPr>
        <p:spPr bwMode="auto">
          <a:xfrm>
            <a:off x="3810000" y="228600"/>
            <a:ext cx="1524000" cy="1295400"/>
          </a:xfrm>
          <a:prstGeom prst="actionButtonBlank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5400">
                <a:latin typeface="KZ Cooper" pitchFamily="34" charset="0"/>
              </a:rPr>
              <a:t>3</a:t>
            </a:r>
            <a:endParaRPr lang="ru-RU" sz="5400">
              <a:latin typeface="KZ Cooper" pitchFamily="34" charset="0"/>
            </a:endParaRPr>
          </a:p>
        </p:txBody>
      </p:sp>
      <p:sp>
        <p:nvSpPr>
          <p:cNvPr id="11275" name="AutoShape 21">
            <a:hlinkClick r:id="rId14" action="ppaction://hlinksldjump" highlightClick="1">
              <a:snd r:embed="rId3" name="chimes.wav"/>
            </a:hlinkClick>
          </p:cNvPr>
          <p:cNvSpPr>
            <a:spLocks noChangeArrowheads="1"/>
          </p:cNvSpPr>
          <p:nvPr/>
        </p:nvSpPr>
        <p:spPr bwMode="auto">
          <a:xfrm>
            <a:off x="3810000" y="1828800"/>
            <a:ext cx="1524000" cy="1295400"/>
          </a:xfrm>
          <a:prstGeom prst="actionButtonBlank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5400">
                <a:latin typeface="KZ Cooper" pitchFamily="34" charset="0"/>
              </a:rPr>
              <a:t>8</a:t>
            </a:r>
            <a:endParaRPr lang="ru-RU" sz="5400">
              <a:latin typeface="KZ Cooper" pitchFamily="34" charset="0"/>
            </a:endParaRPr>
          </a:p>
        </p:txBody>
      </p:sp>
      <p:sp>
        <p:nvSpPr>
          <p:cNvPr id="11276" name="AutoShape 22">
            <a:hlinkClick r:id="rId15" action="ppaction://hlinksldjump" highlightClick="1">
              <a:snd r:embed="rId16" name="clap.wav"/>
            </a:hlinkClick>
          </p:cNvPr>
          <p:cNvSpPr>
            <a:spLocks noChangeArrowheads="1"/>
          </p:cNvSpPr>
          <p:nvPr/>
        </p:nvSpPr>
        <p:spPr bwMode="auto">
          <a:xfrm>
            <a:off x="3810000" y="3352800"/>
            <a:ext cx="1524000" cy="1295400"/>
          </a:xfrm>
          <a:prstGeom prst="actionButtonBlank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5400">
                <a:latin typeface="KZ Cooper" pitchFamily="34" charset="0"/>
              </a:rPr>
              <a:t>13</a:t>
            </a:r>
            <a:endParaRPr lang="ru-RU" sz="5400">
              <a:latin typeface="KZ Cooper" pitchFamily="34" charset="0"/>
            </a:endParaRPr>
          </a:p>
        </p:txBody>
      </p:sp>
      <p:sp>
        <p:nvSpPr>
          <p:cNvPr id="11277" name="AutoShape 23">
            <a:hlinkClick r:id="rId17" action="ppaction://hlinksldjump" highlightClick="1">
              <a:snd r:embed="rId3" name="chimes.wav"/>
            </a:hlinkClick>
          </p:cNvPr>
          <p:cNvSpPr>
            <a:spLocks noChangeArrowheads="1"/>
          </p:cNvSpPr>
          <p:nvPr/>
        </p:nvSpPr>
        <p:spPr bwMode="auto">
          <a:xfrm>
            <a:off x="3810000" y="4953000"/>
            <a:ext cx="1524000" cy="1295400"/>
          </a:xfrm>
          <a:prstGeom prst="actionButtonBlank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5400">
                <a:latin typeface="KZ Cooper" pitchFamily="34" charset="0"/>
              </a:rPr>
              <a:t>18</a:t>
            </a:r>
            <a:endParaRPr lang="ru-RU" sz="5400">
              <a:latin typeface="KZ Cooper" pitchFamily="34" charset="0"/>
            </a:endParaRPr>
          </a:p>
        </p:txBody>
      </p:sp>
      <p:sp>
        <p:nvSpPr>
          <p:cNvPr id="11278" name="AutoShape 24">
            <a:hlinkClick r:id="rId18" action="ppaction://hlinksldjump" highlightClick="1">
              <a:snd r:embed="rId16" name="clap.wav"/>
            </a:hlinkClick>
          </p:cNvPr>
          <p:cNvSpPr>
            <a:spLocks noChangeArrowheads="1"/>
          </p:cNvSpPr>
          <p:nvPr/>
        </p:nvSpPr>
        <p:spPr bwMode="auto">
          <a:xfrm>
            <a:off x="5562600" y="228600"/>
            <a:ext cx="1524000" cy="12954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5400">
                <a:latin typeface="KZ Cooper" pitchFamily="34" charset="0"/>
              </a:rPr>
              <a:t>4</a:t>
            </a:r>
            <a:endParaRPr lang="ru-RU" sz="5400">
              <a:latin typeface="KZ Cooper" pitchFamily="34" charset="0"/>
            </a:endParaRPr>
          </a:p>
        </p:txBody>
      </p:sp>
      <p:sp>
        <p:nvSpPr>
          <p:cNvPr id="11279" name="AutoShape 25">
            <a:hlinkClick r:id="rId19" action="ppaction://hlinksldjump" highlightClick="1">
              <a:snd r:embed="rId3" name="chimes.wav"/>
            </a:hlinkClick>
          </p:cNvPr>
          <p:cNvSpPr>
            <a:spLocks noChangeArrowheads="1"/>
          </p:cNvSpPr>
          <p:nvPr/>
        </p:nvSpPr>
        <p:spPr bwMode="auto">
          <a:xfrm>
            <a:off x="5562600" y="1828800"/>
            <a:ext cx="1524000" cy="1295400"/>
          </a:xfrm>
          <a:prstGeom prst="actionButtonBlank">
            <a:avLst/>
          </a:prstGeom>
          <a:solidFill>
            <a:srgbClr val="99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5400">
                <a:latin typeface="KZ Cooper" pitchFamily="34" charset="0"/>
              </a:rPr>
              <a:t>9</a:t>
            </a:r>
            <a:endParaRPr lang="ru-RU" sz="5400">
              <a:latin typeface="KZ Cooper" pitchFamily="34" charset="0"/>
            </a:endParaRPr>
          </a:p>
        </p:txBody>
      </p:sp>
      <p:sp>
        <p:nvSpPr>
          <p:cNvPr id="11280" name="AutoShape 26">
            <a:hlinkClick r:id="rId20" action="ppaction://hlinksldjump" highlightClick="1">
              <a:snd r:embed="rId3" name="chimes.wav"/>
            </a:hlinkClick>
          </p:cNvPr>
          <p:cNvSpPr>
            <a:spLocks noChangeArrowheads="1"/>
          </p:cNvSpPr>
          <p:nvPr/>
        </p:nvSpPr>
        <p:spPr bwMode="auto">
          <a:xfrm>
            <a:off x="5562600" y="3352800"/>
            <a:ext cx="1524000" cy="1295400"/>
          </a:xfrm>
          <a:prstGeom prst="actionButtonBlank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5400">
                <a:latin typeface="KZ Cooper" pitchFamily="34" charset="0"/>
              </a:rPr>
              <a:t>14</a:t>
            </a:r>
            <a:endParaRPr lang="ru-RU" sz="5400">
              <a:latin typeface="KZ Cooper" pitchFamily="34" charset="0"/>
            </a:endParaRPr>
          </a:p>
        </p:txBody>
      </p:sp>
      <p:sp>
        <p:nvSpPr>
          <p:cNvPr id="11281" name="AutoShape 27">
            <a:hlinkClick r:id="rId21" action="ppaction://hlinksldjump" highlightClick="1">
              <a:snd r:embed="rId3" name="chimes.wav"/>
            </a:hlinkClick>
          </p:cNvPr>
          <p:cNvSpPr>
            <a:spLocks noChangeArrowheads="1"/>
          </p:cNvSpPr>
          <p:nvPr/>
        </p:nvSpPr>
        <p:spPr bwMode="auto">
          <a:xfrm>
            <a:off x="5562600" y="4953000"/>
            <a:ext cx="1524000" cy="1295400"/>
          </a:xfrm>
          <a:prstGeom prst="actionButtonBlank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5400">
                <a:latin typeface="KZ Cooper" pitchFamily="34" charset="0"/>
              </a:rPr>
              <a:t>19</a:t>
            </a:r>
            <a:endParaRPr lang="ru-RU" sz="5400">
              <a:latin typeface="KZ Cooper" pitchFamily="34" charset="0"/>
            </a:endParaRPr>
          </a:p>
        </p:txBody>
      </p:sp>
      <p:sp>
        <p:nvSpPr>
          <p:cNvPr id="11282" name="AutoShape 28">
            <a:hlinkClick r:id="rId22" action="ppaction://hlinksldjump" highlightClick="1">
              <a:snd r:embed="rId3" name="chimes.wav"/>
            </a:hlinkClick>
          </p:cNvPr>
          <p:cNvSpPr>
            <a:spLocks noChangeArrowheads="1"/>
          </p:cNvSpPr>
          <p:nvPr/>
        </p:nvSpPr>
        <p:spPr bwMode="auto">
          <a:xfrm>
            <a:off x="7467600" y="228600"/>
            <a:ext cx="1524000" cy="1295400"/>
          </a:xfrm>
          <a:prstGeom prst="actionButtonBlank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5400">
                <a:latin typeface="KZ Cooper" pitchFamily="34" charset="0"/>
              </a:rPr>
              <a:t>5</a:t>
            </a:r>
            <a:endParaRPr lang="ru-RU" sz="5400">
              <a:latin typeface="KZ Cooper" pitchFamily="34" charset="0"/>
            </a:endParaRPr>
          </a:p>
        </p:txBody>
      </p:sp>
      <p:sp>
        <p:nvSpPr>
          <p:cNvPr id="11283" name="AutoShape 29">
            <a:hlinkClick r:id="rId23" action="ppaction://hlinksldjump" highlightClick="1">
              <a:snd r:embed="rId12" name="glass.wav"/>
            </a:hlinkClick>
          </p:cNvPr>
          <p:cNvSpPr>
            <a:spLocks noChangeArrowheads="1"/>
          </p:cNvSpPr>
          <p:nvPr/>
        </p:nvSpPr>
        <p:spPr bwMode="auto">
          <a:xfrm>
            <a:off x="7467600" y="1828800"/>
            <a:ext cx="1524000" cy="12954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5400">
                <a:latin typeface="KZ Cooper" pitchFamily="34" charset="0"/>
              </a:rPr>
              <a:t>10</a:t>
            </a:r>
            <a:endParaRPr lang="ru-RU" sz="5400">
              <a:latin typeface="KZ Cooper" pitchFamily="34" charset="0"/>
            </a:endParaRPr>
          </a:p>
        </p:txBody>
      </p:sp>
      <p:sp>
        <p:nvSpPr>
          <p:cNvPr id="11284" name="AutoShape 30">
            <a:hlinkClick r:id="rId24" action="ppaction://hlinksldjump" highlightClick="1">
              <a:snd r:embed="rId3" name="chimes.wav"/>
            </a:hlinkClick>
          </p:cNvPr>
          <p:cNvSpPr>
            <a:spLocks noChangeArrowheads="1"/>
          </p:cNvSpPr>
          <p:nvPr/>
        </p:nvSpPr>
        <p:spPr bwMode="auto">
          <a:xfrm>
            <a:off x="7467600" y="3352800"/>
            <a:ext cx="1524000" cy="1295400"/>
          </a:xfrm>
          <a:prstGeom prst="actionButtonBlank">
            <a:avLst/>
          </a:prstGeom>
          <a:solidFill>
            <a:srgbClr val="99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5400">
                <a:latin typeface="KZ Cooper" pitchFamily="34" charset="0"/>
              </a:rPr>
              <a:t>15</a:t>
            </a:r>
            <a:endParaRPr lang="ru-RU" sz="5400">
              <a:latin typeface="KZ Cooper" pitchFamily="34" charset="0"/>
            </a:endParaRPr>
          </a:p>
        </p:txBody>
      </p:sp>
      <p:sp>
        <p:nvSpPr>
          <p:cNvPr id="11285" name="AutoShape 31">
            <a:hlinkClick r:id="rId25" action="ppaction://hlinksldjump" highlightClick="1">
              <a:snd r:embed="rId12" name="glass.wav"/>
            </a:hlinkClick>
          </p:cNvPr>
          <p:cNvSpPr>
            <a:spLocks noChangeArrowheads="1"/>
          </p:cNvSpPr>
          <p:nvPr/>
        </p:nvSpPr>
        <p:spPr bwMode="auto">
          <a:xfrm>
            <a:off x="7467600" y="4953000"/>
            <a:ext cx="1524000" cy="1295400"/>
          </a:xfrm>
          <a:prstGeom prst="actionButtonBlank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5400">
                <a:latin typeface="KZ Cooper" pitchFamily="34" charset="0"/>
              </a:rPr>
              <a:t>20</a:t>
            </a:r>
            <a:endParaRPr lang="ru-RU" sz="5400">
              <a:latin typeface="KZ Cooper" pitchFamily="34" charset="0"/>
            </a:endParaRPr>
          </a:p>
        </p:txBody>
      </p:sp>
      <p:sp>
        <p:nvSpPr>
          <p:cNvPr id="11286" name="AutoShape 34">
            <a:hlinkClick r:id="rId2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05800" y="6324600"/>
            <a:ext cx="838200" cy="533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>
            <a:off x="1066800" y="4191000"/>
            <a:ext cx="64008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(K)"/>
              </a:rPr>
              <a:t>5 ұпай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990600" y="457200"/>
            <a:ext cx="72390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6000" b="1"/>
              <a:t>“</a:t>
            </a:r>
            <a:r>
              <a:rPr lang="kk-KZ" sz="6000" b="1">
                <a:latin typeface="Times New Roman(K)" pitchFamily="18" charset="0"/>
              </a:rPr>
              <a:t>Информатика” сөзінің мағынасын түсіндір.</a:t>
            </a:r>
            <a:endParaRPr lang="ru-RU" sz="6000" b="1">
              <a:latin typeface="Times New Roman(K)" pitchFamily="18" charset="0"/>
            </a:endParaRPr>
          </a:p>
        </p:txBody>
      </p:sp>
      <p:sp>
        <p:nvSpPr>
          <p:cNvPr id="12292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>
            <a:off x="1143000" y="4724400"/>
            <a:ext cx="67056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(K)"/>
              </a:rPr>
              <a:t>15 ұпай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990600" y="457200"/>
            <a:ext cx="72390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8000" b="1">
                <a:latin typeface="Times New Roman(K)" pitchFamily="18" charset="0"/>
              </a:rPr>
              <a:t>Графикалық ақпаратқа не жатады?</a:t>
            </a:r>
            <a:endParaRPr lang="ru-RU" sz="8000" b="1">
              <a:latin typeface="Times New Roman(K)" pitchFamily="18" charset="0"/>
            </a:endParaRPr>
          </a:p>
        </p:txBody>
      </p:sp>
      <p:sp>
        <p:nvSpPr>
          <p:cNvPr id="1331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1219200" y="4876800"/>
            <a:ext cx="67056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(K)"/>
              </a:rPr>
              <a:t>25 ұпай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990600" y="457200"/>
            <a:ext cx="72390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latin typeface="Times New Roman(K)" pitchFamily="18" charset="0"/>
              </a:rPr>
              <a:t>Paint </a:t>
            </a:r>
            <a:r>
              <a:rPr lang="kk-KZ" sz="6000" b="1">
                <a:latin typeface="Times New Roman(K)" pitchFamily="18" charset="0"/>
              </a:rPr>
              <a:t>графикалық редакторының жұмыс істеу қызметі қандай?</a:t>
            </a:r>
            <a:endParaRPr lang="ru-RU" sz="6000" b="1">
              <a:latin typeface="Times New Roman(K)" pitchFamily="18" charset="0"/>
            </a:endParaRPr>
          </a:p>
        </p:txBody>
      </p:sp>
      <p:sp>
        <p:nvSpPr>
          <p:cNvPr id="1434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/>
          <p:cNvSpPr>
            <a:spLocks noChangeArrowheads="1" noChangeShapeType="1" noTextEdit="1"/>
          </p:cNvSpPr>
          <p:nvPr/>
        </p:nvSpPr>
        <p:spPr bwMode="auto">
          <a:xfrm>
            <a:off x="642938" y="4500563"/>
            <a:ext cx="73914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(K)"/>
              </a:rPr>
              <a:t>         25 ұпай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990600" y="457200"/>
            <a:ext cx="72390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8000" b="1">
                <a:latin typeface="Times New Roman(K)" pitchFamily="18" charset="0"/>
              </a:rPr>
              <a:t>Операциялық жүйе дегеніміз не?</a:t>
            </a:r>
            <a:endParaRPr lang="ru-RU" sz="8000" b="1">
              <a:latin typeface="Times New Roman(K)" pitchFamily="18" charset="0"/>
            </a:endParaRPr>
          </a:p>
        </p:txBody>
      </p:sp>
      <p:sp>
        <p:nvSpPr>
          <p:cNvPr id="1536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2"/>
          <p:cNvSpPr>
            <a:spLocks noChangeArrowheads="1" noChangeShapeType="1" noTextEdit="1"/>
          </p:cNvSpPr>
          <p:nvPr/>
        </p:nvSpPr>
        <p:spPr bwMode="auto">
          <a:xfrm>
            <a:off x="1524000" y="4876800"/>
            <a:ext cx="59436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(K)"/>
              </a:rPr>
              <a:t>10 ұпай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428625" y="457200"/>
            <a:ext cx="7800975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6000" b="1">
                <a:latin typeface="Times New Roman(K)" pitchFamily="18" charset="0"/>
              </a:rPr>
              <a:t>“Интерфейс” сөзінің мағынасы не?</a:t>
            </a:r>
          </a:p>
          <a:p>
            <a:pPr algn="ctr">
              <a:spcBef>
                <a:spcPct val="50000"/>
              </a:spcBef>
            </a:pPr>
            <a:r>
              <a:rPr lang="kk-KZ" sz="6000" b="1">
                <a:latin typeface="Times New Roman(K)" pitchFamily="18" charset="0"/>
              </a:rPr>
              <a:t>Оның түрлерін ата.</a:t>
            </a:r>
            <a:endParaRPr lang="ru-RU" sz="6000" b="1">
              <a:latin typeface="Times New Roman(K)" pitchFamily="18" charset="0"/>
            </a:endParaRPr>
          </a:p>
        </p:txBody>
      </p:sp>
      <p:sp>
        <p:nvSpPr>
          <p:cNvPr id="16388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>
            <a:off x="1143000" y="4419600"/>
            <a:ext cx="67056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(K)"/>
              </a:rPr>
              <a:t>10 ұпай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990600" y="457200"/>
            <a:ext cx="72390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5400" b="1">
                <a:latin typeface="Times New Roman(K)" pitchFamily="18" charset="0"/>
              </a:rPr>
              <a:t>Кестелік процессорлар туралы негізгі мағлұматтар?</a:t>
            </a:r>
            <a:endParaRPr lang="ru-RU" sz="5400" b="1">
              <a:latin typeface="Times New Roman(K)" pitchFamily="18" charset="0"/>
            </a:endParaRPr>
          </a:p>
        </p:txBody>
      </p:sp>
      <p:sp>
        <p:nvSpPr>
          <p:cNvPr id="1741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2"/>
          <p:cNvSpPr>
            <a:spLocks noChangeArrowheads="1" noChangeShapeType="1" noTextEdit="1"/>
          </p:cNvSpPr>
          <p:nvPr/>
        </p:nvSpPr>
        <p:spPr bwMode="auto">
          <a:xfrm>
            <a:off x="1295400" y="1524000"/>
            <a:ext cx="6491288" cy="28336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(K)"/>
              </a:rPr>
              <a:t>- 5 ұпай</a:t>
            </a:r>
          </a:p>
        </p:txBody>
      </p:sp>
      <p:sp>
        <p:nvSpPr>
          <p:cNvPr id="18435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2"/>
          <p:cNvSpPr>
            <a:spLocks noChangeArrowheads="1" noChangeShapeType="1" noTextEdit="1"/>
          </p:cNvSpPr>
          <p:nvPr/>
        </p:nvSpPr>
        <p:spPr bwMode="auto">
          <a:xfrm>
            <a:off x="1143000" y="4876800"/>
            <a:ext cx="67056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(K)"/>
              </a:rPr>
              <a:t>20 ұпай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990600" y="457200"/>
            <a:ext cx="7239000" cy="344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8800" b="1">
                <a:latin typeface="Times New Roman(K)" pitchFamily="18" charset="0"/>
              </a:rPr>
              <a:t>Процессор</a:t>
            </a:r>
          </a:p>
          <a:p>
            <a:pPr algn="ctr">
              <a:spcBef>
                <a:spcPct val="50000"/>
              </a:spcBef>
            </a:pPr>
            <a:r>
              <a:rPr lang="kk-KZ" sz="8800" b="1">
                <a:latin typeface="Times New Roman(K)" pitchFamily="18" charset="0"/>
              </a:rPr>
              <a:t>дегеніміз не?</a:t>
            </a:r>
            <a:endParaRPr lang="ru-RU" sz="8800" b="1">
              <a:latin typeface="Times New Roman(K)" pitchFamily="18" charset="0"/>
            </a:endParaRPr>
          </a:p>
        </p:txBody>
      </p:sp>
      <p:sp>
        <p:nvSpPr>
          <p:cNvPr id="1946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2"/>
          <p:cNvSpPr>
            <a:spLocks noChangeArrowheads="1" noChangeShapeType="1" noTextEdit="1"/>
          </p:cNvSpPr>
          <p:nvPr/>
        </p:nvSpPr>
        <p:spPr bwMode="auto">
          <a:xfrm>
            <a:off x="1143000" y="4800600"/>
            <a:ext cx="67056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(K)"/>
              </a:rPr>
              <a:t>25 ұпай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990600" y="457200"/>
            <a:ext cx="7239000" cy="411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6600" b="1">
                <a:latin typeface="Times New Roman(K)" pitchFamily="18" charset="0"/>
              </a:rPr>
              <a:t>Компьютердің қосымша құрылғыларын ата?</a:t>
            </a:r>
            <a:endParaRPr lang="ru-RU" sz="6600" b="1">
              <a:latin typeface="Times New Roman(K)" pitchFamily="18" charset="0"/>
            </a:endParaRPr>
          </a:p>
        </p:txBody>
      </p:sp>
      <p:sp>
        <p:nvSpPr>
          <p:cNvPr id="2048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WordArt 4"/>
          <p:cNvSpPr>
            <a:spLocks noChangeArrowheads="1" noChangeShapeType="1" noTextEdit="1"/>
          </p:cNvSpPr>
          <p:nvPr/>
        </p:nvSpPr>
        <p:spPr bwMode="auto">
          <a:xfrm>
            <a:off x="457200" y="1000108"/>
            <a:ext cx="8329642" cy="52149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19"/>
              </a:avLst>
            </a:prstTxWarp>
          </a:bodyPr>
          <a:lstStyle/>
          <a:p>
            <a:pPr algn="ctr">
              <a:defRPr/>
            </a:pPr>
            <a:r>
              <a:rPr lang="kk-KZ" sz="3600" b="1" dirty="0">
                <a:latin typeface="Times New Roman(K)" pitchFamily="18" charset="0"/>
              </a:rPr>
              <a:t>І. “Таныстыру”.</a:t>
            </a:r>
            <a:endParaRPr lang="ru-RU" sz="3600" dirty="0">
              <a:latin typeface="Times New Roman(K)" pitchFamily="18" charset="0"/>
            </a:endParaRPr>
          </a:p>
          <a:p>
            <a:pPr algn="ctr">
              <a:defRPr/>
            </a:pPr>
            <a:r>
              <a:rPr lang="ru-RU" sz="3600" b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FF00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Times New Roman(K)" pitchFamily="18" charset="0"/>
                <a:cs typeface="Times New Roman"/>
              </a:rPr>
              <a:t>Оқушылар </a:t>
            </a:r>
            <a:r>
              <a:rPr lang="ru-RU" sz="3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FF00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Times New Roman(K)" pitchFamily="18" charset="0"/>
                <a:cs typeface="Times New Roman"/>
              </a:rPr>
              <a:t>3 </a:t>
            </a:r>
            <a:r>
              <a:rPr lang="ru-RU" sz="3600" b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FF00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Times New Roman(K)" pitchFamily="18" charset="0"/>
                <a:cs typeface="Times New Roman"/>
              </a:rPr>
              <a:t>топқа бөлінеді</a:t>
            </a:r>
            <a:r>
              <a:rPr lang="ru-RU" sz="3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FF00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Times New Roman(K)" pitchFamily="18" charset="0"/>
                <a:cs typeface="Times New Roman"/>
              </a:rPr>
              <a:t>. </a:t>
            </a:r>
          </a:p>
          <a:p>
            <a:pPr algn="ctr">
              <a:defRPr/>
            </a:pPr>
            <a:r>
              <a:rPr lang="ru-RU" sz="3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FF00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Times New Roman(K)" pitchFamily="18" charset="0"/>
                <a:cs typeface="Times New Roman"/>
              </a:rPr>
              <a:t>Топ капитаны </a:t>
            </a:r>
            <a:r>
              <a:rPr lang="ru-RU" sz="3600" b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FF00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Times New Roman(K)" pitchFamily="18" charset="0"/>
                <a:cs typeface="Times New Roman"/>
              </a:rPr>
              <a:t>сайланады</a:t>
            </a:r>
            <a:r>
              <a:rPr lang="ru-RU" sz="3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FF00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Times New Roman(K)" pitchFamily="18" charset="0"/>
                <a:cs typeface="Times New Roman"/>
              </a:rPr>
              <a:t>.</a:t>
            </a:r>
          </a:p>
          <a:p>
            <a:pPr algn="ctr">
              <a:defRPr/>
            </a:pPr>
            <a:r>
              <a:rPr lang="kk-KZ" sz="3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FF00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Times New Roman(K)" pitchFamily="18" charset="0"/>
                <a:cs typeface="Times New Roman"/>
              </a:rPr>
              <a:t>Әр топ өз командасын таныстырады</a:t>
            </a:r>
            <a:r>
              <a:rPr lang="kk-KZ" sz="3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FF00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.</a:t>
            </a:r>
            <a:endParaRPr lang="ru-RU" sz="36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accent2"/>
                  </a:gs>
                  <a:gs pos="50000">
                    <a:srgbClr val="FF00FF"/>
                  </a:gs>
                  <a:gs pos="100000">
                    <a:schemeClr val="accent2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  <a:p>
            <a:pPr algn="ctr">
              <a:defRPr/>
            </a:pPr>
            <a:endParaRPr lang="ru-RU" sz="36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accent2"/>
                  </a:gs>
                  <a:gs pos="50000">
                    <a:srgbClr val="FF00FF"/>
                  </a:gs>
                  <a:gs pos="100000">
                    <a:schemeClr val="accent2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pic>
        <p:nvPicPr>
          <p:cNvPr id="3482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2971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3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048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4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0574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5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30480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6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304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7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685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8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28956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9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5730875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30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5334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31" name="Picture 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3025" y="31242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32" name="Picture 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5845175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33" name="Picture 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2286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34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5730875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35" name="Picture 1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5845175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36" name="Picture 2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34200" y="19050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37" name="Picture 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89888" y="5730875"/>
            <a:ext cx="1154112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38" name="Picture 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52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2" name="Picture 5" descr="звезды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1917700"/>
            <a:ext cx="79216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3" name="Picture 6" descr="звезды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1773238"/>
            <a:ext cx="79216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4" name="Picture 7" descr="звезды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51838" y="3429000"/>
            <a:ext cx="79216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5" name="Picture 8" descr="звезды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8538" y="1844675"/>
            <a:ext cx="79216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6" name="Picture 9" descr="звезды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288" y="3141663"/>
            <a:ext cx="79216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0" fill="hold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0" fill="hold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9" dur="2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1" dur="2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3" dur="2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5" dur="20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7" dur="2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9" dur="20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1" dur="2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3" dur="20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5" dur="20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7" dur="20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9" dur="20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1" dur="20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3" dur="20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5" dur="20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7" dur="2000" fill="hold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9" dur="20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1" dur="20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2"/>
          <p:cNvSpPr>
            <a:spLocks noChangeArrowheads="1" noChangeShapeType="1" noTextEdit="1"/>
          </p:cNvSpPr>
          <p:nvPr/>
        </p:nvSpPr>
        <p:spPr bwMode="auto">
          <a:xfrm>
            <a:off x="1371600" y="4953000"/>
            <a:ext cx="67056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(K)"/>
              </a:rPr>
              <a:t>5 Ұпай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990600" y="457200"/>
            <a:ext cx="7239000" cy="411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8800" b="1">
                <a:latin typeface="Times New Roman(K)" pitchFamily="18" charset="0"/>
              </a:rPr>
              <a:t>Қапшық (папка) дегеніміз </a:t>
            </a:r>
            <a:r>
              <a:rPr lang="kk-KZ" sz="8800" b="1"/>
              <a:t>не?</a:t>
            </a:r>
            <a:endParaRPr lang="ru-RU" sz="8800" b="1"/>
          </a:p>
        </p:txBody>
      </p:sp>
      <p:sp>
        <p:nvSpPr>
          <p:cNvPr id="21508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WordArt 2"/>
          <p:cNvSpPr>
            <a:spLocks noChangeArrowheads="1" noChangeShapeType="1" noTextEdit="1"/>
          </p:cNvSpPr>
          <p:nvPr/>
        </p:nvSpPr>
        <p:spPr bwMode="auto">
          <a:xfrm>
            <a:off x="1143000" y="4876800"/>
            <a:ext cx="67056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"/>
                <a:cs typeface="Times New Roman"/>
              </a:rPr>
              <a:t>20 ұпай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990600" y="457200"/>
            <a:ext cx="72390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6000" b="1">
                <a:latin typeface="Times New Roman(K)" pitchFamily="18" charset="0"/>
              </a:rPr>
              <a:t>Мәтіндік процессор туралы негізгі мағлұматтар?</a:t>
            </a:r>
            <a:endParaRPr lang="ru-RU" sz="6000" b="1">
              <a:latin typeface="Times New Roman(K)" pitchFamily="18" charset="0"/>
            </a:endParaRPr>
          </a:p>
        </p:txBody>
      </p:sp>
      <p:sp>
        <p:nvSpPr>
          <p:cNvPr id="2253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2"/>
          <p:cNvSpPr>
            <a:spLocks noChangeArrowheads="1" noChangeShapeType="1" noTextEdit="1"/>
          </p:cNvSpPr>
          <p:nvPr/>
        </p:nvSpPr>
        <p:spPr bwMode="auto">
          <a:xfrm>
            <a:off x="1066800" y="1219200"/>
            <a:ext cx="6705600" cy="3657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kk-KZ" sz="3600" b="1" dirty="0">
                <a:latin typeface="Times New Roman(K)" pitchFamily="18" charset="0"/>
                <a:ea typeface="Times New Roman" pitchFamily="18" charset="0"/>
              </a:rPr>
              <a:t>Сыйлық</a:t>
            </a:r>
            <a:r>
              <a:rPr lang="kk-KZ" sz="3600" b="1" dirty="0">
                <a:solidFill>
                  <a:srgbClr val="FF0000"/>
                </a:solidFill>
                <a:latin typeface="Times New Roman(K)" pitchFamily="18" charset="0"/>
                <a:ea typeface="Times New Roman" pitchFamily="18" charset="0"/>
              </a:rPr>
              <a:t> </a:t>
            </a:r>
          </a:p>
          <a:p>
            <a:pPr>
              <a:defRPr/>
            </a:pPr>
            <a:r>
              <a:rPr lang="kk-KZ" sz="3600" b="1" dirty="0">
                <a:solidFill>
                  <a:srgbClr val="FF0000"/>
                </a:solidFill>
                <a:latin typeface="Times New Roman(K)" pitchFamily="18" charset="0"/>
                <a:ea typeface="Times New Roman" pitchFamily="18" charset="0"/>
              </a:rPr>
              <a:t>(5 ұпай)</a:t>
            </a:r>
            <a:endParaRPr lang="ru-RU" sz="3600" dirty="0">
              <a:solidFill>
                <a:srgbClr val="FF0000"/>
              </a:solidFill>
              <a:latin typeface="Times New Roman(K)" pitchFamily="18" charset="0"/>
              <a:ea typeface="Times New Roman" pitchFamily="18" charset="0"/>
            </a:endParaRPr>
          </a:p>
        </p:txBody>
      </p:sp>
      <p:sp>
        <p:nvSpPr>
          <p:cNvPr id="23555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2"/>
          <p:cNvSpPr>
            <a:spLocks noChangeArrowheads="1" noChangeShapeType="1" noTextEdit="1"/>
          </p:cNvSpPr>
          <p:nvPr/>
        </p:nvSpPr>
        <p:spPr bwMode="auto">
          <a:xfrm>
            <a:off x="1066800" y="5143500"/>
            <a:ext cx="6705600" cy="1409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(K)"/>
              </a:rPr>
              <a:t>5 ұпай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990600" y="457200"/>
            <a:ext cx="7239000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8800" b="1">
                <a:latin typeface="Times New Roman(K)" pitchFamily="18" charset="0"/>
              </a:rPr>
              <a:t>Файл дегеніміз не?</a:t>
            </a:r>
            <a:endParaRPr lang="ru-RU" sz="8800" b="1">
              <a:latin typeface="Times New Roman(K)" pitchFamily="18" charset="0"/>
            </a:endParaRPr>
          </a:p>
        </p:txBody>
      </p:sp>
      <p:sp>
        <p:nvSpPr>
          <p:cNvPr id="2458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81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WordArt 2"/>
          <p:cNvSpPr>
            <a:spLocks noChangeArrowheads="1" noChangeShapeType="1" noTextEdit="1"/>
          </p:cNvSpPr>
          <p:nvPr/>
        </p:nvSpPr>
        <p:spPr bwMode="auto">
          <a:xfrm>
            <a:off x="1219200" y="4648200"/>
            <a:ext cx="6705600" cy="198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"/>
                <a:cs typeface="Times New Roman"/>
              </a:rPr>
              <a:t>15 ұпай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990600" y="457200"/>
            <a:ext cx="7239000" cy="411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8000" b="1">
                <a:latin typeface="Times New Roman(K)" pitchFamily="18" charset="0"/>
              </a:rPr>
              <a:t>Компьютерлік</a:t>
            </a:r>
            <a:r>
              <a:rPr lang="kk-KZ" sz="8800" b="1">
                <a:latin typeface="Times New Roman(K)" pitchFamily="18" charset="0"/>
              </a:rPr>
              <a:t> дискілерді ата?</a:t>
            </a:r>
            <a:endParaRPr lang="ru-RU" sz="8800" b="1">
              <a:latin typeface="Times New Roman(K)" pitchFamily="18" charset="0"/>
            </a:endParaRPr>
          </a:p>
        </p:txBody>
      </p:sp>
      <p:sp>
        <p:nvSpPr>
          <p:cNvPr id="2560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WordArt 2"/>
          <p:cNvSpPr>
            <a:spLocks noChangeArrowheads="1" noChangeShapeType="1" noTextEdit="1"/>
          </p:cNvSpPr>
          <p:nvPr/>
        </p:nvSpPr>
        <p:spPr bwMode="auto">
          <a:xfrm>
            <a:off x="1295400" y="4800600"/>
            <a:ext cx="64770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"/>
                <a:cs typeface="Times New Roman"/>
              </a:rPr>
              <a:t>5 ұпай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990600" y="457200"/>
            <a:ext cx="7239000" cy="448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9600" b="1"/>
              <a:t>Флешка дегеніміз не?</a:t>
            </a:r>
            <a:endParaRPr lang="ru-RU" sz="9600" b="1"/>
          </a:p>
        </p:txBody>
      </p:sp>
      <p:sp>
        <p:nvSpPr>
          <p:cNvPr id="26628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WordArt 2"/>
          <p:cNvSpPr>
            <a:spLocks noChangeArrowheads="1" noChangeShapeType="1" noTextEdit="1"/>
          </p:cNvSpPr>
          <p:nvPr/>
        </p:nvSpPr>
        <p:spPr bwMode="auto">
          <a:xfrm>
            <a:off x="1066800" y="4800600"/>
            <a:ext cx="67056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"/>
                <a:cs typeface="Times New Roman"/>
              </a:rPr>
              <a:t>15 ұпай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990600" y="457200"/>
            <a:ext cx="7653338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8000" b="1">
                <a:latin typeface="Times New Roman(K)" pitchFamily="18" charset="0"/>
              </a:rPr>
              <a:t>Енгізу құрылғыларын ата.</a:t>
            </a:r>
            <a:endParaRPr lang="ru-RU" sz="8000" b="1">
              <a:latin typeface="Times New Roman(K)" pitchFamily="18" charset="0"/>
            </a:endParaRPr>
          </a:p>
        </p:txBody>
      </p:sp>
      <p:sp>
        <p:nvSpPr>
          <p:cNvPr id="2765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WordArt 2"/>
          <p:cNvSpPr>
            <a:spLocks noChangeArrowheads="1" noChangeShapeType="1" noTextEdit="1"/>
          </p:cNvSpPr>
          <p:nvPr/>
        </p:nvSpPr>
        <p:spPr bwMode="auto">
          <a:xfrm>
            <a:off x="838200" y="2057400"/>
            <a:ext cx="7467600" cy="243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"/>
                <a:cs typeface="Times New Roman"/>
              </a:rPr>
              <a:t>-15 ұпай</a:t>
            </a:r>
          </a:p>
        </p:txBody>
      </p:sp>
      <p:sp>
        <p:nvSpPr>
          <p:cNvPr id="28675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WordArt 2"/>
          <p:cNvSpPr>
            <a:spLocks noChangeArrowheads="1" noChangeShapeType="1" noTextEdit="1"/>
          </p:cNvSpPr>
          <p:nvPr/>
        </p:nvSpPr>
        <p:spPr bwMode="auto">
          <a:xfrm>
            <a:off x="1219200" y="4419600"/>
            <a:ext cx="6705600" cy="198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"/>
                <a:cs typeface="Times New Roman"/>
              </a:rPr>
              <a:t>15 ұпай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990600" y="457200"/>
            <a:ext cx="72390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7200" b="1">
                <a:latin typeface="Times New Roman(K)" pitchFamily="18" charset="0"/>
              </a:rPr>
              <a:t>Шығару құрылғыларын ата.</a:t>
            </a:r>
            <a:endParaRPr lang="ru-RU" sz="7200" b="1">
              <a:latin typeface="Times New Roman(K)" pitchFamily="18" charset="0"/>
            </a:endParaRPr>
          </a:p>
        </p:txBody>
      </p:sp>
      <p:sp>
        <p:nvSpPr>
          <p:cNvPr id="2970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WordArt 2"/>
          <p:cNvSpPr>
            <a:spLocks noChangeArrowheads="1" noChangeShapeType="1" noTextEdit="1"/>
          </p:cNvSpPr>
          <p:nvPr/>
        </p:nvSpPr>
        <p:spPr bwMode="auto">
          <a:xfrm>
            <a:off x="1524000" y="4648200"/>
            <a:ext cx="6705600" cy="198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"/>
                <a:cs typeface="Times New Roman"/>
              </a:rPr>
              <a:t>25 ұпай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990600" y="457200"/>
            <a:ext cx="72390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8000" b="1">
                <a:latin typeface="Times New Roman(K)" pitchFamily="18" charset="0"/>
              </a:rPr>
              <a:t>Интернет туралы не білесің?</a:t>
            </a:r>
            <a:endParaRPr lang="ru-RU" sz="8000" b="1">
              <a:latin typeface="Times New Roman(K)" pitchFamily="18" charset="0"/>
            </a:endParaRPr>
          </a:p>
        </p:txBody>
      </p:sp>
      <p:sp>
        <p:nvSpPr>
          <p:cNvPr id="3072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1500188" y="1500188"/>
            <a:ext cx="6338887" cy="38719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1- ПРОЦЕССОР</a:t>
            </a:r>
          </a:p>
          <a:p>
            <a:r>
              <a:rPr lang="ru-RU" sz="3600" kern="1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2- МОНИТОР</a:t>
            </a:r>
          </a:p>
          <a:p>
            <a:r>
              <a:rPr lang="ru-RU" sz="3600" kern="1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3- ПРИНТЕР </a:t>
            </a:r>
          </a:p>
        </p:txBody>
      </p:sp>
      <p:pic>
        <p:nvPicPr>
          <p:cNvPr id="409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2971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048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0574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30480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304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685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28956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5730875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5334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3025" y="31242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9" name="Picture 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5845175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0" name="Picture 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2286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5730875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Picture 1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5845175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3" name="Picture 2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34200" y="19050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4" name="Picture 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89888" y="5730875"/>
            <a:ext cx="1154112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5" name="Picture 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52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WordArt 4"/>
          <p:cNvSpPr>
            <a:spLocks noChangeArrowheads="1" noChangeShapeType="1" noTextEdit="1"/>
          </p:cNvSpPr>
          <p:nvPr/>
        </p:nvSpPr>
        <p:spPr bwMode="auto">
          <a:xfrm>
            <a:off x="1219200" y="1447800"/>
            <a:ext cx="6705600" cy="3657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"/>
                <a:cs typeface="Times New Roman"/>
              </a:rPr>
              <a:t>-5 ұпай</a:t>
            </a:r>
          </a:p>
        </p:txBody>
      </p:sp>
      <p:sp>
        <p:nvSpPr>
          <p:cNvPr id="31747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WordArt 5"/>
          <p:cNvSpPr>
            <a:spLocks noChangeArrowheads="1" noChangeShapeType="1" noTextEdit="1"/>
          </p:cNvSpPr>
          <p:nvPr/>
        </p:nvSpPr>
        <p:spPr bwMode="auto">
          <a:xfrm>
            <a:off x="1500166" y="428604"/>
            <a:ext cx="6000792" cy="7143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kk-KZ" sz="3600" dirty="0">
                <a:latin typeface="Times New Roman(K)" pitchFamily="18" charset="0"/>
                <a:ea typeface="Times New Roman" pitchFamily="18" charset="0"/>
              </a:rPr>
              <a:t> ІҮ. </a:t>
            </a:r>
            <a:r>
              <a:rPr lang="ru-RU" sz="3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/>
                <a:ea typeface="Times New Roman" pitchFamily="18" charset="0"/>
              </a:rPr>
              <a:t>Ребус  </a:t>
            </a:r>
            <a:r>
              <a:rPr lang="ru-RU" sz="3600" b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/>
                <a:ea typeface="Times New Roman" pitchFamily="18" charset="0"/>
              </a:rPr>
              <a:t>шешу</a:t>
            </a:r>
            <a:r>
              <a:rPr lang="ru-RU" sz="3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/>
                <a:ea typeface="Times New Roman" pitchFamily="18" charset="0"/>
              </a:rPr>
              <a:t>.</a:t>
            </a:r>
          </a:p>
        </p:txBody>
      </p:sp>
      <p:grpSp>
        <p:nvGrpSpPr>
          <p:cNvPr id="32771" name="Group 22"/>
          <p:cNvGrpSpPr>
            <a:grpSpLocks/>
          </p:cNvGrpSpPr>
          <p:nvPr/>
        </p:nvGrpSpPr>
        <p:grpSpPr bwMode="auto">
          <a:xfrm>
            <a:off x="428625" y="2428875"/>
            <a:ext cx="8143875" cy="1357313"/>
            <a:chOff x="594" y="2961"/>
            <a:chExt cx="13860" cy="2160"/>
          </a:xfrm>
        </p:grpSpPr>
        <p:grpSp>
          <p:nvGrpSpPr>
            <p:cNvPr id="32774" name="Group 23"/>
            <p:cNvGrpSpPr>
              <a:grpSpLocks/>
            </p:cNvGrpSpPr>
            <p:nvPr/>
          </p:nvGrpSpPr>
          <p:grpSpPr bwMode="auto">
            <a:xfrm>
              <a:off x="594" y="2961"/>
              <a:ext cx="10800" cy="2160"/>
              <a:chOff x="594" y="2961"/>
              <a:chExt cx="15738" cy="2160"/>
            </a:xfrm>
          </p:grpSpPr>
          <p:pic>
            <p:nvPicPr>
              <p:cNvPr id="32783" name="Picture 24" descr="FD00074_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1214" y="2961"/>
                <a:ext cx="1655" cy="21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2784" name="Picture 25" descr="J0105398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954" y="3141"/>
                <a:ext cx="1439" cy="11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2785" name="Picture 26" descr="AN00853_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 l="22223" r="33333"/>
              <a:stretch>
                <a:fillRect/>
              </a:stretch>
            </p:blipFill>
            <p:spPr bwMode="auto">
              <a:xfrm>
                <a:off x="5994" y="2961"/>
                <a:ext cx="1290" cy="19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2786" name="Picture 27" descr="AN04323_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9054" y="2961"/>
                <a:ext cx="1980" cy="17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2787" name="Picture 28" descr="BD05119_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4374" y="2961"/>
                <a:ext cx="1416" cy="1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2788" name="Picture 29" descr="AN01044_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14634" y="3141"/>
                <a:ext cx="1587" cy="16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2789" name="WordArt 30"/>
              <p:cNvSpPr>
                <a:spLocks noChangeArrowheads="1" noChangeShapeType="1" noTextEdit="1"/>
              </p:cNvSpPr>
              <p:nvPr/>
            </p:nvSpPr>
            <p:spPr bwMode="auto">
              <a:xfrm>
                <a:off x="239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  <p:sp>
            <p:nvSpPr>
              <p:cNvPr id="32790" name="WordArt 31"/>
              <p:cNvSpPr>
                <a:spLocks noChangeArrowheads="1" noChangeShapeType="1" noTextEdit="1"/>
              </p:cNvSpPr>
              <p:nvPr/>
            </p:nvSpPr>
            <p:spPr bwMode="auto">
              <a:xfrm>
                <a:off x="59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  <p:sp>
            <p:nvSpPr>
              <p:cNvPr id="32791" name="WordArt 32"/>
              <p:cNvSpPr>
                <a:spLocks noChangeArrowheads="1" noChangeShapeType="1" noTextEdit="1"/>
              </p:cNvSpPr>
              <p:nvPr/>
            </p:nvSpPr>
            <p:spPr bwMode="auto">
              <a:xfrm>
                <a:off x="95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  <p:sp>
            <p:nvSpPr>
              <p:cNvPr id="32792" name="WordArt 33"/>
              <p:cNvSpPr>
                <a:spLocks noChangeArrowheads="1" noChangeShapeType="1" noTextEdit="1"/>
              </p:cNvSpPr>
              <p:nvPr/>
            </p:nvSpPr>
            <p:spPr bwMode="auto">
              <a:xfrm>
                <a:off x="545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  <p:sp>
            <p:nvSpPr>
              <p:cNvPr id="32793" name="WordArt 34"/>
              <p:cNvSpPr>
                <a:spLocks noChangeArrowheads="1" noChangeShapeType="1" noTextEdit="1"/>
              </p:cNvSpPr>
              <p:nvPr/>
            </p:nvSpPr>
            <p:spPr bwMode="auto">
              <a:xfrm>
                <a:off x="347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  <p:sp>
            <p:nvSpPr>
              <p:cNvPr id="32794" name="WordArt 35"/>
              <p:cNvSpPr>
                <a:spLocks noChangeArrowheads="1" noChangeShapeType="1" noTextEdit="1"/>
              </p:cNvSpPr>
              <p:nvPr/>
            </p:nvSpPr>
            <p:spPr bwMode="auto">
              <a:xfrm>
                <a:off x="311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  <p:sp>
            <p:nvSpPr>
              <p:cNvPr id="32795" name="WordArt 36"/>
              <p:cNvSpPr>
                <a:spLocks noChangeArrowheads="1" noChangeShapeType="1" noTextEdit="1"/>
              </p:cNvSpPr>
              <p:nvPr/>
            </p:nvSpPr>
            <p:spPr bwMode="auto">
              <a:xfrm>
                <a:off x="275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  <p:sp>
            <p:nvSpPr>
              <p:cNvPr id="32796" name="WordArt 37"/>
              <p:cNvSpPr>
                <a:spLocks noChangeArrowheads="1" noChangeShapeType="1" noTextEdit="1"/>
              </p:cNvSpPr>
              <p:nvPr/>
            </p:nvSpPr>
            <p:spPr bwMode="auto">
              <a:xfrm>
                <a:off x="455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  <p:sp>
            <p:nvSpPr>
              <p:cNvPr id="32797" name="WordArt 38"/>
              <p:cNvSpPr>
                <a:spLocks noChangeArrowheads="1" noChangeShapeType="1" noTextEdit="1"/>
              </p:cNvSpPr>
              <p:nvPr/>
            </p:nvSpPr>
            <p:spPr bwMode="auto">
              <a:xfrm>
                <a:off x="419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  <p:sp>
            <p:nvSpPr>
              <p:cNvPr id="32798" name="WordArt 39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5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  <p:sp>
            <p:nvSpPr>
              <p:cNvPr id="32799" name="WordArt 40"/>
              <p:cNvSpPr>
                <a:spLocks noChangeArrowheads="1" noChangeShapeType="1" noTextEdit="1"/>
              </p:cNvSpPr>
              <p:nvPr/>
            </p:nvSpPr>
            <p:spPr bwMode="auto">
              <a:xfrm>
                <a:off x="851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  <p:sp>
            <p:nvSpPr>
              <p:cNvPr id="32800" name="WordArt 41"/>
              <p:cNvSpPr>
                <a:spLocks noChangeArrowheads="1" noChangeShapeType="1" noTextEdit="1"/>
              </p:cNvSpPr>
              <p:nvPr/>
            </p:nvSpPr>
            <p:spPr bwMode="auto">
              <a:xfrm>
                <a:off x="887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  <p:sp>
            <p:nvSpPr>
              <p:cNvPr id="32801" name="WordArt 42"/>
              <p:cNvSpPr>
                <a:spLocks noChangeArrowheads="1" noChangeShapeType="1" noTextEdit="1"/>
              </p:cNvSpPr>
              <p:nvPr/>
            </p:nvSpPr>
            <p:spPr bwMode="auto">
              <a:xfrm>
                <a:off x="923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  <p:sp>
            <p:nvSpPr>
              <p:cNvPr id="32802" name="WordArt 43"/>
              <p:cNvSpPr>
                <a:spLocks noChangeArrowheads="1" noChangeShapeType="1" noTextEdit="1"/>
              </p:cNvSpPr>
              <p:nvPr/>
            </p:nvSpPr>
            <p:spPr bwMode="auto">
              <a:xfrm>
                <a:off x="13116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  <p:sp>
            <p:nvSpPr>
              <p:cNvPr id="32803" name="WordArt 44"/>
              <p:cNvSpPr>
                <a:spLocks noChangeArrowheads="1" noChangeShapeType="1" noTextEdit="1"/>
              </p:cNvSpPr>
              <p:nvPr/>
            </p:nvSpPr>
            <p:spPr bwMode="auto">
              <a:xfrm>
                <a:off x="1283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  <p:sp>
            <p:nvSpPr>
              <p:cNvPr id="32804" name="WordArt 45"/>
              <p:cNvSpPr>
                <a:spLocks noChangeArrowheads="1" noChangeShapeType="1" noTextEdit="1"/>
              </p:cNvSpPr>
              <p:nvPr/>
            </p:nvSpPr>
            <p:spPr bwMode="auto">
              <a:xfrm>
                <a:off x="1445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  <p:sp>
            <p:nvSpPr>
              <p:cNvPr id="32805" name="WordArt 46"/>
              <p:cNvSpPr>
                <a:spLocks noChangeArrowheads="1" noChangeShapeType="1" noTextEdit="1"/>
              </p:cNvSpPr>
              <p:nvPr/>
            </p:nvSpPr>
            <p:spPr bwMode="auto">
              <a:xfrm>
                <a:off x="1409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  <p:sp>
            <p:nvSpPr>
              <p:cNvPr id="32806" name="WordArt 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1607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</p:grpSp>
        <p:grpSp>
          <p:nvGrpSpPr>
            <p:cNvPr id="32775" name="Group 48"/>
            <p:cNvGrpSpPr>
              <a:grpSpLocks/>
            </p:cNvGrpSpPr>
            <p:nvPr/>
          </p:nvGrpSpPr>
          <p:grpSpPr bwMode="auto">
            <a:xfrm>
              <a:off x="11934" y="2961"/>
              <a:ext cx="2520" cy="1980"/>
              <a:chOff x="12114" y="2961"/>
              <a:chExt cx="4500" cy="2210"/>
            </a:xfrm>
          </p:grpSpPr>
          <p:pic>
            <p:nvPicPr>
              <p:cNvPr id="32776" name="Picture 49" descr="BS00136_"/>
              <p:cNvPicPr>
                <a:picLocks noChangeAspect="1" noChangeArrowheads="1"/>
              </p:cNvPicPr>
              <p:nvPr/>
            </p:nvPicPr>
            <p:blipFill>
              <a:blip r:embed="rId10" cstate="print"/>
              <a:srcRect/>
              <a:stretch>
                <a:fillRect/>
              </a:stretch>
            </p:blipFill>
            <p:spPr bwMode="auto">
              <a:xfrm>
                <a:off x="14274" y="2961"/>
                <a:ext cx="2340" cy="22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2777" name="WordArt 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1211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  <p:sp>
            <p:nvSpPr>
              <p:cNvPr id="32778" name="WordArt 51"/>
              <p:cNvSpPr>
                <a:spLocks noChangeArrowheads="1" noChangeShapeType="1" noTextEdit="1"/>
              </p:cNvSpPr>
              <p:nvPr/>
            </p:nvSpPr>
            <p:spPr bwMode="auto">
              <a:xfrm>
                <a:off x="1391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  <p:sp>
            <p:nvSpPr>
              <p:cNvPr id="32779" name="WordArt 52"/>
              <p:cNvSpPr>
                <a:spLocks noChangeArrowheads="1" noChangeShapeType="1" noTextEdit="1"/>
              </p:cNvSpPr>
              <p:nvPr/>
            </p:nvSpPr>
            <p:spPr bwMode="auto">
              <a:xfrm>
                <a:off x="1355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  <p:sp>
            <p:nvSpPr>
              <p:cNvPr id="32780" name="WordArt 53"/>
              <p:cNvSpPr>
                <a:spLocks noChangeArrowheads="1" noChangeShapeType="1" noTextEdit="1"/>
              </p:cNvSpPr>
              <p:nvPr/>
            </p:nvSpPr>
            <p:spPr bwMode="auto">
              <a:xfrm>
                <a:off x="1319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  <p:sp>
            <p:nvSpPr>
              <p:cNvPr id="32781" name="WordArt 54"/>
              <p:cNvSpPr>
                <a:spLocks noChangeArrowheads="1" noChangeShapeType="1" noTextEdit="1"/>
              </p:cNvSpPr>
              <p:nvPr/>
            </p:nvSpPr>
            <p:spPr bwMode="auto">
              <a:xfrm>
                <a:off x="1283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  <p:sp>
            <p:nvSpPr>
              <p:cNvPr id="32782" name="WordArt 55"/>
              <p:cNvSpPr>
                <a:spLocks noChangeArrowheads="1" noChangeShapeType="1" noTextEdit="1"/>
              </p:cNvSpPr>
              <p:nvPr/>
            </p:nvSpPr>
            <p:spPr bwMode="auto">
              <a:xfrm>
                <a:off x="12474" y="2961"/>
                <a:ext cx="258" cy="5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</p:grpSp>
      </p:grpSp>
      <p:sp>
        <p:nvSpPr>
          <p:cNvPr id="32772" name="TextBox 55"/>
          <p:cNvSpPr txBox="1">
            <a:spLocks noChangeArrowheads="1"/>
          </p:cNvSpPr>
          <p:nvPr/>
        </p:nvSpPr>
        <p:spPr bwMode="auto">
          <a:xfrm>
            <a:off x="428625" y="3929063"/>
            <a:ext cx="8715375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4000">
                <a:latin typeface="Times New Roman(K)" pitchFamily="18" charset="0"/>
              </a:rPr>
              <a:t>Қай топ бірінші шешсе сол топқа </a:t>
            </a:r>
          </a:p>
          <a:p>
            <a:pPr algn="ctr"/>
            <a:r>
              <a:rPr lang="kk-KZ" sz="4000">
                <a:latin typeface="Times New Roman(K)" pitchFamily="18" charset="0"/>
              </a:rPr>
              <a:t>10 ұпай беріледі. Капитандар дайын болғанша “Қара жорға” биін тамашалаңыздар.</a:t>
            </a:r>
            <a:r>
              <a:rPr lang="kk-KZ" sz="4000">
                <a:latin typeface="Times New Roman(K)" pitchFamily="18" charset="0"/>
                <a:hlinkClick r:id="rId11" action="ppaction://hlinkfile"/>
              </a:rPr>
              <a:t>КАРА ЖОРГА.</a:t>
            </a:r>
            <a:r>
              <a:rPr lang="en-US" sz="4000">
                <a:latin typeface="Times New Roman(K)" pitchFamily="18" charset="0"/>
                <a:hlinkClick r:id="rId11" action="ppaction://hlinkfile"/>
              </a:rPr>
              <a:t>mp3</a:t>
            </a:r>
            <a:endParaRPr lang="ru-RU" sz="4000">
              <a:latin typeface="Times New Roman(K)" pitchFamily="18" charset="0"/>
            </a:endParaRPr>
          </a:p>
        </p:txBody>
      </p:sp>
      <p:sp>
        <p:nvSpPr>
          <p:cNvPr id="2" name="TextBox 71"/>
          <p:cNvSpPr txBox="1">
            <a:spLocks noChangeArrowheads="1"/>
          </p:cNvSpPr>
          <p:nvPr/>
        </p:nvSpPr>
        <p:spPr bwMode="auto">
          <a:xfrm>
            <a:off x="571500" y="1428750"/>
            <a:ext cx="8286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4000">
                <a:latin typeface="Times New Roman(K)" pitchFamily="18" charset="0"/>
              </a:rPr>
              <a:t>Топ капитандарына ребус беріледі.</a:t>
            </a:r>
            <a:endParaRPr lang="ru-RU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WordArt 2"/>
          <p:cNvSpPr>
            <a:spLocks noChangeArrowheads="1" noChangeShapeType="1" noTextEdit="1"/>
          </p:cNvSpPr>
          <p:nvPr/>
        </p:nvSpPr>
        <p:spPr bwMode="auto">
          <a:xfrm>
            <a:off x="1857375" y="1143000"/>
            <a:ext cx="4857750" cy="1928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381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prstShdw prst="shdw13" dist="53882" dir="13500000">
                    <a:srgbClr val="C0C0C0"/>
                  </a:prstShdw>
                </a:effectLst>
                <a:latin typeface="Times New Roman(K)"/>
              </a:rPr>
              <a:t>Ү. «Жұмбақ</a:t>
            </a:r>
          </a:p>
          <a:p>
            <a:pPr algn="ctr"/>
            <a:r>
              <a:rPr lang="ru-RU" sz="3600" b="1" kern="10">
                <a:ln w="381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prstShdw prst="shdw13" dist="53882" dir="13500000">
                    <a:srgbClr val="C0C0C0"/>
                  </a:prstShdw>
                </a:effectLst>
                <a:latin typeface="Times New Roman(K)"/>
              </a:rPr>
              <a:t>Шешу»</a:t>
            </a:r>
          </a:p>
          <a:p>
            <a:pPr algn="ctr"/>
            <a:endParaRPr lang="ru-RU" sz="3600" b="1" kern="10">
              <a:ln w="381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prstShdw prst="shdw13" dist="53882" dir="13500000">
                  <a:srgbClr val="C0C0C0"/>
                </a:prstShdw>
              </a:effectLst>
              <a:latin typeface="Times New Roman(K)"/>
            </a:endParaRPr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2971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048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27432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30480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304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0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685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1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28956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2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5730875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3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5334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4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3025" y="31242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5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5845175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6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2286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7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5730875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8" name="Picture 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5845175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9" name="Picture 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40386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10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4495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11" name="TextBox 18"/>
          <p:cNvSpPr txBox="1">
            <a:spLocks noChangeArrowheads="1"/>
          </p:cNvSpPr>
          <p:nvPr/>
        </p:nvSpPr>
        <p:spPr bwMode="auto">
          <a:xfrm>
            <a:off x="500063" y="3857625"/>
            <a:ext cx="8358187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2800">
                <a:latin typeface="Times New Roman(K)" pitchFamily="18" charset="0"/>
              </a:rPr>
              <a:t>Әр  топтың капитаны шығып, әріппен белгіленген шаршыны таңдауы тиіс. Таңдалған шаршы қайталанбауы тиіс. Әр дұрыс тапқан жауапқа 5 ұпайдан беріледі. Егер жауабын капитан таппаса, оның командасы көмектесе алады.</a:t>
            </a:r>
            <a:endParaRPr lang="ru-RU" sz="2800">
              <a:latin typeface="Times New Roman(K)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WordArt 4"/>
          <p:cNvSpPr>
            <a:spLocks noChangeArrowheads="1" noChangeShapeType="1" noTextEdit="1"/>
          </p:cNvSpPr>
          <p:nvPr/>
        </p:nvSpPr>
        <p:spPr bwMode="auto">
          <a:xfrm>
            <a:off x="609600" y="0"/>
            <a:ext cx="77724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/>
                <a:cs typeface="Times New Roman"/>
              </a:rPr>
              <a:t>Жасырынған жұмбақты таңда</a:t>
            </a:r>
          </a:p>
        </p:txBody>
      </p:sp>
      <p:sp>
        <p:nvSpPr>
          <p:cNvPr id="34819" name="AutoShape 5">
            <a:hlinkClick r:id="rId2" action="ppaction://hlinksldjump" highlightClick="1">
              <a:snd r:embed="rId3" name="chimes.wav"/>
            </a:hlinkClick>
          </p:cNvPr>
          <p:cNvSpPr>
            <a:spLocks noChangeArrowheads="1"/>
          </p:cNvSpPr>
          <p:nvPr/>
        </p:nvSpPr>
        <p:spPr bwMode="auto">
          <a:xfrm>
            <a:off x="857250" y="928688"/>
            <a:ext cx="1600200" cy="13716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6000" b="1">
                <a:solidFill>
                  <a:srgbClr val="FF3300"/>
                </a:solidFill>
                <a:latin typeface="KZ Cooper" pitchFamily="34" charset="0"/>
              </a:rPr>
              <a:t>А</a:t>
            </a:r>
            <a:endParaRPr lang="ru-RU" sz="6000" b="1">
              <a:solidFill>
                <a:srgbClr val="FF3300"/>
              </a:solidFill>
              <a:latin typeface="KZ Cooper" pitchFamily="34" charset="0"/>
            </a:endParaRPr>
          </a:p>
        </p:txBody>
      </p:sp>
      <p:sp>
        <p:nvSpPr>
          <p:cNvPr id="34820" name="AutoShape 6">
            <a:hlinkClick r:id="rId4" action="ppaction://hlinksldjump" highlightClick="1">
              <a:snd r:embed="rId3" name="chimes.wav"/>
            </a:hlinkClick>
          </p:cNvPr>
          <p:cNvSpPr>
            <a:spLocks noChangeArrowheads="1"/>
          </p:cNvSpPr>
          <p:nvPr/>
        </p:nvSpPr>
        <p:spPr bwMode="auto">
          <a:xfrm>
            <a:off x="1214438" y="3071813"/>
            <a:ext cx="1600200" cy="13716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6000" b="1">
                <a:solidFill>
                  <a:srgbClr val="FF3300"/>
                </a:solidFill>
                <a:latin typeface="KZ Cooper" pitchFamily="34" charset="0"/>
              </a:rPr>
              <a:t>Ә</a:t>
            </a:r>
            <a:endParaRPr lang="ru-RU" sz="6000" b="1">
              <a:solidFill>
                <a:srgbClr val="FF3300"/>
              </a:solidFill>
              <a:latin typeface="KZ Cooper" pitchFamily="34" charset="0"/>
            </a:endParaRPr>
          </a:p>
        </p:txBody>
      </p:sp>
      <p:sp>
        <p:nvSpPr>
          <p:cNvPr id="34821" name="AutoShape 7">
            <a:hlinkClick r:id="rId5" action="ppaction://hlinksldjump" highlightClick="1">
              <a:snd r:embed="rId3" name="chimes.wav"/>
            </a:hlinkClick>
          </p:cNvPr>
          <p:cNvSpPr>
            <a:spLocks noChangeArrowheads="1"/>
          </p:cNvSpPr>
          <p:nvPr/>
        </p:nvSpPr>
        <p:spPr bwMode="auto">
          <a:xfrm>
            <a:off x="3500438" y="1000125"/>
            <a:ext cx="1600200" cy="13716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6000" b="1">
                <a:solidFill>
                  <a:srgbClr val="FF3300"/>
                </a:solidFill>
                <a:latin typeface="KZ Cooper" pitchFamily="34" charset="0"/>
              </a:rPr>
              <a:t>Б</a:t>
            </a:r>
            <a:endParaRPr lang="ru-RU" sz="6000" b="1">
              <a:solidFill>
                <a:srgbClr val="FF3300"/>
              </a:solidFill>
              <a:latin typeface="KZ Cooper" pitchFamily="34" charset="0"/>
            </a:endParaRPr>
          </a:p>
        </p:txBody>
      </p:sp>
      <p:sp>
        <p:nvSpPr>
          <p:cNvPr id="34822" name="AutoShape 8">
            <a:hlinkClick r:id="rId6" action="ppaction://hlinksldjump" highlightClick="1">
              <a:snd r:embed="rId3" name="chimes.wav"/>
            </a:hlinkClick>
          </p:cNvPr>
          <p:cNvSpPr>
            <a:spLocks noChangeArrowheads="1"/>
          </p:cNvSpPr>
          <p:nvPr/>
        </p:nvSpPr>
        <p:spPr bwMode="auto">
          <a:xfrm>
            <a:off x="3643313" y="3071813"/>
            <a:ext cx="1600200" cy="13716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6000" b="1">
                <a:solidFill>
                  <a:srgbClr val="FF3300"/>
                </a:solidFill>
                <a:latin typeface="KZ Cooper" pitchFamily="34" charset="0"/>
              </a:rPr>
              <a:t>В</a:t>
            </a:r>
            <a:endParaRPr lang="ru-RU" sz="6000" b="1">
              <a:solidFill>
                <a:srgbClr val="FF3300"/>
              </a:solidFill>
              <a:latin typeface="KZ Cooper" pitchFamily="34" charset="0"/>
            </a:endParaRPr>
          </a:p>
        </p:txBody>
      </p:sp>
      <p:sp>
        <p:nvSpPr>
          <p:cNvPr id="34823" name="AutoShape 9">
            <a:hlinkClick r:id="rId7" action="ppaction://hlinksldjump" highlightClick="1">
              <a:snd r:embed="rId3" name="chimes.wav"/>
            </a:hlinkClick>
          </p:cNvPr>
          <p:cNvSpPr>
            <a:spLocks noChangeArrowheads="1"/>
          </p:cNvSpPr>
          <p:nvPr/>
        </p:nvSpPr>
        <p:spPr bwMode="auto">
          <a:xfrm>
            <a:off x="6429375" y="1071563"/>
            <a:ext cx="1600200" cy="13716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6000" b="1">
                <a:solidFill>
                  <a:srgbClr val="FF3300"/>
                </a:solidFill>
                <a:latin typeface="KZ Cooper" pitchFamily="34" charset="0"/>
              </a:rPr>
              <a:t>Г</a:t>
            </a:r>
            <a:endParaRPr lang="ru-RU" sz="6000" b="1">
              <a:solidFill>
                <a:srgbClr val="FF3300"/>
              </a:solidFill>
              <a:latin typeface="KZ Cooper" pitchFamily="34" charset="0"/>
            </a:endParaRPr>
          </a:p>
        </p:txBody>
      </p:sp>
      <p:sp>
        <p:nvSpPr>
          <p:cNvPr id="40971" name="WordArt 11"/>
          <p:cNvSpPr>
            <a:spLocks noChangeArrowheads="1" noChangeShapeType="1" noTextEdit="1"/>
          </p:cNvSpPr>
          <p:nvPr/>
        </p:nvSpPr>
        <p:spPr bwMode="auto">
          <a:xfrm>
            <a:off x="285750" y="5214938"/>
            <a:ext cx="77724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/>
                <a:cs typeface="Times New Roman"/>
              </a:rPr>
              <a:t>Дұрыс жауапқа 5 ұпай</a:t>
            </a:r>
          </a:p>
        </p:txBody>
      </p:sp>
      <p:sp>
        <p:nvSpPr>
          <p:cNvPr id="34825" name="AutoShape 12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34400" y="6172200"/>
            <a:ext cx="609600" cy="4572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4826" name="AutoShape 10">
            <a:hlinkClick r:id="rId9" action="ppaction://hlinksldjump" highlightClick="1">
              <a:snd r:embed="rId3" name="chimes.wav"/>
            </a:hlinkClick>
          </p:cNvPr>
          <p:cNvSpPr>
            <a:spLocks noChangeArrowheads="1"/>
          </p:cNvSpPr>
          <p:nvPr/>
        </p:nvSpPr>
        <p:spPr bwMode="auto">
          <a:xfrm>
            <a:off x="6643688" y="3071813"/>
            <a:ext cx="1600200" cy="13716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6000" b="1">
                <a:solidFill>
                  <a:srgbClr val="FF3300"/>
                </a:solidFill>
                <a:latin typeface="KZ Cooper" pitchFamily="34" charset="0"/>
              </a:rPr>
              <a:t>Д</a:t>
            </a:r>
            <a:endParaRPr lang="ru-RU" sz="6000" b="1">
              <a:solidFill>
                <a:srgbClr val="FF3300"/>
              </a:solidFill>
              <a:latin typeface="KZ Cooper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 animBg="1"/>
      <p:bldP spid="4097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534400" cy="2667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kk-KZ" sz="5400" b="1" smtClean="0">
                <a:solidFill>
                  <a:srgbClr val="66FFFF"/>
                </a:solidFill>
                <a:latin typeface="Times New Roman(K)" pitchFamily="18" charset="0"/>
              </a:rPr>
              <a:t>Қағаз бетінен алады,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kk-KZ" sz="5400" b="1" smtClean="0">
                <a:solidFill>
                  <a:srgbClr val="66FFFF"/>
                </a:solidFill>
                <a:latin typeface="Times New Roman(K)" pitchFamily="18" charset="0"/>
              </a:rPr>
              <a:t>Бірден компьютерге салады.</a:t>
            </a:r>
            <a:endParaRPr lang="ru-RU" sz="5400" b="1" smtClean="0">
              <a:solidFill>
                <a:srgbClr val="66FFFF"/>
              </a:solidFill>
              <a:latin typeface="Times New Roman(K)" pitchFamily="18" charset="0"/>
            </a:endParaRPr>
          </a:p>
        </p:txBody>
      </p:sp>
      <p:sp>
        <p:nvSpPr>
          <p:cNvPr id="35843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53400" y="60198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534400" cy="2667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kk-KZ" sz="6000" b="1" smtClean="0">
                <a:solidFill>
                  <a:srgbClr val="66FFFF"/>
                </a:solidFill>
                <a:latin typeface="Times New Roman(K)" pitchFamily="18" charset="0"/>
              </a:rPr>
              <a:t>Компьютермен енеді,</a:t>
            </a:r>
          </a:p>
          <a:p>
            <a:pPr algn="ctr" eaLnBrk="1" hangingPunct="1">
              <a:buFontTx/>
              <a:buNone/>
            </a:pPr>
            <a:r>
              <a:rPr lang="kk-KZ" sz="6000" b="1" smtClean="0">
                <a:solidFill>
                  <a:srgbClr val="66FFFF"/>
                </a:solidFill>
                <a:latin typeface="Times New Roman(K)" pitchFamily="18" charset="0"/>
              </a:rPr>
              <a:t>Қағазға басып береді.</a:t>
            </a:r>
            <a:endParaRPr lang="ru-RU" sz="6000" b="1" smtClean="0">
              <a:solidFill>
                <a:srgbClr val="66FFFF"/>
              </a:solidFill>
              <a:latin typeface="Times New Roman(K)" pitchFamily="18" charset="0"/>
            </a:endParaRPr>
          </a:p>
        </p:txBody>
      </p:sp>
      <p:sp>
        <p:nvSpPr>
          <p:cNvPr id="36867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53400" y="60198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534400" cy="2667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kk-KZ" sz="6000" b="1" smtClean="0">
                <a:solidFill>
                  <a:srgbClr val="66FFFF"/>
                </a:solidFill>
                <a:latin typeface="Times New Roman(K)" pitchFamily="18" charset="0"/>
              </a:rPr>
              <a:t>Төрт бұрышты әйнек,</a:t>
            </a:r>
          </a:p>
          <a:p>
            <a:pPr algn="ctr" eaLnBrk="1" hangingPunct="1">
              <a:buFontTx/>
              <a:buNone/>
            </a:pPr>
            <a:r>
              <a:rPr lang="kk-KZ" sz="6000" b="1" smtClean="0">
                <a:solidFill>
                  <a:srgbClr val="66FFFF"/>
                </a:solidFill>
                <a:latin typeface="Times New Roman(K)" pitchFamily="18" charset="0"/>
              </a:rPr>
              <a:t>Тұнып тұрған әлек.</a:t>
            </a:r>
            <a:endParaRPr lang="ru-RU" sz="6000" b="1" smtClean="0">
              <a:solidFill>
                <a:srgbClr val="66FFFF"/>
              </a:solidFill>
              <a:latin typeface="Times New Roman(K)" pitchFamily="18" charset="0"/>
            </a:endParaRPr>
          </a:p>
        </p:txBody>
      </p:sp>
      <p:sp>
        <p:nvSpPr>
          <p:cNvPr id="37891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53400" y="60198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5344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kk-KZ" sz="4400" b="1" smtClean="0">
                <a:solidFill>
                  <a:srgbClr val="66FFFF"/>
                </a:solidFill>
                <a:latin typeface="Times New Roman(K)" pitchFamily="18" charset="0"/>
              </a:rPr>
              <a:t>Бес атаның балалары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k-KZ" sz="4400" b="1" smtClean="0">
                <a:solidFill>
                  <a:srgbClr val="66FFFF"/>
                </a:solidFill>
                <a:latin typeface="Times New Roman(K)" pitchFamily="18" charset="0"/>
              </a:rPr>
              <a:t>Қыдырмашы біреуі.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k-KZ" sz="4400" b="1" smtClean="0">
                <a:solidFill>
                  <a:srgbClr val="66FFFF"/>
                </a:solidFill>
                <a:latin typeface="Times New Roman(K)" pitchFamily="18" charset="0"/>
              </a:rPr>
              <a:t>Бір күн бар да, бір күн жоқ.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k-KZ" sz="4400" b="1" smtClean="0">
                <a:solidFill>
                  <a:srgbClr val="66FFFF"/>
                </a:solidFill>
                <a:latin typeface="Times New Roman(K)" pitchFamily="18" charset="0"/>
              </a:rPr>
              <a:t>Соны есепке алсақ,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k-KZ" sz="4400" b="1" smtClean="0">
                <a:solidFill>
                  <a:srgbClr val="66FFFF"/>
                </a:solidFill>
                <a:latin typeface="Times New Roman(K)" pitchFamily="18" charset="0"/>
              </a:rPr>
              <a:t>Ұзын саны жүз төрт.</a:t>
            </a:r>
            <a:endParaRPr lang="ru-RU" sz="4400" b="1" smtClean="0">
              <a:solidFill>
                <a:srgbClr val="66FFFF"/>
              </a:solidFill>
              <a:latin typeface="Times New Roman(K)" pitchFamily="18" charset="0"/>
            </a:endParaRPr>
          </a:p>
        </p:txBody>
      </p:sp>
      <p:sp>
        <p:nvSpPr>
          <p:cNvPr id="38915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53400" y="60198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534400" cy="2667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kk-KZ" sz="4800" b="1" smtClean="0">
                <a:solidFill>
                  <a:srgbClr val="66FFFF"/>
                </a:solidFill>
                <a:latin typeface="Times New Roman(K)" pitchFamily="18" charset="0"/>
              </a:rPr>
              <a:t>Өзі темір, жаны жоқ.</a:t>
            </a:r>
          </a:p>
          <a:p>
            <a:pPr eaLnBrk="1" hangingPunct="1">
              <a:buFontTx/>
              <a:buNone/>
            </a:pPr>
            <a:r>
              <a:rPr lang="kk-KZ" sz="4800" b="1" smtClean="0">
                <a:solidFill>
                  <a:srgbClr val="66FFFF"/>
                </a:solidFill>
                <a:latin typeface="Times New Roman(K)" pitchFamily="18" charset="0"/>
              </a:rPr>
              <a:t>Ақпаратты сақтап таратқан,</a:t>
            </a:r>
          </a:p>
          <a:p>
            <a:pPr eaLnBrk="1" hangingPunct="1">
              <a:buFontTx/>
              <a:buNone/>
            </a:pPr>
            <a:r>
              <a:rPr lang="kk-KZ" sz="4800" b="1" smtClean="0">
                <a:solidFill>
                  <a:srgbClr val="66FFFF"/>
                </a:solidFill>
                <a:latin typeface="Times New Roman(K)" pitchFamily="18" charset="0"/>
              </a:rPr>
              <a:t>Жұртты өзіне қаратқан</a:t>
            </a:r>
            <a:r>
              <a:rPr lang="kk-KZ" sz="4800" b="1" smtClean="0">
                <a:solidFill>
                  <a:srgbClr val="66FFFF"/>
                </a:solidFill>
              </a:rPr>
              <a:t>.</a:t>
            </a:r>
            <a:endParaRPr lang="ru-RU" sz="4800" b="1" smtClean="0">
              <a:solidFill>
                <a:srgbClr val="66FFFF"/>
              </a:solidFill>
            </a:endParaRPr>
          </a:p>
        </p:txBody>
      </p:sp>
      <p:sp>
        <p:nvSpPr>
          <p:cNvPr id="39939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53400" y="60198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534400" cy="3048000"/>
          </a:xfrm>
        </p:spPr>
        <p:txBody>
          <a:bodyPr rtlCol="0">
            <a:normAutofit fontScale="92500" lnSpcReduction="10000"/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kk-KZ" sz="4800" b="1" dirty="0" smtClean="0">
                <a:solidFill>
                  <a:srgbClr val="66FFFF"/>
                </a:solidFill>
                <a:latin typeface="Times New Roman(K)" pitchFamily="18" charset="0"/>
              </a:rPr>
              <a:t>Ұзынтұра Жалқаубек</a:t>
            </a: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kk-KZ" sz="4800" b="1" dirty="0" smtClean="0">
                <a:solidFill>
                  <a:srgbClr val="66FFFF"/>
                </a:solidFill>
                <a:latin typeface="Times New Roman(K)" pitchFamily="18" charset="0"/>
              </a:rPr>
              <a:t>Тұрмай ылғи жатады</a:t>
            </a: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kk-KZ" sz="4800" b="1" dirty="0" smtClean="0">
                <a:solidFill>
                  <a:srgbClr val="66FFFF"/>
                </a:solidFill>
                <a:latin typeface="Times New Roman(K)" pitchFamily="18" charset="0"/>
              </a:rPr>
              <a:t>Қозғала қалса артынан</a:t>
            </a: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kk-KZ" sz="4800" b="1" dirty="0" smtClean="0">
                <a:solidFill>
                  <a:srgbClr val="66FFFF"/>
                </a:solidFill>
                <a:latin typeface="Times New Roman(K)" pitchFamily="18" charset="0"/>
              </a:rPr>
              <a:t>Ешбір белгі қалмайды...</a:t>
            </a: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endParaRPr lang="ru-RU" sz="4800" b="1" dirty="0" smtClean="0">
              <a:solidFill>
                <a:srgbClr val="66FFFF"/>
              </a:solidFill>
            </a:endParaRPr>
          </a:p>
        </p:txBody>
      </p:sp>
      <p:sp>
        <p:nvSpPr>
          <p:cNvPr id="40963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53400" y="6019800"/>
            <a:ext cx="762000" cy="609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457200" y="142852"/>
            <a:ext cx="8382000" cy="580074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endParaRPr lang="kk-KZ" sz="3600" dirty="0"/>
          </a:p>
          <a:p>
            <a:pPr algn="ctr">
              <a:defRPr/>
            </a:pPr>
            <a:r>
              <a:rPr lang="kk-KZ" sz="3600" b="1" dirty="0">
                <a:solidFill>
                  <a:srgbClr val="C00000"/>
                </a:solidFill>
                <a:latin typeface="Times New Roman(K)" pitchFamily="18" charset="0"/>
              </a:rPr>
              <a:t>ІІ.“Бой сергіту “ туры</a:t>
            </a:r>
          </a:p>
          <a:p>
            <a:pPr algn="ctr">
              <a:defRPr/>
            </a:pPr>
            <a:r>
              <a:rPr lang="kk-KZ" sz="3600" dirty="0">
                <a:latin typeface="Times New Roman(K)" pitchFamily="18" charset="0"/>
              </a:rPr>
              <a:t>Әр топтың басшысы </a:t>
            </a:r>
          </a:p>
          <a:p>
            <a:pPr algn="ctr">
              <a:defRPr/>
            </a:pPr>
            <a:r>
              <a:rPr lang="kk-KZ" sz="3600" dirty="0">
                <a:latin typeface="Times New Roman(K)" pitchFamily="18" charset="0"/>
              </a:rPr>
              <a:t>слайдтағы түрлі-түсті сұрақтары бар </a:t>
            </a:r>
          </a:p>
          <a:p>
            <a:pPr algn="ctr">
              <a:defRPr/>
            </a:pPr>
            <a:r>
              <a:rPr lang="kk-KZ" sz="3600" dirty="0">
                <a:latin typeface="Times New Roman(K)" pitchFamily="18" charset="0"/>
              </a:rPr>
              <a:t>шаршыны таңдайды. </a:t>
            </a:r>
          </a:p>
          <a:p>
            <a:pPr algn="ctr">
              <a:defRPr/>
            </a:pPr>
            <a:r>
              <a:rPr lang="kk-KZ" sz="3600" dirty="0">
                <a:latin typeface="Times New Roman(K)" pitchFamily="18" charset="0"/>
              </a:rPr>
              <a:t>Әр сұрақтың дұрыс жауабына </a:t>
            </a:r>
          </a:p>
          <a:p>
            <a:pPr algn="ctr">
              <a:defRPr/>
            </a:pPr>
            <a:r>
              <a:rPr lang="kk-KZ" sz="3600" dirty="0">
                <a:latin typeface="Times New Roman(K)" pitchFamily="18" charset="0"/>
              </a:rPr>
              <a:t>5 ұпайдан есептеледі.</a:t>
            </a:r>
            <a:endParaRPr lang="ru-RU" sz="3600" dirty="0">
              <a:latin typeface="Times New Roman(K)" pitchFamily="18" charset="0"/>
            </a:endParaRPr>
          </a:p>
          <a:p>
            <a:pPr algn="ctr">
              <a:defRPr/>
            </a:pPr>
            <a:endParaRPr lang="ru-RU" sz="3600" kern="10" dirty="0">
              <a:ln w="381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prstShdw prst="shdw13" dist="53882" dir="13500000">
                  <a:srgbClr val="C0C0C0"/>
                </a:prstShdw>
              </a:effectLst>
              <a:latin typeface="KZ Cooper"/>
            </a:endParaRPr>
          </a:p>
        </p:txBody>
      </p:sp>
      <p:pic>
        <p:nvPicPr>
          <p:cNvPr id="5123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2971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048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0574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30480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304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685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28956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5730875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5334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3025" y="31242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5845175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2286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5730875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1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5845175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7" name="Picture 2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34200" y="19050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8" name="Picture 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89888" y="5730875"/>
            <a:ext cx="1154112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9" name="Picture 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52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Заголовок 1"/>
          <p:cNvSpPr>
            <a:spLocks noGrp="1"/>
          </p:cNvSpPr>
          <p:nvPr>
            <p:ph type="title"/>
          </p:nvPr>
        </p:nvSpPr>
        <p:spPr>
          <a:xfrm>
            <a:off x="714375" y="714375"/>
            <a:ext cx="7772400" cy="4286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k-KZ" dirty="0" smtClean="0">
                <a:latin typeface="Times New Roman(K)" pitchFamily="18" charset="0"/>
              </a:rPr>
              <a:t>Ақпаратты сәйкестендіру</a:t>
            </a:r>
            <a:br>
              <a:rPr lang="kk-KZ" dirty="0" smtClean="0">
                <a:latin typeface="Times New Roman(K)" pitchFamily="18" charset="0"/>
              </a:rPr>
            </a:br>
            <a:r>
              <a:rPr lang="kk-KZ" sz="3200" dirty="0" smtClean="0">
                <a:latin typeface="Times New Roman(K)" pitchFamily="18" charset="0"/>
              </a:rPr>
              <a:t>дұрыс жауапқа 5 ұпайдан беріледі</a:t>
            </a:r>
            <a:r>
              <a:rPr lang="kk-KZ" dirty="0" smtClean="0">
                <a:latin typeface="Times New Roman(K)" pitchFamily="18" charset="0"/>
              </a:rPr>
              <a:t/>
            </a:r>
            <a:br>
              <a:rPr lang="kk-KZ" dirty="0" smtClean="0">
                <a:latin typeface="Times New Roman(K)" pitchFamily="18" charset="0"/>
              </a:rPr>
            </a:br>
            <a:r>
              <a:rPr lang="kk-KZ" dirty="0" smtClean="0">
                <a:latin typeface="Times New Roman(K)" pitchFamily="18" charset="0"/>
              </a:rPr>
              <a:t/>
            </a:r>
            <a:br>
              <a:rPr lang="kk-KZ" dirty="0" smtClean="0">
                <a:latin typeface="Times New Roman(K)" pitchFamily="18" charset="0"/>
              </a:rPr>
            </a:br>
            <a:endParaRPr lang="ru-RU" sz="1800" dirty="0" smtClean="0">
              <a:latin typeface="Times New Roman(K)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214938"/>
          </a:xfrm>
          <a:gradFill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Times New Roman" pitchFamily="18" charset="0"/>
              <a:buAutoNum type="arabicPeriod"/>
              <a:defRPr/>
            </a:pPr>
            <a:r>
              <a:rPr lang="kk-KZ" sz="2700" dirty="0" smtClean="0">
                <a:latin typeface="Times New Roman(K)" pitchFamily="18" charset="0"/>
              </a:rPr>
              <a:t>Жігітті компьютеріне қарап бағала</a:t>
            </a:r>
          </a:p>
          <a:p>
            <a:pPr marL="514350" indent="-514350" eaLnBrk="1" fontAlgn="auto" hangingPunct="1">
              <a:spcAft>
                <a:spcPts val="0"/>
              </a:spcAft>
              <a:buFont typeface="Times New Roman" pitchFamily="18" charset="0"/>
              <a:buAutoNum type="arabicPeriod"/>
              <a:defRPr/>
            </a:pPr>
            <a:r>
              <a:rPr lang="kk-KZ" sz="2700" dirty="0" smtClean="0">
                <a:latin typeface="Times New Roman(K)" pitchFamily="18" charset="0"/>
              </a:rPr>
              <a:t>Байт биттен тұрады</a:t>
            </a:r>
          </a:p>
          <a:p>
            <a:pPr marL="514350" indent="-514350" eaLnBrk="1" fontAlgn="auto" hangingPunct="1">
              <a:spcAft>
                <a:spcPts val="0"/>
              </a:spcAft>
              <a:buFont typeface="Times New Roman" pitchFamily="18" charset="0"/>
              <a:buAutoNum type="arabicPeriod"/>
              <a:defRPr/>
            </a:pPr>
            <a:r>
              <a:rPr lang="kk-KZ" sz="2700" dirty="0" smtClean="0">
                <a:latin typeface="Times New Roman(K)" pitchFamily="18" charset="0"/>
              </a:rPr>
              <a:t>Вирустан қорыққан, Интернетке шықпас</a:t>
            </a:r>
          </a:p>
          <a:p>
            <a:pPr marL="514350" indent="-514350" eaLnBrk="1" fontAlgn="auto" hangingPunct="1">
              <a:spcAft>
                <a:spcPts val="0"/>
              </a:spcAft>
              <a:buFont typeface="Times New Roman" pitchFamily="18" charset="0"/>
              <a:buAutoNum type="arabicPeriod"/>
              <a:defRPr/>
            </a:pPr>
            <a:r>
              <a:rPr lang="kk-KZ" sz="2700" dirty="0" smtClean="0">
                <a:latin typeface="Times New Roman(K)" pitchFamily="18" charset="0"/>
              </a:rPr>
              <a:t>Компьютердің  жұмысы, пайдаланушыға мәлім</a:t>
            </a:r>
          </a:p>
          <a:p>
            <a:pPr marL="514350" indent="-514350" eaLnBrk="1" fontAlgn="auto" hangingPunct="1">
              <a:spcAft>
                <a:spcPts val="0"/>
              </a:spcAft>
              <a:buFont typeface="Times New Roman" pitchFamily="18" charset="0"/>
              <a:buAutoNum type="arabicPeriod"/>
              <a:defRPr/>
            </a:pPr>
            <a:r>
              <a:rPr lang="kk-KZ" sz="2700" dirty="0" smtClean="0">
                <a:latin typeface="Times New Roman(K)" pitchFamily="18" charset="0"/>
              </a:rPr>
              <a:t>Дизайнердің өз еркі, сайтты қалай жасаса</a:t>
            </a:r>
          </a:p>
          <a:p>
            <a:pPr marL="514350" indent="-514350" eaLnBrk="1" fontAlgn="auto" hangingPunct="1">
              <a:spcAft>
                <a:spcPts val="0"/>
              </a:spcAft>
              <a:buFont typeface="Times New Roman" pitchFamily="18" charset="0"/>
              <a:buAutoNum type="arabicPeriod"/>
              <a:defRPr/>
            </a:pPr>
            <a:r>
              <a:rPr lang="kk-KZ" sz="2700" dirty="0" smtClean="0">
                <a:latin typeface="Times New Roman(K)" pitchFamily="18" charset="0"/>
              </a:rPr>
              <a:t>Білмесең “анықтамадан” сұра</a:t>
            </a:r>
          </a:p>
          <a:p>
            <a:pPr marL="514350" indent="-514350" eaLnBrk="1" fontAlgn="auto" hangingPunct="1">
              <a:spcAft>
                <a:spcPts val="0"/>
              </a:spcAft>
              <a:buFont typeface="Times New Roman" pitchFamily="18" charset="0"/>
              <a:buAutoNum type="arabicPeriod"/>
              <a:defRPr/>
            </a:pPr>
            <a:r>
              <a:rPr lang="kk-KZ" sz="2700" dirty="0" smtClean="0">
                <a:latin typeface="Times New Roman(K)" pitchFamily="18" charset="0"/>
              </a:rPr>
              <a:t>Бір ядролы процесс жақсы, ал екі ядролы одан да жақсы</a:t>
            </a:r>
          </a:p>
          <a:p>
            <a:pPr marL="514350" indent="-514350" eaLnBrk="1" fontAlgn="auto" hangingPunct="1">
              <a:spcAft>
                <a:spcPts val="0"/>
              </a:spcAft>
              <a:buFont typeface="Times New Roman" pitchFamily="18" charset="0"/>
              <a:buAutoNum type="arabicPeriod"/>
              <a:defRPr/>
            </a:pPr>
            <a:r>
              <a:rPr lang="kk-KZ" sz="2700" dirty="0" smtClean="0">
                <a:latin typeface="Times New Roman(K)" pitchFamily="18" charset="0"/>
              </a:rPr>
              <a:t>Антивирусы күштіні – вирус ала алмайды</a:t>
            </a:r>
          </a:p>
          <a:p>
            <a:pPr marL="514350" indent="-514350" eaLnBrk="1" fontAlgn="auto" hangingPunct="1">
              <a:spcAft>
                <a:spcPts val="0"/>
              </a:spcAft>
              <a:buFont typeface="Times New Roman" pitchFamily="18" charset="0"/>
              <a:buAutoNum type="arabicPeriod"/>
              <a:defRPr/>
            </a:pPr>
            <a:r>
              <a:rPr lang="kk-KZ" sz="2700" dirty="0" smtClean="0">
                <a:latin typeface="Times New Roman(K)" pitchFamily="18" charset="0"/>
              </a:rPr>
              <a:t>Күлсең ескірген компьютерге күл</a:t>
            </a:r>
          </a:p>
          <a:p>
            <a:pPr marL="514350" indent="-514350" eaLnBrk="1" fontAlgn="auto" hangingPunct="1">
              <a:spcAft>
                <a:spcPts val="0"/>
              </a:spcAft>
              <a:buFont typeface="Times New Roman" pitchFamily="18" charset="0"/>
              <a:buAutoNum type="arabicPeriod"/>
              <a:defRPr/>
            </a:pPr>
            <a:r>
              <a:rPr lang="kk-KZ" sz="2700" dirty="0" smtClean="0">
                <a:latin typeface="Times New Roman(K)" pitchFamily="18" charset="0"/>
              </a:rPr>
              <a:t>Компьютерде екі колонка, дауысы жер жарады</a:t>
            </a:r>
          </a:p>
          <a:p>
            <a:pPr marL="514350" indent="-514350" eaLnBrk="1" fontAlgn="auto" hangingPunct="1">
              <a:spcAft>
                <a:spcPts val="0"/>
              </a:spcAft>
              <a:buFont typeface="Times New Roman" pitchFamily="18" charset="0"/>
              <a:buAutoNum type="arabicPeriod"/>
              <a:defRPr/>
            </a:pPr>
            <a:endParaRPr lang="kk-KZ" sz="2800" dirty="0" smtClean="0"/>
          </a:p>
          <a:p>
            <a:pPr marL="514350" indent="-514350" eaLnBrk="1" fontAlgn="auto" hangingPunct="1">
              <a:spcAft>
                <a:spcPts val="0"/>
              </a:spcAft>
              <a:buFont typeface="Times New Roman" pitchFamily="18" charset="0"/>
              <a:buAutoNum type="arabicPeriod"/>
              <a:defRPr/>
            </a:pPr>
            <a:endParaRPr lang="kk-KZ" sz="3000" dirty="0" smtClean="0"/>
          </a:p>
          <a:p>
            <a:pPr marL="514350" indent="-514350" eaLnBrk="1" fontAlgn="auto" hangingPunct="1">
              <a:spcAft>
                <a:spcPts val="0"/>
              </a:spcAft>
              <a:buFont typeface="Times New Roman" pitchFamily="18" charset="0"/>
              <a:buAutoNum type="arabicPeriod"/>
              <a:defRPr/>
            </a:pP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WordArt 2"/>
          <p:cNvSpPr>
            <a:spLocks noChangeArrowheads="1" noChangeShapeType="1" noTextEdit="1"/>
          </p:cNvSpPr>
          <p:nvPr/>
        </p:nvSpPr>
        <p:spPr bwMode="auto">
          <a:xfrm>
            <a:off x="1857375" y="1000125"/>
            <a:ext cx="5829300" cy="22145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381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prstShdw prst="shdw13" dist="53882" dir="13500000">
                    <a:srgbClr val="C0C0C0"/>
                  </a:prstShdw>
                </a:effectLst>
                <a:latin typeface="KZ Cooper"/>
              </a:rPr>
              <a:t>Жеңімпазды</a:t>
            </a:r>
          </a:p>
          <a:p>
            <a:pPr algn="ctr"/>
            <a:r>
              <a:rPr lang="ru-RU" sz="3600" kern="10">
                <a:ln w="381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prstShdw prst="shdw13" dist="53882" dir="13500000">
                    <a:srgbClr val="C0C0C0"/>
                  </a:prstShdw>
                </a:effectLst>
                <a:latin typeface="KZ Cooper"/>
              </a:rPr>
              <a:t>анықтау</a:t>
            </a:r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2971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048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27432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30480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304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685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28956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8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5730875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9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5334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0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3025" y="31242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1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5845175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2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2286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3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5730875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4" name="Picture 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5845175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5" name="Picture 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8100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6" name="Picture 1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30480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7" name="Picture 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44196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28" name="TextBox 19"/>
          <p:cNvSpPr txBox="1">
            <a:spLocks noChangeArrowheads="1"/>
          </p:cNvSpPr>
          <p:nvPr/>
        </p:nvSpPr>
        <p:spPr bwMode="auto">
          <a:xfrm>
            <a:off x="1357313" y="3857625"/>
            <a:ext cx="7000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WordArt 2"/>
          <p:cNvSpPr>
            <a:spLocks noChangeArrowheads="1" noChangeShapeType="1" noTextEdit="1"/>
          </p:cNvSpPr>
          <p:nvPr/>
        </p:nvSpPr>
        <p:spPr bwMode="auto">
          <a:xfrm>
            <a:off x="381000" y="1371600"/>
            <a:ext cx="8382000" cy="297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381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prstShdw prst="shdw13" dist="53882" dir="13500000">
                    <a:srgbClr val="C0C0C0"/>
                  </a:prstShdw>
                </a:effectLst>
                <a:latin typeface="KZ Cooper"/>
              </a:rPr>
              <a:t>Құттықтаймыз!</a:t>
            </a:r>
          </a:p>
        </p:txBody>
      </p:sp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38862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81200" y="3048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36576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57600" y="39624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2400" y="304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72400" y="685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1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7400" y="38100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2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0" y="5730875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3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5334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4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93025" y="40386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5" name="Picture 1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4200" y="5845175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6" name="Picture 1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00" y="2286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7" name="Picture 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5730875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8" name="Picture 1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5845175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8" descr="Stars 191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50" y="4000500"/>
            <a:ext cx="20193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0.05644 C 0.05122 -0.16308 0.09462 -0.26949 0.1309 -0.25445 C 0.16667 -0.23965 0.19497 0.05251 0.22396 0.03261 C 0.25365 0.01272 0.27691 -0.34698 0.30781 -0.37197 C 0.33889 -0.39672 0.37969 -0.12422 0.4125 -0.11728 C 0.44445 -0.10988 0.46875 -0.32061 0.50417 -0.32732 C 0.53872 -0.3338 0.57986 -0.24613 0.6217 -0.15776 " pathEditMode="relative" rAng="0" ptsTypes="aaaaaaA">
                                      <p:cBhvr>
                                        <p:cTn id="18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7" y="-11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АТАЛИ - РАДУЖНЫЙ МИР_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4">
            <a:hlinkClick r:id="rId3" action="ppaction://hlinksldjump" highlightClick="1">
              <a:snd r:embed="rId4" name="chimes.wav"/>
            </a:hlinkClick>
          </p:cNvPr>
          <p:cNvSpPr>
            <a:spLocks noChangeArrowheads="1"/>
          </p:cNvSpPr>
          <p:nvPr/>
        </p:nvSpPr>
        <p:spPr bwMode="auto">
          <a:xfrm>
            <a:off x="609600" y="2133600"/>
            <a:ext cx="2133600" cy="1981200"/>
          </a:xfrm>
          <a:prstGeom prst="actionButtonBlank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b="1"/>
          </a:p>
        </p:txBody>
      </p:sp>
      <p:sp>
        <p:nvSpPr>
          <p:cNvPr id="6147" name="AutoShape 5">
            <a:hlinkClick r:id="rId5" action="ppaction://hlinksldjump" highlightClick="1">
              <a:snd r:embed="rId4" name="chimes.wav"/>
            </a:hlinkClick>
          </p:cNvPr>
          <p:cNvSpPr>
            <a:spLocks noChangeArrowheads="1"/>
          </p:cNvSpPr>
          <p:nvPr/>
        </p:nvSpPr>
        <p:spPr bwMode="auto">
          <a:xfrm>
            <a:off x="3429000" y="2133600"/>
            <a:ext cx="2133600" cy="1981200"/>
          </a:xfrm>
          <a:prstGeom prst="actionButtonBlank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b="1"/>
          </a:p>
        </p:txBody>
      </p:sp>
      <p:sp>
        <p:nvSpPr>
          <p:cNvPr id="6148" name="AutoShape 6">
            <a:hlinkClick r:id="rId6" action="ppaction://hlinksldjump" highlightClick="1">
              <a:snd r:embed="rId4" name="chimes.wav"/>
            </a:hlinkClick>
          </p:cNvPr>
          <p:cNvSpPr>
            <a:spLocks noChangeArrowheads="1"/>
          </p:cNvSpPr>
          <p:nvPr/>
        </p:nvSpPr>
        <p:spPr bwMode="auto">
          <a:xfrm>
            <a:off x="6172200" y="2133600"/>
            <a:ext cx="2133600" cy="1981200"/>
          </a:xfrm>
          <a:prstGeom prst="actionButtonBlank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b="1"/>
          </a:p>
        </p:txBody>
      </p:sp>
      <p:sp>
        <p:nvSpPr>
          <p:cNvPr id="4105" name="WordArt 9"/>
          <p:cNvSpPr>
            <a:spLocks noChangeArrowheads="1" noChangeShapeType="1" noTextEdit="1"/>
          </p:cNvSpPr>
          <p:nvPr/>
        </p:nvSpPr>
        <p:spPr bwMode="auto">
          <a:xfrm>
            <a:off x="1285875" y="5410200"/>
            <a:ext cx="6715125" cy="733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(K)"/>
              </a:rPr>
              <a:t>Әр дұрыс жауапқа 5 ұпай</a:t>
            </a:r>
          </a:p>
        </p:txBody>
      </p:sp>
      <p:sp>
        <p:nvSpPr>
          <p:cNvPr id="4106" name="WordArt 10"/>
          <p:cNvSpPr>
            <a:spLocks noChangeArrowheads="1" noChangeShapeType="1" noTextEdit="1"/>
          </p:cNvSpPr>
          <p:nvPr/>
        </p:nvSpPr>
        <p:spPr bwMode="auto">
          <a:xfrm>
            <a:off x="1071563" y="228600"/>
            <a:ext cx="7500937" cy="14144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(K)"/>
              </a:rPr>
              <a:t>Әр топтың капитаны</a:t>
            </a:r>
          </a:p>
          <a:p>
            <a:pPr algn="ctr"/>
            <a:r>
              <a:rPr lang="ru-RU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(K)"/>
              </a:rPr>
              <a:t>сұрақтың түсін таңдайды</a:t>
            </a:r>
          </a:p>
        </p:txBody>
      </p:sp>
      <p:sp>
        <p:nvSpPr>
          <p:cNvPr id="6151" name="AutoShape 11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8200" y="6248400"/>
            <a:ext cx="685800" cy="4572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5" grpId="0" animBg="1"/>
      <p:bldP spid="410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k-KZ" sz="9600" b="1" dirty="0" smtClean="0">
                <a:solidFill>
                  <a:srgbClr val="008000"/>
                </a:solidFill>
                <a:latin typeface="Times New Roman(K)" pitchFamily="18" charset="0"/>
              </a:rPr>
              <a:t>Сұрақтар:</a:t>
            </a:r>
            <a:endParaRPr lang="ru-RU" sz="9600" b="1" dirty="0" smtClean="0">
              <a:solidFill>
                <a:srgbClr val="008000"/>
              </a:solidFill>
              <a:latin typeface="Times New Roman(K)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k-KZ" sz="3600" smtClean="0">
                <a:latin typeface="Times New Roman(K)" pitchFamily="18" charset="0"/>
              </a:rPr>
              <a:t>Информатика дегеніміз не?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k-KZ" sz="3600" smtClean="0">
                <a:latin typeface="Times New Roman(K)" pitchFamily="18" charset="0"/>
              </a:rPr>
              <a:t>Ақпараттық процесс дегеніміз не?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k-KZ" sz="3600" smtClean="0">
                <a:latin typeface="Times New Roman(K)" pitchFamily="18" charset="0"/>
              </a:rPr>
              <a:t>ЭЕМ-нің даму буындары нешеге бөлінеді?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k-KZ" sz="3600" smtClean="0">
                <a:latin typeface="Times New Roman(K)" pitchFamily="18" charset="0"/>
              </a:rPr>
              <a:t>Монитор не үшін?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k-KZ" sz="3600" smtClean="0">
                <a:latin typeface="Times New Roman(K)" pitchFamily="18" charset="0"/>
              </a:rPr>
              <a:t>Сканер не үшін?</a:t>
            </a:r>
            <a:endParaRPr lang="ru-RU" sz="3600" smtClean="0">
              <a:latin typeface="Times New Roman(K)" pitchFamily="18" charset="0"/>
            </a:endParaRPr>
          </a:p>
        </p:txBody>
      </p:sp>
      <p:sp>
        <p:nvSpPr>
          <p:cNvPr id="717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05800" y="6096000"/>
            <a:ext cx="838200" cy="533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k-KZ" sz="9600" b="1" dirty="0" smtClean="0">
                <a:solidFill>
                  <a:srgbClr val="FF3300"/>
                </a:solidFill>
                <a:latin typeface="Times New Roman(K)" pitchFamily="18" charset="0"/>
              </a:rPr>
              <a:t>Сұрақтар:</a:t>
            </a:r>
            <a:endParaRPr lang="ru-RU" sz="9600" b="1" dirty="0" smtClean="0">
              <a:solidFill>
                <a:srgbClr val="FF3300"/>
              </a:solidFill>
              <a:latin typeface="Times New Roman(K)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k-KZ" sz="3600" smtClean="0">
                <a:latin typeface="Times New Roman(K)" pitchFamily="18" charset="0"/>
              </a:rPr>
              <a:t>Компьютер дегеніміз не?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k-KZ" sz="3600" smtClean="0">
                <a:latin typeface="Times New Roman(K)" pitchFamily="18" charset="0"/>
              </a:rPr>
              <a:t>Ақпарат дегеніміз не?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k-KZ" sz="3600" smtClean="0">
                <a:latin typeface="Times New Roman(K)" pitchFamily="18" charset="0"/>
              </a:rPr>
              <a:t>1-ші компьютер қашан шыққан?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k-KZ" sz="3600" smtClean="0">
                <a:latin typeface="Times New Roman(K)" pitchFamily="18" charset="0"/>
              </a:rPr>
              <a:t>Пернетақта не үшін?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k-KZ" sz="3600" smtClean="0">
                <a:latin typeface="Times New Roman(K)" pitchFamily="18" charset="0"/>
              </a:rPr>
              <a:t>Принтер не үшін?</a:t>
            </a:r>
            <a:endParaRPr lang="ru-RU" sz="3600" smtClean="0">
              <a:latin typeface="Times New Roman(K)" pitchFamily="18" charset="0"/>
            </a:endParaRPr>
          </a:p>
        </p:txBody>
      </p:sp>
      <p:sp>
        <p:nvSpPr>
          <p:cNvPr id="819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05800" y="6096000"/>
            <a:ext cx="838200" cy="533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k-KZ" sz="9600" b="1" dirty="0" smtClean="0">
                <a:solidFill>
                  <a:srgbClr val="FFFF00"/>
                </a:solidFill>
                <a:latin typeface="Times New Roman(K)" pitchFamily="18" charset="0"/>
              </a:rPr>
              <a:t>Сұрақтар:</a:t>
            </a:r>
            <a:endParaRPr lang="ru-RU" sz="9600" b="1" dirty="0" smtClean="0">
              <a:solidFill>
                <a:srgbClr val="FFFF00"/>
              </a:solidFill>
              <a:latin typeface="Times New Roman(K)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k-KZ" sz="3600" smtClean="0">
                <a:latin typeface="Times New Roman(K)" pitchFamily="18" charset="0"/>
              </a:rPr>
              <a:t>Ақпараттың өлшем бірліктері?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k-KZ" sz="3600" smtClean="0">
                <a:latin typeface="Times New Roman(K)" pitchFamily="18" charset="0"/>
              </a:rPr>
              <a:t>Бағдарлама дегеніз не?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k-KZ" sz="3600" smtClean="0">
                <a:latin typeface="Times New Roman(K)" pitchFamily="18" charset="0"/>
              </a:rPr>
              <a:t>Дербес компьютер қай буынға жатады?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k-KZ" sz="3600" smtClean="0">
                <a:latin typeface="Times New Roman(K)" pitchFamily="18" charset="0"/>
              </a:rPr>
              <a:t>Тышқан не үшін?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k-KZ" sz="3600" smtClean="0">
                <a:latin typeface="Times New Roman(K)" pitchFamily="18" charset="0"/>
              </a:rPr>
              <a:t>Модем не үшін?</a:t>
            </a:r>
            <a:endParaRPr lang="ru-RU" sz="3600" smtClean="0">
              <a:latin typeface="Times New Roman(K)" pitchFamily="18" charset="0"/>
            </a:endParaRPr>
          </a:p>
        </p:txBody>
      </p:sp>
      <p:sp>
        <p:nvSpPr>
          <p:cNvPr id="922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05800" y="6096000"/>
            <a:ext cx="838200" cy="533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785786" y="428604"/>
            <a:ext cx="7715304" cy="592935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>
              <a:defRPr/>
            </a:pPr>
            <a:r>
              <a:rPr lang="kk-KZ" sz="3600" dirty="0">
                <a:latin typeface="Times New Roman(K)" pitchFamily="18" charset="0"/>
              </a:rPr>
              <a:t>ІІІ. “Құпия алаң” туры</a:t>
            </a:r>
          </a:p>
          <a:p>
            <a:pPr>
              <a:defRPr/>
            </a:pPr>
            <a:r>
              <a:rPr lang="kk-KZ" sz="3600" dirty="0">
                <a:latin typeface="Times New Roman(K)" pitchFamily="18" charset="0"/>
              </a:rPr>
              <a:t>Құпия алаңда 20 түрлі-түсті шаршы берілген, </a:t>
            </a:r>
          </a:p>
          <a:p>
            <a:pPr>
              <a:defRPr/>
            </a:pPr>
            <a:r>
              <a:rPr lang="kk-KZ" sz="3600" dirty="0">
                <a:latin typeface="Times New Roman(K)" pitchFamily="18" charset="0"/>
              </a:rPr>
              <a:t>әр шаршының астына сұрақтар жасырылған. </a:t>
            </a:r>
          </a:p>
          <a:p>
            <a:pPr>
              <a:defRPr/>
            </a:pPr>
            <a:r>
              <a:rPr lang="kk-KZ" sz="3600" dirty="0">
                <a:latin typeface="Times New Roman(K)" pitchFamily="18" charset="0"/>
              </a:rPr>
              <a:t>Әр топтан 3 оқушы шығып, қайталамай бір-бір </a:t>
            </a:r>
          </a:p>
          <a:p>
            <a:pPr>
              <a:defRPr/>
            </a:pPr>
            <a:r>
              <a:rPr lang="kk-KZ" sz="3600" dirty="0">
                <a:latin typeface="Times New Roman(K)" pitchFamily="18" charset="0"/>
              </a:rPr>
              <a:t>шаршыдан таңдайды. </a:t>
            </a:r>
            <a:endParaRPr lang="ru-RU" sz="3600" dirty="0">
              <a:latin typeface="Times New Roman(K)" pitchFamily="18" charset="0"/>
            </a:endParaRPr>
          </a:p>
          <a:p>
            <a:pPr>
              <a:defRPr/>
            </a:pPr>
            <a:r>
              <a:rPr lang="kk-KZ" sz="3600" dirty="0">
                <a:latin typeface="Times New Roman(K)" pitchFamily="18" charset="0"/>
              </a:rPr>
              <a:t>Жасырылған сұрақтардың астында ұпай сандары берілген. </a:t>
            </a:r>
          </a:p>
          <a:p>
            <a:pPr>
              <a:defRPr/>
            </a:pPr>
            <a:r>
              <a:rPr lang="kk-KZ" sz="3600" dirty="0">
                <a:latin typeface="Times New Roman(K)" pitchFamily="18" charset="0"/>
              </a:rPr>
              <a:t>Егер оқушы сұраққа дұрыс жауап берсе, ол өзінің тобына </a:t>
            </a:r>
          </a:p>
          <a:p>
            <a:pPr>
              <a:defRPr/>
            </a:pPr>
            <a:r>
              <a:rPr lang="kk-KZ" sz="3600" dirty="0">
                <a:latin typeface="Times New Roman(K)" pitchFamily="18" charset="0"/>
              </a:rPr>
              <a:t>қосымша ұпайлар әкеледі. Жауап бермесе, командасынан </a:t>
            </a:r>
          </a:p>
          <a:p>
            <a:pPr>
              <a:defRPr/>
            </a:pPr>
            <a:r>
              <a:rPr lang="kk-KZ" sz="3600" dirty="0">
                <a:latin typeface="Times New Roman(K)" pitchFamily="18" charset="0"/>
              </a:rPr>
              <a:t>кез-келген оқушы жауап беруге болады,</a:t>
            </a:r>
          </a:p>
          <a:p>
            <a:pPr>
              <a:defRPr/>
            </a:pPr>
            <a:r>
              <a:rPr lang="kk-KZ" sz="3600" dirty="0">
                <a:latin typeface="Times New Roman(K)" pitchFamily="18" charset="0"/>
              </a:rPr>
              <a:t> бірақ берілген ұпайы  5-ке кемиді.</a:t>
            </a:r>
            <a:endParaRPr lang="ru-RU" sz="3600" dirty="0">
              <a:latin typeface="Times New Roman(K)" pitchFamily="18" charset="0"/>
            </a:endParaRPr>
          </a:p>
          <a:p>
            <a:pPr algn="ctr">
              <a:defRPr/>
            </a:pPr>
            <a:endParaRPr lang="ru-RU" sz="3600" kern="10" dirty="0">
              <a:ln w="381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prstShdw prst="shdw13" dist="53882" dir="13500000">
                  <a:srgbClr val="C0C0C0"/>
                </a:prstShdw>
              </a:effectLst>
              <a:latin typeface="KZ Cooper"/>
            </a:endParaRPr>
          </a:p>
        </p:txBody>
      </p:sp>
      <p:pic>
        <p:nvPicPr>
          <p:cNvPr id="1024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2971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048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27432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30480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38" y="2000250"/>
            <a:ext cx="1154112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6858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28956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5730875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5334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2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3025" y="31242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3" name="Picture 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5845175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4" name="Picture 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228600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5" name="Picture 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5730875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6" name="Picture 1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5845175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7" name="Picture 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8862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8" name="Picture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44196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921</TotalTime>
  <Words>638</Words>
  <Application>Microsoft Office PowerPoint</Application>
  <PresentationFormat>Экран (4:3)</PresentationFormat>
  <Paragraphs>186</Paragraphs>
  <Slides>42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8" baseType="lpstr">
      <vt:lpstr>Times New Roman</vt:lpstr>
      <vt:lpstr>Arial</vt:lpstr>
      <vt:lpstr>Calibri</vt:lpstr>
      <vt:lpstr>Times New Roman(K)</vt:lpstr>
      <vt:lpstr>KZ Cooper</vt:lpstr>
      <vt:lpstr>Тема Office</vt:lpstr>
      <vt:lpstr>Слайд 1</vt:lpstr>
      <vt:lpstr>Слайд 2</vt:lpstr>
      <vt:lpstr>Слайд 3</vt:lpstr>
      <vt:lpstr>Слайд 4</vt:lpstr>
      <vt:lpstr>Слайд 5</vt:lpstr>
      <vt:lpstr>Сұрақтар:</vt:lpstr>
      <vt:lpstr>Сұрақтар:</vt:lpstr>
      <vt:lpstr>Сұрақтар: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Ақпаратты сәйкестендіру дұрыс жауапқа 5 ұпайдан беріледі  </vt:lpstr>
      <vt:lpstr>Слайд 41</vt:lpstr>
      <vt:lpstr>Слайд 42</vt:lpstr>
    </vt:vector>
  </TitlesOfParts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Majitov Nurken</cp:lastModifiedBy>
  <cp:revision>105</cp:revision>
  <dcterms:created xsi:type="dcterms:W3CDTF">2008-11-27T06:33:34Z</dcterms:created>
  <dcterms:modified xsi:type="dcterms:W3CDTF">2011-08-15T12:58:49Z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997862</vt:lpwstr>
  </property>
  <property fmtid="{D5CDD505-2E9C-101B-9397-08002B2CF9AE}" name="NXPowerLiteVersion" pid="3">
    <vt:lpwstr>D4.1.1</vt:lpwstr>
  </property>
  <property fmtid="{D5CDD505-2E9C-101B-9397-08002B2CF9AE}" name="NXTAG2" pid="4">
    <vt:lpwstr>000800f403000000000001024110</vt:lpwstr>
  </property>
</Properties>
</file>