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57" r:id="rId4"/>
    <p:sldId id="272" r:id="rId5"/>
    <p:sldId id="258" r:id="rId6"/>
    <p:sldId id="259" r:id="rId7"/>
    <p:sldId id="261" r:id="rId8"/>
    <p:sldId id="266" r:id="rId9"/>
    <p:sldId id="269" r:id="rId10"/>
    <p:sldId id="263" r:id="rId11"/>
    <p:sldId id="260" r:id="rId12"/>
    <p:sldId id="262" r:id="rId13"/>
    <p:sldId id="264" r:id="rId14"/>
    <p:sldId id="265" r:id="rId15"/>
    <p:sldId id="274" r:id="rId16"/>
    <p:sldId id="267" r:id="rId17"/>
    <p:sldId id="270" r:id="rId18"/>
    <p:sldId id="268" r:id="rId19"/>
    <p:sldId id="271" r:id="rId20"/>
    <p:sldId id="276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20DE2D-34BC-4617-BF95-A83169FB0ED6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C7D3AB-E980-4CAC-B44D-C056990F44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4BB23-DF8D-4D5E-9495-E073DD4FE8FA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1039C-D2AE-4E23-8718-8854255919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FF86E-3402-471B-B6FA-5F4A4EF9B477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0C4E2-65ED-495D-89E0-875387F298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0B49D-5D24-4EDA-9AAD-4DE187D0BBA2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5BCD2-AF65-49E0-912F-F0952EF644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37965D-9636-43BF-B3ED-F5F4EB8956E3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ECF274-8309-42C7-B656-EEF6091CF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4CA1-80DA-4D9C-A5E6-65145BDE9E83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04070-E260-4B32-AAD0-24FF6D2AE1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9455C-F7EF-4079-AA3F-DB7E5643BD73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C23FB-6A78-4FD6-B847-F66844CD8F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B3B1-7CCD-4202-AA05-6A79D1F6B5B0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5CFF6-6AA2-4589-96F0-9BF4267758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BC47E1-F018-4C61-9590-B8CBCCCD61B2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34CAE7-DAC1-4375-9F50-B091BAE337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A02EE-D223-48A1-B0DB-7A82D287C598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7A896-71B5-4C24-B58A-104C48E37B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CC2D6A-9C96-4E29-B3FE-02B4D78D40CE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CF371C-B5F0-44F3-9633-5BEB3FDA3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77DEA99-0687-4B0E-B6AC-5AB8A8FCB3AD}" type="datetimeFigureOut">
              <a:rPr lang="ru-RU"/>
              <a:pPr>
                <a:defRPr/>
              </a:pPr>
              <a:t>24.10.2010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7BF0F869-8E90-4D45-B7E0-08A5FA00C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3" r:id="rId2"/>
    <p:sldLayoutId id="2147483711" r:id="rId3"/>
    <p:sldLayoutId id="2147483704" r:id="rId4"/>
    <p:sldLayoutId id="2147483705" r:id="rId5"/>
    <p:sldLayoutId id="2147483706" r:id="rId6"/>
    <p:sldLayoutId id="2147483712" r:id="rId7"/>
    <p:sldLayoutId id="2147483707" r:id="rId8"/>
    <p:sldLayoutId id="2147483713" r:id="rId9"/>
    <p:sldLayoutId id="2147483708" r:id="rId10"/>
    <p:sldLayoutId id="214748370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4"/>
          <p:cNvSpPr>
            <a:spLocks noChangeArrowheads="1"/>
          </p:cNvSpPr>
          <p:nvPr/>
        </p:nvSpPr>
        <p:spPr bwMode="auto">
          <a:xfrm>
            <a:off x="571500" y="785813"/>
            <a:ext cx="457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kk-KZ" sz="4000" b="1" u="sng">
                <a:latin typeface="Times New Roman" pitchFamily="18" charset="0"/>
                <a:cs typeface="Times New Roman" pitchFamily="18" charset="0"/>
              </a:rPr>
              <a:t>Сабақ тақырыбы:</a:t>
            </a:r>
            <a:endParaRPr lang="ru-RU" sz="4000" b="1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Прямоугольник 5"/>
          <p:cNvSpPr>
            <a:spLocks noChangeArrowheads="1"/>
          </p:cNvSpPr>
          <p:nvPr/>
        </p:nvSpPr>
        <p:spPr bwMode="auto">
          <a:xfrm>
            <a:off x="785813" y="2690813"/>
            <a:ext cx="607218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kk-KZ" sz="5400" b="1">
                <a:latin typeface="Times New Roman" pitchFamily="18" charset="0"/>
                <a:cs typeface="Times New Roman" pitchFamily="18" charset="0"/>
              </a:rPr>
              <a:t>Асқорыту жүйесі</a:t>
            </a:r>
            <a:endParaRPr lang="ru-RU" sz="5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E:\ultimate human body photoes\ANLI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E:\ultimate human body photoes\ANST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501062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E:\ultimate human body photoes\ANPA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E:\ultimate human body photoes\ALIV001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E:\ultimate human body photoes\ALIV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E:\ultimate human body photoes\FULV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501062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E:\ultimate human body photoes\BRAIN0F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7800" y="2940050"/>
            <a:ext cx="1168400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 descr="E:\ultimate human body photoes\HODI001M.DI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 descr="E:\ultimate human body photoes\ABFO00CP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E:\ultimate human body photoes\ANSI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8501062" cy="607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E:\ultimate human body photoes\APPE000E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358187" cy="621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ultimate human body photoes\HEEA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1"/>
          <p:cNvSpPr>
            <a:spLocks noChangeArrowheads="1"/>
          </p:cNvSpPr>
          <p:nvPr/>
        </p:nvSpPr>
        <p:spPr bwMode="auto">
          <a:xfrm>
            <a:off x="4071938" y="571500"/>
            <a:ext cx="4572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kk-KZ" sz="2800" b="1">
                <a:latin typeface="Times New Roman" pitchFamily="18" charset="0"/>
                <a:cs typeface="Times New Roman" pitchFamily="18" charset="0"/>
              </a:rPr>
              <a:t>ҮЙ ТАПСЫРМАСЫ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>
                <a:latin typeface="Times New Roman" pitchFamily="18" charset="0"/>
                <a:cs typeface="Times New Roman" pitchFamily="18" charset="0"/>
              </a:rPr>
            </a:br>
            <a:r>
              <a:rPr lang="kk-KZ" sz="2800" b="1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>
                <a:latin typeface="Times New Roman" pitchFamily="18" charset="0"/>
                <a:cs typeface="Times New Roman" pitchFamily="18" charset="0"/>
              </a:rPr>
            </a:br>
            <a:r>
              <a:rPr lang="kk-KZ" sz="2800" b="1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>
                <a:latin typeface="Times New Roman" pitchFamily="18" charset="0"/>
                <a:cs typeface="Times New Roman" pitchFamily="18" charset="0"/>
              </a:rPr>
            </a:br>
            <a:r>
              <a:rPr lang="kk-KZ" sz="2800" b="1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>
                <a:latin typeface="Times New Roman" pitchFamily="18" charset="0"/>
                <a:cs typeface="Times New Roman" pitchFamily="18" charset="0"/>
              </a:rPr>
            </a:br>
            <a:r>
              <a:rPr lang="en-US" sz="2800" b="1">
                <a:latin typeface="Times New Roman" pitchFamily="18" charset="0"/>
                <a:cs typeface="Times New Roman" pitchFamily="18" charset="0"/>
              </a:rPr>
              <a:t>HOMEWORK</a:t>
            </a:r>
            <a:endParaRPr lang="ru-RU" sz="2800" b="1">
              <a:latin typeface="Calibri" pitchFamily="34" charset="0"/>
            </a:endParaRPr>
          </a:p>
        </p:txBody>
      </p:sp>
      <p:sp>
        <p:nvSpPr>
          <p:cNvPr id="25603" name="Прямоугольник 2"/>
          <p:cNvSpPr>
            <a:spLocks noChangeArrowheads="1"/>
          </p:cNvSpPr>
          <p:nvPr/>
        </p:nvSpPr>
        <p:spPr bwMode="auto">
          <a:xfrm>
            <a:off x="500063" y="4786313"/>
            <a:ext cx="62150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4800" b="1">
                <a:latin typeface="Times New Roman" pitchFamily="18" charset="0"/>
                <a:cs typeface="Times New Roman" pitchFamily="18" charset="0"/>
              </a:rPr>
              <a:t>Асқорыту жүйесі</a:t>
            </a:r>
            <a:endParaRPr lang="ru-RU" sz="4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ultimate human body photoes\ANTO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357188"/>
            <a:ext cx="8501063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ultimate human body photoes\BITE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E:\ultimate human body photoes\ANTE001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357188"/>
            <a:ext cx="8572500" cy="621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:\ultimate human body photoes\ANTE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357188"/>
            <a:ext cx="8501063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:\ultimate human body photoes\ANMO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E:\ultimate human body photoes\TYTE000M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E:\ultimate human body photoes\SMBOLARG.D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57188"/>
            <a:ext cx="84296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58</TotalTime>
  <Words>9</Words>
  <Application>Microsoft Office PowerPoint</Application>
  <PresentationFormat>Экран (4:3)</PresentationFormat>
  <Paragraphs>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Verdana</vt:lpstr>
      <vt:lpstr>Wingdings 2</vt:lpstr>
      <vt:lpstr>Calibri</vt:lpstr>
      <vt:lpstr>Times New Roman</vt:lpstr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Majitov Nurken</cp:lastModifiedBy>
  <cp:revision>6</cp:revision>
  <dcterms:created xsi:type="dcterms:W3CDTF">2010-03-03T14:31:28Z</dcterms:created>
  <dcterms:modified xsi:type="dcterms:W3CDTF">2010-10-24T09:38:13Z</dcterms:modified>
</cp:coreProperties>
</file>