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2" r:id="rId5"/>
    <p:sldId id="258" r:id="rId6"/>
    <p:sldId id="259" r:id="rId7"/>
    <p:sldId id="261" r:id="rId8"/>
    <p:sldId id="266" r:id="rId9"/>
    <p:sldId id="269" r:id="rId10"/>
    <p:sldId id="263" r:id="rId11"/>
    <p:sldId id="260" r:id="rId12"/>
    <p:sldId id="262" r:id="rId13"/>
    <p:sldId id="264" r:id="rId14"/>
    <p:sldId id="265" r:id="rId15"/>
    <p:sldId id="274" r:id="rId16"/>
    <p:sldId id="267" r:id="rId17"/>
    <p:sldId id="270" r:id="rId18"/>
    <p:sldId id="268" r:id="rId19"/>
    <p:sldId id="271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0DE2D-34BC-4617-BF95-A83169FB0ED6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7D3AB-E980-4CAC-B44D-C056990F4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BB23-DF8D-4D5E-9495-E073DD4FE8FA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039C-D2AE-4E23-8718-885425591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F86E-3402-471B-B6FA-5F4A4EF9B477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C4E2-65ED-495D-89E0-875387F29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49D-5D24-4EDA-9AAD-4DE187D0BBA2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BCD2-AF65-49E0-912F-F0952EF64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37965D-9636-43BF-B3ED-F5F4EB8956E3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CF274-8309-42C7-B656-EEF6091CF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4CA1-80DA-4D9C-A5E6-65145BDE9E83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04070-E260-4B32-AAD0-24FF6D2A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455C-F7EF-4079-AA3F-DB7E5643BD73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C23FB-6A78-4FD6-B847-F66844CD8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B3B1-7CCD-4202-AA05-6A79D1F6B5B0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CFF6-6AA2-4589-96F0-9BF426775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BC47E1-F018-4C61-9590-B8CBCCCD61B2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34CAE7-DAC1-4375-9F50-B091BAE33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02EE-D223-48A1-B0DB-7A82D287C598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7A896-71B5-4C24-B58A-104C48E3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CC2D6A-9C96-4E29-B3FE-02B4D78D40CE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F371C-B5F0-44F3-9633-5BEB3FDA3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77DEA99-0687-4B0E-B6AC-5AB8A8FCB3AD}" type="datetimeFigureOut">
              <a:rPr lang="ru-RU"/>
              <a:pPr>
                <a:defRPr/>
              </a:pPr>
              <a:t>24.10.2010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F0F869-8E90-4D45-B7E0-08A5FA00C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12" r:id="rId7"/>
    <p:sldLayoutId id="2147483707" r:id="rId8"/>
    <p:sldLayoutId id="2147483713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571500" y="78581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4000" b="1" u="sng">
                <a:latin typeface="Times New Roman" pitchFamily="18" charset="0"/>
                <a:cs typeface="Times New Roman" pitchFamily="18" charset="0"/>
              </a:rPr>
              <a:t>Сабақ тақырыбы:</a:t>
            </a:r>
            <a:endParaRPr lang="ru-RU" sz="4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785813" y="2690813"/>
            <a:ext cx="6072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5400" b="1">
                <a:latin typeface="Times New Roman" pitchFamily="18" charset="0"/>
                <a:cs typeface="Times New Roman" pitchFamily="18" charset="0"/>
              </a:rPr>
              <a:t>Асқорыту жүйесі</a:t>
            </a:r>
            <a:endParaRPr lang="ru-RU" sz="5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ultimate human body photoes\ANLI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ultimate human body photoes\ANST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50106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ultimate human body photoes\ANPA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ultimate human body photoes\ALIV001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ultimate human body photoes\ALIV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ultimate human body photoes\FULV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50106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ultimate human body photoes\BRAIN0F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800" y="2940050"/>
            <a:ext cx="11684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E:\ultimate human body photoes\HODI001M.DI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E:\ultimate human body photoes\ABFO00CP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ultimate human body photoes\ANSI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8501062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:\ultimate human body photoes\APPE000E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358187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ultimate human body photoes\HEEA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4071938" y="57150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2800" b="1">
                <a:latin typeface="Times New Roman" pitchFamily="18" charset="0"/>
                <a:cs typeface="Times New Roman" pitchFamily="18" charset="0"/>
              </a:rPr>
              <a:t>ҮЙ ТАПСЫРМАСЫ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  <a:cs typeface="Times New Roman" pitchFamily="18" charset="0"/>
              </a:rPr>
            </a:br>
            <a:r>
              <a:rPr lang="kk-KZ" sz="28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  <a:cs typeface="Times New Roman" pitchFamily="18" charset="0"/>
              </a:rPr>
            </a:br>
            <a:r>
              <a:rPr lang="kk-KZ" sz="2800" b="1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  <a:cs typeface="Times New Roman" pitchFamily="18" charset="0"/>
              </a:rPr>
            </a:br>
            <a:r>
              <a:rPr lang="kk-KZ" sz="28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HOMEWORK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500063" y="4786313"/>
            <a:ext cx="6215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800" b="1">
                <a:latin typeface="Times New Roman" pitchFamily="18" charset="0"/>
                <a:cs typeface="Times New Roman" pitchFamily="18" charset="0"/>
              </a:rPr>
              <a:t>Асқорыту жүйесі</a:t>
            </a:r>
            <a:endParaRPr lang="ru-RU" sz="4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ultimate human body photoes\ANTO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8501063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ultimate human body photoes\BITE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ultimate human body photoes\ANTE001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85725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ultimate human body photoes\ANTE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8501063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ultimate human body photoes\ANMO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ultimate human body photoes\TYTE00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ultimate human body photoes\SMBOLARG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9</Words>
  <Application>Microsoft Office PowerPoint</Application>
  <PresentationFormat>Экран (4:3)</PresentationFormat>
  <Paragraphs>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Verdana</vt:lpstr>
      <vt:lpstr>Wingdings 2</vt:lpstr>
      <vt:lpstr>Calibri</vt:lpstr>
      <vt:lpstr>Times New Roman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Majitov Nurken</cp:lastModifiedBy>
  <cp:revision>6</cp:revision>
  <dcterms:created xsi:type="dcterms:W3CDTF">2010-03-03T14:31:28Z</dcterms:created>
  <dcterms:modified xsi:type="dcterms:W3CDTF">2010-10-24T09:38:13Z</dcterms:modified>
</cp:coreProperties>
</file>