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8" r:id="rId2"/>
    <p:sldId id="259" r:id="rId3"/>
    <p:sldId id="265" r:id="rId4"/>
    <p:sldId id="270" r:id="rId5"/>
    <p:sldId id="269" r:id="rId6"/>
    <p:sldId id="268" r:id="rId7"/>
    <p:sldId id="267" r:id="rId8"/>
    <p:sldId id="271" r:id="rId9"/>
    <p:sldId id="260" r:id="rId10"/>
    <p:sldId id="272" r:id="rId11"/>
    <p:sldId id="256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BDCAF-21E4-47E7-9623-6CB138AB94D6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FDABC-C03C-486E-8B2B-31920B6CB4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5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FDABC-C03C-486E-8B2B-31920B6CB48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741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E63B72-DB32-48CB-A7B7-0C5DDB37F1EA}" type="datetimeFigureOut">
              <a:rPr lang="ru-RU" smtClean="0"/>
              <a:t>19.10.2012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87E0DFA-CADD-4A81-8974-85C72061626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4.png"/><Relationship Id="rId18" Type="http://schemas.openxmlformats.org/officeDocument/2006/relationships/slide" Target="slide8.xml"/><Relationship Id="rId3" Type="http://schemas.openxmlformats.org/officeDocument/2006/relationships/slide" Target="slide4.xml"/><Relationship Id="rId7" Type="http://schemas.openxmlformats.org/officeDocument/2006/relationships/image" Target="../media/image2.png"/><Relationship Id="rId12" Type="http://schemas.openxmlformats.org/officeDocument/2006/relationships/slide" Target="slide7.xml"/><Relationship Id="rId17" Type="http://schemas.microsoft.com/office/2007/relationships/hdphoto" Target="../media/hdphoto5.wdp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microsoft.com/office/2007/relationships/hdphoto" Target="../media/hdphoto3.wdp"/><Relationship Id="rId5" Type="http://schemas.microsoft.com/office/2007/relationships/hdphoto" Target="../media/hdphoto1.wdp"/><Relationship Id="rId15" Type="http://schemas.openxmlformats.org/officeDocument/2006/relationships/slide" Target="slide6.xml"/><Relationship Id="rId10" Type="http://schemas.openxmlformats.org/officeDocument/2006/relationships/image" Target="../media/image3.png"/><Relationship Id="rId4" Type="http://schemas.openxmlformats.org/officeDocument/2006/relationships/image" Target="../media/image1.png"/><Relationship Id="rId9" Type="http://schemas.openxmlformats.org/officeDocument/2006/relationships/slide" Target="slide3.xml"/><Relationship Id="rId1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G:\&#1082;&#1088;&#1086;&#1089;&#1089;&#1074;&#1086;&#1088;&#1076;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060848"/>
            <a:ext cx="74930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тапсырмасын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сұрау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08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623701"/>
              </p:ext>
            </p:extLst>
          </p:nvPr>
        </p:nvGraphicFramePr>
        <p:xfrm>
          <a:off x="0" y="0"/>
          <a:ext cx="9144002" cy="7062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1285"/>
                <a:gridCol w="501285"/>
                <a:gridCol w="501285"/>
                <a:gridCol w="501285"/>
                <a:gridCol w="501285"/>
                <a:gridCol w="501285"/>
                <a:gridCol w="501285"/>
                <a:gridCol w="385672"/>
                <a:gridCol w="616899"/>
                <a:gridCol w="501285"/>
                <a:gridCol w="501285"/>
                <a:gridCol w="483508"/>
                <a:gridCol w="483508"/>
                <a:gridCol w="483508"/>
                <a:gridCol w="511951"/>
                <a:gridCol w="501285"/>
                <a:gridCol w="483508"/>
                <a:gridCol w="682598"/>
              </a:tblGrid>
              <a:tr h="213642"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213642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②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③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④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ұ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⑤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⑥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200" b="1" i="0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⑦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⑧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⑨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⑩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⑪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482229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⑫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3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  <a:tr h="216500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846" marR="5846" marT="584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46" marR="5846" marT="584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33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50037" y="1628800"/>
            <a:ext cx="8043933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kk-KZ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 қазан</a:t>
            </a:r>
          </a:p>
          <a:p>
            <a:pPr algn="ctr"/>
            <a:r>
              <a:rPr lang="kk-KZ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sz="60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Аралас</a:t>
            </a:r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бездер</a:t>
            </a:r>
            <a:endParaRPr lang="ru-RU" sz="6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35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051971" y="714454"/>
            <a:ext cx="4612911" cy="11460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11961" y="933526"/>
            <a:ext cx="38475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Аралас</a:t>
            </a:r>
            <a:r>
              <a:rPr lang="ru-RU" sz="40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000" b="1" cap="none" spc="0" dirty="0" err="1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бездер</a:t>
            </a:r>
            <a:endParaRPr lang="ru-RU" sz="40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трелка вниз 5"/>
          <p:cNvSpPr/>
          <p:nvPr/>
        </p:nvSpPr>
        <p:spPr>
          <a:xfrm rot="2095560">
            <a:off x="2174303" y="2231273"/>
            <a:ext cx="43204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19528407">
            <a:off x="5920170" y="2232181"/>
            <a:ext cx="43204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90642" y="3622391"/>
            <a:ext cx="262880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417837" y="3622391"/>
            <a:ext cx="2628806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Ұйқы безі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7538" y="3793409"/>
            <a:ext cx="2400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Жыныс бездері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77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курс документтер\Мои уроки\4 сабақ\imagesCAC8YF1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422" y="692696"/>
            <a:ext cx="4345746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4581128"/>
            <a:ext cx="69847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2800" b="1" cap="all" dirty="0" smtClean="0">
                <a:ln/>
                <a:solidFill>
                  <a:srgbClr val="4E67C8"/>
                </a:solidFill>
                <a:effectLst>
                  <a:outerShdw blurRad="19685" dist="12700" dir="5400000" algn="tl" rotWithShape="0">
                    <a:srgbClr val="4E67C8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</a:rPr>
              <a:t>Ұйқы безінің басы, денесі, құйрығы болады. Екі қызмет атқарады.  </a:t>
            </a:r>
            <a:endParaRPr lang="ru-RU" sz="2800" b="1" cap="all" dirty="0">
              <a:ln/>
              <a:solidFill>
                <a:srgbClr val="4E67C8"/>
              </a:solidFill>
              <a:effectLst>
                <a:outerShdw blurRad="19685" dist="12700" dir="5400000" algn="tl" rotWithShape="0">
                  <a:srgbClr val="4E67C8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73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k-KZ" dirty="0">
                <a:solidFill>
                  <a:srgbClr val="C00000"/>
                </a:solidFill>
              </a:rPr>
              <a:t>Г</a:t>
            </a:r>
            <a:r>
              <a:rPr lang="kk-KZ" dirty="0" smtClean="0">
                <a:solidFill>
                  <a:srgbClr val="C00000"/>
                </a:solidFill>
              </a:rPr>
              <a:t>ормондар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064896" cy="360040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Ұйқы безінен бөлінетін гормон – </a:t>
            </a:r>
            <a:r>
              <a:rPr lang="kk-KZ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инсулин.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Жыныс бездері организмде 2 ге бөлінеді: аталық және аналық жыныс бездері. 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Аталық жыныс безі өзінен – </a:t>
            </a:r>
            <a:r>
              <a:rPr lang="kk-KZ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тестостерон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гормонын бөледі.</a:t>
            </a: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Аналық жыныс безінен – </a:t>
            </a:r>
            <a:r>
              <a:rPr lang="kk-KZ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эстроген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және </a:t>
            </a:r>
            <a:r>
              <a:rPr lang="kk-KZ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прогестерон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гормоны бөлініп шығады.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556792"/>
            <a:ext cx="20403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Ұйқы безі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36096" y="2492896"/>
            <a:ext cx="23539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Адреналин 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356992"/>
            <a:ext cx="28679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Базедов ауруы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44719" y="260040"/>
            <a:ext cx="35285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Ыммен</a:t>
            </a:r>
            <a:r>
              <a:rPr lang="ru-RU" sz="36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түсіндір</a:t>
            </a:r>
            <a:endParaRPr lang="ru-RU" sz="36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8207" y="5013176"/>
            <a:ext cx="32952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Эндемиялық зоб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5819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data:image/jpeg;base64,/9j/4AAQSkZJRgABAQAAAQABAAD/2wBDAAkGBwgHBgkIBwgKCgkLDRYPDQwMDRsUFRAWIB0iIiAdHx8kKDQsJCYxJx8fLT0tMTU3Ojo6Iys/RD84QzQ5Ojf/2wBDAQoKCg0MDRoPDxo3JR8lNzc3Nzc3Nzc3Nzc3Nzc3Nzc3Nzc3Nzc3Nzc3Nzc3Nzc3Nzc3Nzc3Nzc3Nzc3Nzc3Nzf/wAARCACgAHoDASIAAhEBAxEB/8QAHAAAAgIDAQEAAAAAAAAAAAAABQYABAEDBwII/8QAPxAAAgEDAwIDBQUFBwMFAAAAAQIDAAQRBRIhMUEGE1EUImFxkQcjMoGhFUJiscFScoKS0eHwNFPxJCUzg5P/xAAaAQACAwEBAAAAAAAAAAAAAAAABAECAwUG/8QAKhEAAgICAQMDAwQDAAAAAAAAAAECEQMhEgQxQRMiUTJSYXGBobEFwdH/2gAMAwEAAhEDEQA/AO11KxWaVLEqV4kbYjNnGBnOM0peFPEc0kN0fEFysDRrCwkmKrE4kViHRxgbWwfdPK4weoqUtAOFSvCSJLGJInV0boynIP50N1TX9P0yRIriVmlZguyJS7Lk4GQOn51V67kxjKbqKthWpWqCeO4hSaFw8bjIYd6qahrFjp6yG4uYw6AHygwLkk4AC9SSeAO9SQk2ePEEmoR6cG0pC83nxB9u3cIt4EhXdxuC7iM960+D7+61Pw7aXt8AJpQ5yBjegdgj4/iUK351402GG99qk1CWC4urgbJrdZA6woOkeB8/ePck9sAGlCqoCgKoGMDgAVNrsDTXc9VjNUBrFlLci3tZTcybtrG3UyLGf42Hur+ZzSbLruoe23trJqbG2j1eSCS4UophjFn5ijIGADLxk9emTmpUWwOg1mh+gXF1d6Hp1zqEfl3c1rFJOmMbXKgsMduc0QqrAlYrNTFAEqV5ZlRSzkKoGSScACsRSJNEskTBkcZVh0I9aAKH7WH7VGntY3qls7Z2jXymwMkg7s/Dp1q7DbQQKywwxxKzZYIoUMfU4qvJYie+kmuCrwm38lYivQMSZM+ucIP8PxrR+wrVDm2mvrcgYAiu5Nq/JCSv6VbRBmbQ9Pd2khhNrM3JktXaEk+p2kBvzzSfp+hS6Xq7pc3K3Lu24m8TcSGOCyuu3nqOVJ7ZxTc1hqkYPs+slj29rtUkA/ybCfrQbW31V7q3h8myuZIjvZ4pGiIUjGMFW74OM9qyzfRdjHTzkm4rybILptDvJ4mVpbdiWCrjIb1HzGAfkKB65osGoNaS6jbrJqMuSzb2AXcwx0IzjPGe2fWmK2ld7hX1LTLiFuSrs0bJ9QxP1Fa9QlE0m8qpA9e3yrnzyzguMmN4WnO4rflgI2q2viln023hgW3jOJWLOWbABbywy7jg8kmmaytdP1Jj7bfTahKOsVwdiD/6lwpHxIJ+NCpromUyKygHr0z9ao3EzBxLAxEicowPetMHVNao0y9JLIuTe0h/jjSKNY4kVEUYVVGAB8BWPJi5xGgz190c1r0+c3Vlb3GMebGrY+YqxXQOT5oxVPU9UtNLijkvXZFkkWNNqM2WZgo6Djkjk8VczS14jkj1yCPTdLnEsq3UMjyJEZI4/LkV8MwIUH3QMZzjsaEAZt9UtLnUbjT4XZrm2RXlUoQAGJAwSMH8J6elXaD2ul3MXiS81WSaEx3FvFD5Sqdy7CxBznnO88Y4wKMUOvBAF8X2V3qGiPbWI3O00TSRhgDJGJFLqCeOVBHPB6GvOnSa/b2ECXNrDeTZcu73AjcLvbYCApUnZtyQQM5q/ealBZ3FvbyR3Ekk5wohhZ8cgZYj8I56mrv5Gi3RIL/aN8r7X0O8I/tRzQEfq4P6UieIb3Xdav7ltN1e60m3tSY/ZzbYyw6kuDgn4fzrp+cGucBJHkv0JbMtzO+xMbgpY4Yk8KMDPP0rTG0tshpvsAovEfiO1vbSwt9QluZiUWSWaQlTk8kptz0DfveldB0ggZnnJd3bcWbqTSNo6aHNqtw1rKJry2AVzDclwN2RgnBXPunpjFOCacstoHmnZeOFiC4X8yD/AEpXq5xcluqGsMZLH27l3UrwMGV2wMjPoKVbvVwbh7dUOUbay98/Kh2q3l9bysdPui6x9pkVw3zyM/rXqK8W/wBN9s1m3FtOWETSWmUaRMdCCeRz6jtSix48lscip4K0borpri7t7YDcJJSpYL7q47Engnjt6Vc1vw/PdXoltr2UW5QKyRYGT8z/AErbY39jEq+RFdJtxhmtm6fMAir41eI4CbjI3ADoy7j8CQB+tC+EiZyk5XZ4Wa7tLMNLqUlvbwqFBZlRQBwBzXnw74r1LVdSv9LhtUdrcr5dzcExgrgZJXG485wMDjvQ251sXcilYozJEx2O6AshPXHcHiseCLgyeN9RRkG+WFZ2f4EYI/zZ+lMdPN9mZ5unSg5Ouw6/sb2rB1i6e9z1hA8uD/8AMH3h/fLUSjjSJFjiRURRgKowAPTFe++alMWc0lSpUoAA65oH7X1GznlNuiWskcsciwn2hGRyxCvnhWGARjpnrni4NA0cO0i6XZh3JLMsKgsT1JxRKpU2wFnWPDAuP+hcW0ePeCSyIfy2tikDUbu1l0u4muogllGxjigc7gVU4BbruJwOeevFddv5ktrK4nlOI442Zj8AK5BbwJetH5oUQ2zZVD0jYnqfVhk/KhZIwuTLwxyye1din4Lt5NMuHa+h8o3khkQDgoAMAMvY98U+Xl8EsDHGfx9+1BdXS3h0iF4IHZ/MRxJsPuITjcx9Mn+uOM0HfUzdWaLEd0so2qme56iuV1fOU+Xyd3pMMHBR+0LabD7TIRIwWNnKnd8FJx/Km+0s47sxERKuxdqnHIFLmlRgPHCgzGpzu7scYJPz/lTbHdRwW+EIDGoSqPGzDqrlK1+xR1xYLW1eLaG9DjvSJHrbW2qRxEefbyuEni4ICk43D4j9enpRDxZrQZmi3kt3+VLM49g02S7AVp48SGMnlnIPlhfXBGcVfF7p6NvS9PD7+7GqaxEOpGYadLfQknL2sq7z6DB4Pz4I9fRo0aVLWIS2fhrU4zKvLuYd2M5wcyZ7ntXI/Cd/LZQBoZJUkzuO8EZ/te8O4J788/CuveGfEi3ypbXZUTlRtkzxJ/of509jq/yczqYTXnRjxHrt9YWltdW1vJa2/nBbqa5tfNESkqBlVkU8lh7w3YwcjvTNVO60yyvLiK4ubdJJYeEZs8chunQ8qp57gHqKtOyopZmCqBkknAArV0JnqpWr2iHzEj82PzHXci7xlh6gd621AAnxRrkXh/RLvUZV8xoYnaOIMAZGVS2B+QJPwBoh7TAoXfNGpIzhmAqvrGkWOtWMtlqVuk0MiMh3KCVyCCVPY4PUV6fS9PlKNLYWsjIoVS8KkqB0AyOnwqdALn2h6tFDoJhhuYw07hWZXB2qOSf5UqaUlstsLiWRViUnaC2enc/T+dePtZ9hg1GzhWzhWC3jMkyxxqhkZiNi5Hyz+VDtHZ9qs6RRylPMmWNcKgP4VHqcAfXNL5mjpdNCoX8jYrGXTLt7n3QbdixdQAq7TjJ9cdu1IPhtVgkmlkOTNJtt1YY8vKhnPxOW2/k1NOuSxnw9PHdy+UlzgKvOScjdn1Povcn41S8J6Y09yk17HEy5YFQeY2LE/LnI9D/TKV+noaxTjGbcmN2iwq0aJMuWJyzLx/WrWowOY38nGc7V56D/AJzRCBLaKFREy8khQeDkdRg0A1G6LTMTsXB4cGqehS2YwyPJkuIo+INLlt70PKSYy67mz7vNCvFlzZjTp4pZAjrcQthGG7aR2B/FjaDjjr8aOazqdy0L204Eidt3un6/7UsavGt7ZXuMpHOYndzzsaPjcABkgg88cdanBDhLY9mlKeNN90VrSVpzdML/AGw/cvI6hizqcgHGByCAT8zyaIWerNBfMI0Z4z6OAOvb8xnPw+g6w0+ZdL1Dy1W6fAEYtZBITGvAGF+L9/7P51NK0+7i1eKKSFofdktw0q4EknvbQCeDnGePSmuO9Cc3a2dm8Na7rGp6dGYrOxlkjADNNespI7HAjP51a8RWep6p4b1SzubC0klmtnjgihlMn3hBAJLqowCc0nfZ9qTQ6hBHIjRJLGEdG4weg6/L9a6mfjWqejl5Y8ZUKr2E0+r6JJJo0oS0VZHuQ8YZZdjJhveztAZuBnJI9OWrms1KG7MyVKDeKNXm0XThexpEYkdfNaUOQq5wSdoOBjJLHgY5qxPHqssxNteWkNufw5gaRyMdc7gBz8DRXkg459p9y7+JbsyElY2DJCw4fAA/oP8AMaqafqTafa+XdRzC8JLCFSu4npkg8AcnHYD1zRvxVossvieSW+lluLjzUWLzMRqV67xsweOPocnGao+HYIPZY9SFuHvJ8ASTsZHyVDszMeSeVAHQYNLZXGMOTOxg3Ufwap9MvtVmfUtTJj2oDDFjcY1J4Cr1ySclu/QetdG8PWYtl8uUAO6hy/dzgf8Aj8qGaJDHbx+dMXdh7srnktkEZP5kGidzMYrKKQf/AD2rYZc87O2fXA4+dZ428jTmU6qdXGPg2arci1aeMNtDyAqyfu4HHy4xil29vYrsERufNUYIfkP9R+hrOpXDe9Lb5UH8SSAnGByPl0+I+HWgE9yzn7pV80KSFYkEjvyOo+YPzq2Wfg16LBq7Nd68ZdonkRO6wuSv0bt+YrZo9o8l2PMjwu7DBuSwIIP59DnFDr8iZQWYSE8eXIuCp+DLx9aYPDMTWVhNcTx+SEGF8xt23PGQR0+VZW+DsczuK+kUNTs5bOG+kiWOJVKwBiOVZmOcEHjhhzVyfQtQW0ZpHt7nyQPckgXcOM8c9uehNYvJjJduLiRvZLhGieLaeFYfibtlfdx39xvWimkx3Uml3DRjyVVTHNDbjgMjENmNhtPzXB+NMS1GK+O/6mClk5uf3f0tCzpWo3drqCz2twpIBDwmRwrfHa2cY5OV+PTv3q2v9ZurSK4h0+wZZYwyn29xwR6eVXzhPK9rqGYwWeN8qYxjv8f96779nWqwajovlQsv3BHug8gNzjHUc5/StYNin+QxpJSSoFS6rdS+GdVzq/8A7gl7OkBF2sZYqpIVWVMHoSBtGcc55y+WrtPawzMrxGRFYxuPeXIzg/EV4juLRzMsckJMBHmhWH3Zxnn045rdEVljSSJtyOoZWVuCD0IrRs5ZU1LS7XU1CXiu8e1kaMOwV1bhlYA4YH0NXAMDA7dKzUqpIn+Odlpe2N4YwTIklsWxyN2CP5GknT8WM8+mMBwzEN/YK4IwfTaVH+E11HxLpkWraTNBKHLKpdNnXIHauQXcF5ag3ib7h0UFGjXLAg4Ax6YZweew56Utkg5Nw+dr9jpdLONJv9H/AGv5HCKYIIwFILudueVzhs/kMZ+QFDdbv54bwysBuY42Z4brlOe+M49elCzqbtEkqNjacEYyUJHB69Onw/qO17UklV8xnlghjDZV+c7T6HqVP8iKiGlRpLFLnb7Fz2+SeRSrFxIPcKnG/A7fxD06/MVSkvUkjINuslxH0BTDIfVR+vGR8KXYr9AHhmnxEzBldhzuH/cX1/iHpVvebn7n3pZT+Hc4EuOvut+/6jvUuA5j0g3p0B1CVZI2EgJ99gQfyPx+HFGNanWy08W0RYnAyG4ABIAGMerD60O0O0axjfUZlzNuIWSVNj4xyrc9/wCnxrRctdzXcUkr4SRyST7xKg4J56c9P9garxuS+F/Ji1yltmdRtlh8OREkvLencBg/g6An65+bH1q9Ys6XV3PEsgikuJCXkYBVkHunHPQlSOnOAelbNUwND02WZGObeMbzyAAgOB2BJ5+NXo4YH033UfE1qJGyf7ZDg49QcVjjy2vd5ZtntxSXi/8ARzvXYdt/OSjIc7tytnBP+4P6V0v7MY7TU7QLcwqZVjO2RCVdCMfhcYIyG7GufeI5UkZnjH30I8qTjHQkfQ+nyps+xm52XKwdcyN+qnI+oprG6or1kXLBb7jafDGoG38R2kJSGLUJVeIzYk81FhWMo+CMZZc59OucmmvS4Lu20y0t5pYzJFAiPtTjIUA45q78qmaZ5M88SpUqVUklcz+0Lw4LJzq9pHm28zfPFGDuViwO4dsZwe3f1rpleJYkmjaKVQyOMMD3FQ1ey8J8WfP2oi4tGEm43NsSSh37pAp/dOR7w9Ceec5HIoBe6jZTRKbZHSRfd8qVg4YdeRgHH1xXT/Gfg82iyXNs6xWvVyRhQvPJx0wCcdvlXJtS0q6hne4lGQ3OCMMM88/H/wAZyDUOm9nWxT5RXF7NUqI7bFYM69VdsZ/ut3Hz5o54ZtrSV2truKYSldxEi4B56g9vgQKUo1k9oCMOScDdxz8fT510DQPYtJsRLfyhXJH3MmSVb5YIH6H+VZ5m4x0aKaaGS9iKWyNcyQqp5VMDMa4xk5zg8cdOR37BbuRjblmljVUjVIoUB9wbtwJPfhe/rVG91ePWJ/Is/NAjYFcEHcP4uOAMnFGohCsNrauFPmSBJtpGCWIA+eBn6j1rPFcWlL8lPc6SXlHvxUU9ig5dYYYtsak8AYAGB64z9a2afexrYWYlUqVtlhkOODsJX9NrfQ1r377iC2uR5jwTjOOp2jPT48E/SqM7tCt3C74TzcxODydxJYD9f+HlSCaik+6OhSdLx/0BeJ4gt7M8JVklchH3dfn+VF/sou2tdR3ezzykzDJiCnA4HQkHv2zS7rj4RljfcoIIweVPOf5UT+z67Zbq4dQCyYcjscMDTmLUdlOsjcKvwd6TX9MOnyahNeR21rFJ5ckl0fJCNxwd2MdR9aIRyJLGkkTK8bgMrKchgehFJjaHftpN9aRWDQvNfzXFs8N4IvJ3KQje7wQCeV6c55xTjaCWK1hjnYSSpGqvJwNzAcnHbNONI8ubalSpVCSVgnis0valc3i+JbGzttQiWKUMbi2O0FY9hAYH8W4vjGOMBuOKErAsSj9s35gHvadaSffccTyj9z+6hwT6tgfusKDeKPA1tqqF7PEUmc7c+7n5dKbLO2is7aO3t12xRrtUZyfmT3J6k9ya29sVEknovjySxu4s+adf8G3ul37rtkDL7yK4PvD+EilxraVXWPY6liBtBDfp2P0r6xv7G11CEw3kKSp6EdPl6Um6n9ndvKzNZSKM/uvkEfnyP5VG12H4dXCX1Kmc18N2UGnWizyvGJZOSJiAwHfjqP8ASiftMauNh/8ATyyKySMuGkZcnHTgZI+hFWdQ8DX1jO08kchPXcwDrn16EfX60MvYbuOQySbZ0CFMIwDBugPPFLTg23+R3Fkg+zN0s0cmqXRjYsd6iNueWKeuOOSQD8fhQ0SJO+yWUrguqAj8ZA657EZNYhZ44wjQujs4ZX2c7R2ypP60McXCFxMrlxITnGQyk8kfHr/wVSMKlZ0E1woF30jrM4ZsydXI4DHvx/zvTF4Bj/6qQKMFdv6UBe1ub+ZdsGwZJyBnqc/1ro3gbw7c6dGL+4hk/ZytmcY5C/8AcHr05A7ZPXgsqNqhHqMyjFtnY4h90gbk7RnNe8V5RldAyMGVhkEHIIrOa1PPGalSpQBKrtZWj3IuXtoDcDpN5Y3j/FjNWKlAGKzUqUASpUqUAYqrc6ZY3OfaLOCTIwd8YOat1KATa7AZ/CuhMCP2bAue6Daf0rQfBmgMCGsFOfWRv9aYKlRSLrLNeWB7Pwvodkwe30y3DjozruP1NF8ADAGMdMVKzUlXJy22BLaW30jU4tJjM5S7LPbR+V93AFGWUN6dCF5xk9sAG80NvdMe51ewv1uAgsw4Efl537xg8544HHx9elEqlkH/2Q=="/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data:image/jpeg;base64,/9j/4AAQSkZJRgABAQAAAQABAAD/2wBDAAkGBwgHBgkIBwgKCgkLDRYPDQwMDRsUFRAWIB0iIiAdHx8kKDQsJCYxJx8fLT0tMTU3Ojo6Iys/RD84QzQ5Ojf/2wBDAQoKCg0MDRoPDxo3JR8lNzc3Nzc3Nzc3Nzc3Nzc3Nzc3Nzc3Nzc3Nzc3Nzc3Nzc3Nzc3Nzc3Nzc3Nzc3Nzc3Nzf/wAARCACgAHoDASIAAhEBAxEB/8QAHAAAAgIDAQEAAAAAAAAAAAAABQYABAEDBwII/8QAPxAAAgEDAwIDBQUFBwMFAAAAAQIDAAQRBRIhMUEGE1EUImFxkQcjMoGhFUJiscFScoKS0eHwNFPxJCUzg5P/xAAaAQACAwEBAAAAAAAAAAAAAAAABAECAwUG/8QAKhEAAgICAQMDAwQDAAAAAAAAAAECEQMhEgQxQRMiUTJSYXGBobEFwdH/2gAMAwEAAhEDEQA/AO11KxWaVLEqV4kbYjNnGBnOM0peFPEc0kN0fEFysDRrCwkmKrE4kViHRxgbWwfdPK4weoqUtAOFSvCSJLGJInV0boynIP50N1TX9P0yRIriVmlZguyJS7Lk4GQOn51V67kxjKbqKthWpWqCeO4hSaFw8bjIYd6qahrFjp6yG4uYw6AHygwLkk4AC9SSeAO9SQk2ePEEmoR6cG0pC83nxB9u3cIt4EhXdxuC7iM960+D7+61Pw7aXt8AJpQ5yBjegdgj4/iUK351402GG99qk1CWC4urgbJrdZA6woOkeB8/ePck9sAGlCqoCgKoGMDgAVNrsDTXc9VjNUBrFlLci3tZTcybtrG3UyLGf42Hur+ZzSbLruoe23trJqbG2j1eSCS4UophjFn5ijIGADLxk9emTmpUWwOg1mh+gXF1d6Hp1zqEfl3c1rFJOmMbXKgsMduc0QqrAlYrNTFAEqV5ZlRSzkKoGSScACsRSJNEskTBkcZVh0I9aAKH7WH7VGntY3qls7Z2jXymwMkg7s/Dp1q7DbQQKywwxxKzZYIoUMfU4qvJYie+kmuCrwm38lYivQMSZM+ucIP8PxrR+wrVDm2mvrcgYAiu5Nq/JCSv6VbRBmbQ9Pd2khhNrM3JktXaEk+p2kBvzzSfp+hS6Xq7pc3K3Lu24m8TcSGOCyuu3nqOVJ7ZxTc1hqkYPs+slj29rtUkA/ybCfrQbW31V7q3h8myuZIjvZ4pGiIUjGMFW74OM9qyzfRdjHTzkm4rybILptDvJ4mVpbdiWCrjIb1HzGAfkKB65osGoNaS6jbrJqMuSzb2AXcwx0IzjPGe2fWmK2ld7hX1LTLiFuSrs0bJ9QxP1Fa9QlE0m8qpA9e3yrnzyzguMmN4WnO4rflgI2q2viln023hgW3jOJWLOWbABbywy7jg8kmmaytdP1Jj7bfTahKOsVwdiD/6lwpHxIJ+NCpromUyKygHr0z9ao3EzBxLAxEicowPetMHVNao0y9JLIuTe0h/jjSKNY4kVEUYVVGAB8BWPJi5xGgz190c1r0+c3Vlb3GMebGrY+YqxXQOT5oxVPU9UtNLijkvXZFkkWNNqM2WZgo6Djkjk8VczS14jkj1yCPTdLnEsq3UMjyJEZI4/LkV8MwIUH3QMZzjsaEAZt9UtLnUbjT4XZrm2RXlUoQAGJAwSMH8J6elXaD2ul3MXiS81WSaEx3FvFD5Sqdy7CxBznnO88Y4wKMUOvBAF8X2V3qGiPbWI3O00TSRhgDJGJFLqCeOVBHPB6GvOnSa/b2ECXNrDeTZcu73AjcLvbYCApUnZtyQQM5q/ealBZ3FvbyR3Ekk5wohhZ8cgZYj8I56mrv5Gi3RIL/aN8r7X0O8I/tRzQEfq4P6UieIb3Xdav7ltN1e60m3tSY/ZzbYyw6kuDgn4fzrp+cGucBJHkv0JbMtzO+xMbgpY4Yk8KMDPP0rTG0tshpvsAovEfiO1vbSwt9QluZiUWSWaQlTk8kptz0DfveldB0ggZnnJd3bcWbqTSNo6aHNqtw1rKJry2AVzDclwN2RgnBXPunpjFOCacstoHmnZeOFiC4X8yD/AEpXq5xcluqGsMZLH27l3UrwMGV2wMjPoKVbvVwbh7dUOUbay98/Kh2q3l9bysdPui6x9pkVw3zyM/rXqK8W/wBN9s1m3FtOWETSWmUaRMdCCeRz6jtSix48lscip4K0borpri7t7YDcJJSpYL7q47Engnjt6Vc1vw/PdXoltr2UW5QKyRYGT8z/AErbY39jEq+RFdJtxhmtm6fMAir41eI4CbjI3ADoy7j8CQB+tC+EiZyk5XZ4Wa7tLMNLqUlvbwqFBZlRQBwBzXnw74r1LVdSv9LhtUdrcr5dzcExgrgZJXG485wMDjvQ251sXcilYozJEx2O6AshPXHcHiseCLgyeN9RRkG+WFZ2f4EYI/zZ+lMdPN9mZ5unSg5Ouw6/sb2rB1i6e9z1hA8uD/8AMH3h/fLUSjjSJFjiRURRgKowAPTFe++alMWc0lSpUoAA65oH7X1GznlNuiWskcsciwn2hGRyxCvnhWGARjpnrni4NA0cO0i6XZh3JLMsKgsT1JxRKpU2wFnWPDAuP+hcW0ePeCSyIfy2tikDUbu1l0u4muogllGxjigc7gVU4BbruJwOeevFddv5ktrK4nlOI442Zj8AK5BbwJetH5oUQ2zZVD0jYnqfVhk/KhZIwuTLwxyye1din4Lt5NMuHa+h8o3khkQDgoAMAMvY98U+Xl8EsDHGfx9+1BdXS3h0iF4IHZ/MRxJsPuITjcx9Mn+uOM0HfUzdWaLEd0so2qme56iuV1fOU+Xyd3pMMHBR+0LabD7TIRIwWNnKnd8FJx/Km+0s47sxERKuxdqnHIFLmlRgPHCgzGpzu7scYJPz/lTbHdRwW+EIDGoSqPGzDqrlK1+xR1xYLW1eLaG9DjvSJHrbW2qRxEefbyuEni4ICk43D4j9enpRDxZrQZmi3kt3+VLM49g02S7AVp48SGMnlnIPlhfXBGcVfF7p6NvS9PD7+7GqaxEOpGYadLfQknL2sq7z6DB4Pz4I9fRo0aVLWIS2fhrU4zKvLuYd2M5wcyZ7ntXI/Cd/LZQBoZJUkzuO8EZ/te8O4J788/CuveGfEi3ypbXZUTlRtkzxJ/of509jq/yczqYTXnRjxHrt9YWltdW1vJa2/nBbqa5tfNESkqBlVkU8lh7w3YwcjvTNVO60yyvLiK4ubdJJYeEZs8chunQ8qp57gHqKtOyopZmCqBkknAArV0JnqpWr2iHzEj82PzHXci7xlh6gd621AAnxRrkXh/RLvUZV8xoYnaOIMAZGVS2B+QJPwBoh7TAoXfNGpIzhmAqvrGkWOtWMtlqVuk0MiMh3KCVyCCVPY4PUV6fS9PlKNLYWsjIoVS8KkqB0AyOnwqdALn2h6tFDoJhhuYw07hWZXB2qOSf5UqaUlstsLiWRViUnaC2enc/T+dePtZ9hg1GzhWzhWC3jMkyxxqhkZiNi5Hyz+VDtHZ9qs6RRylPMmWNcKgP4VHqcAfXNL5mjpdNCoX8jYrGXTLt7n3QbdixdQAq7TjJ9cdu1IPhtVgkmlkOTNJtt1YY8vKhnPxOW2/k1NOuSxnw9PHdy+UlzgKvOScjdn1Povcn41S8J6Y09yk17HEy5YFQeY2LE/LnI9D/TKV+noaxTjGbcmN2iwq0aJMuWJyzLx/WrWowOY38nGc7V56D/AJzRCBLaKFREy8khQeDkdRg0A1G6LTMTsXB4cGqehS2YwyPJkuIo+INLlt70PKSYy67mz7vNCvFlzZjTp4pZAjrcQthGG7aR2B/FjaDjjr8aOazqdy0L204Eidt3un6/7UsavGt7ZXuMpHOYndzzsaPjcABkgg88cdanBDhLY9mlKeNN90VrSVpzdML/AGw/cvI6hizqcgHGByCAT8zyaIWerNBfMI0Z4z6OAOvb8xnPw+g6w0+ZdL1Dy1W6fAEYtZBITGvAGF+L9/7P51NK0+7i1eKKSFofdktw0q4EknvbQCeDnGePSmuO9Cc3a2dm8Na7rGp6dGYrOxlkjADNNespI7HAjP51a8RWep6p4b1SzubC0klmtnjgihlMn3hBAJLqowCc0nfZ9qTQ6hBHIjRJLGEdG4weg6/L9a6mfjWqejl5Y8ZUKr2E0+r6JJJo0oS0VZHuQ8YZZdjJhveztAZuBnJI9OWrms1KG7MyVKDeKNXm0XThexpEYkdfNaUOQq5wSdoOBjJLHgY5qxPHqssxNteWkNufw5gaRyMdc7gBz8DRXkg459p9y7+JbsyElY2DJCw4fAA/oP8AMaqafqTafa+XdRzC8JLCFSu4npkg8AcnHYD1zRvxVossvieSW+lluLjzUWLzMRqV67xsweOPocnGao+HYIPZY9SFuHvJ8ASTsZHyVDszMeSeVAHQYNLZXGMOTOxg3Ufwap9MvtVmfUtTJj2oDDFjcY1J4Cr1ySclu/QetdG8PWYtl8uUAO6hy/dzgf8Aj8qGaJDHbx+dMXdh7srnktkEZP5kGidzMYrKKQf/AD2rYZc87O2fXA4+dZ428jTmU6qdXGPg2arci1aeMNtDyAqyfu4HHy4xil29vYrsERufNUYIfkP9R+hrOpXDe9Lb5UH8SSAnGByPl0+I+HWgE9yzn7pV80KSFYkEjvyOo+YPzq2Wfg16LBq7Nd68ZdonkRO6wuSv0bt+YrZo9o8l2PMjwu7DBuSwIIP59DnFDr8iZQWYSE8eXIuCp+DLx9aYPDMTWVhNcTx+SEGF8xt23PGQR0+VZW+DsczuK+kUNTs5bOG+kiWOJVKwBiOVZmOcEHjhhzVyfQtQW0ZpHt7nyQPckgXcOM8c9uehNYvJjJduLiRvZLhGieLaeFYfibtlfdx39xvWimkx3Uml3DRjyVVTHNDbjgMjENmNhtPzXB+NMS1GK+O/6mClk5uf3f0tCzpWo3drqCz2twpIBDwmRwrfHa2cY5OV+PTv3q2v9ZurSK4h0+wZZYwyn29xwR6eVXzhPK9rqGYwWeN8qYxjv8f96779nWqwajovlQsv3BHug8gNzjHUc5/StYNin+QxpJSSoFS6rdS+GdVzq/8A7gl7OkBF2sZYqpIVWVMHoSBtGcc55y+WrtPawzMrxGRFYxuPeXIzg/EV4juLRzMsckJMBHmhWH3Zxnn045rdEVljSSJtyOoZWVuCD0IrRs5ZU1LS7XU1CXiu8e1kaMOwV1bhlYA4YH0NXAMDA7dKzUqpIn+Odlpe2N4YwTIklsWxyN2CP5GknT8WM8+mMBwzEN/YK4IwfTaVH+E11HxLpkWraTNBKHLKpdNnXIHauQXcF5ag3ib7h0UFGjXLAg4Ax6YZweew56Utkg5Nw+dr9jpdLONJv9H/AGv5HCKYIIwFILudueVzhs/kMZ+QFDdbv54bwysBuY42Z4brlOe+M49elCzqbtEkqNjacEYyUJHB69Onw/qO17UklV8xnlghjDZV+c7T6HqVP8iKiGlRpLFLnb7Fz2+SeRSrFxIPcKnG/A7fxD06/MVSkvUkjINuslxH0BTDIfVR+vGR8KXYr9AHhmnxEzBldhzuH/cX1/iHpVvebn7n3pZT+Hc4EuOvut+/6jvUuA5j0g3p0B1CVZI2EgJ99gQfyPx+HFGNanWy08W0RYnAyG4ABIAGMerD60O0O0axjfUZlzNuIWSVNj4xyrc9/wCnxrRctdzXcUkr4SRyST7xKg4J56c9P9garxuS+F/Ji1yltmdRtlh8OREkvLencBg/g6An65+bH1q9Ys6XV3PEsgikuJCXkYBVkHunHPQlSOnOAelbNUwND02WZGObeMbzyAAgOB2BJ5+NXo4YH033UfE1qJGyf7ZDg49QcVjjy2vd5ZtntxSXi/8ARzvXYdt/OSjIc7tytnBP+4P6V0v7MY7TU7QLcwqZVjO2RCVdCMfhcYIyG7GufeI5UkZnjH30I8qTjHQkfQ+nyps+xm52XKwdcyN+qnI+oprG6or1kXLBb7jafDGoG38R2kJSGLUJVeIzYk81FhWMo+CMZZc59OucmmvS4Lu20y0t5pYzJFAiPtTjIUA45q78qmaZ5M88SpUqVUklcz+0Lw4LJzq9pHm28zfPFGDuViwO4dsZwe3f1rpleJYkmjaKVQyOMMD3FQ1ey8J8WfP2oi4tGEm43NsSSh37pAp/dOR7w9Ceec5HIoBe6jZTRKbZHSRfd8qVg4YdeRgHH1xXT/Gfg82iyXNs6xWvVyRhQvPJx0wCcdvlXJtS0q6hne4lGQ3OCMMM88/H/wAZyDUOm9nWxT5RXF7NUqI7bFYM69VdsZ/ut3Hz5o54ZtrSV2truKYSldxEi4B56g9vgQKUo1k9oCMOScDdxz8fT510DQPYtJsRLfyhXJH3MmSVb5YIH6H+VZ5m4x0aKaaGS9iKWyNcyQqp5VMDMa4xk5zg8cdOR37BbuRjblmljVUjVIoUB9wbtwJPfhe/rVG91ePWJ/Is/NAjYFcEHcP4uOAMnFGohCsNrauFPmSBJtpGCWIA+eBn6j1rPFcWlL8lPc6SXlHvxUU9ig5dYYYtsak8AYAGB64z9a2afexrYWYlUqVtlhkOODsJX9NrfQ1r377iC2uR5jwTjOOp2jPT48E/SqM7tCt3C74TzcxODydxJYD9f+HlSCaik+6OhSdLx/0BeJ4gt7M8JVklchH3dfn+VF/sou2tdR3ezzykzDJiCnA4HQkHv2zS7rj4RljfcoIIweVPOf5UT+z67Zbq4dQCyYcjscMDTmLUdlOsjcKvwd6TX9MOnyahNeR21rFJ5ckl0fJCNxwd2MdR9aIRyJLGkkTK8bgMrKchgehFJjaHftpN9aRWDQvNfzXFs8N4IvJ3KQje7wQCeV6c55xTjaCWK1hjnYSSpGqvJwNzAcnHbNONI8ubalSpVCSVgnis0valc3i+JbGzttQiWKUMbi2O0FY9hAYH8W4vjGOMBuOKErAsSj9s35gHvadaSffccTyj9z+6hwT6tgfusKDeKPA1tqqF7PEUmc7c+7n5dKbLO2is7aO3t12xRrtUZyfmT3J6k9ya29sVEknovjySxu4s+adf8G3ul37rtkDL7yK4PvD+EilxraVXWPY6liBtBDfp2P0r6xv7G11CEw3kKSp6EdPl6Um6n9ndvKzNZSKM/uvkEfnyP5VG12H4dXCX1Kmc18N2UGnWizyvGJZOSJiAwHfjqP8ASiftMauNh/8ATyyKySMuGkZcnHTgZI+hFWdQ8DX1jO08kchPXcwDrn16EfX60MvYbuOQySbZ0CFMIwDBugPPFLTg23+R3Fkg+zN0s0cmqXRjYsd6iNueWKeuOOSQD8fhQ0SJO+yWUrguqAj8ZA657EZNYhZ44wjQujs4ZX2c7R2ypP60McXCFxMrlxITnGQyk8kfHr/wVSMKlZ0E1woF30jrM4ZsydXI4DHvx/zvTF4Bj/6qQKMFdv6UBe1ub+ZdsGwZJyBnqc/1ro3gbw7c6dGL+4hk/ZytmcY5C/8AcHr05A7ZPXgsqNqhHqMyjFtnY4h90gbk7RnNe8V5RldAyMGVhkEHIIrOa1PPGalSpQBKrtZWj3IuXtoDcDpN5Y3j/FjNWKlAGKzUqUASpUqUAYqrc6ZY3OfaLOCTIwd8YOat1KATa7AZ/CuhMCP2bAue6Daf0rQfBmgMCGsFOfWRv9aYKlRSLrLNeWB7Pwvodkwe30y3DjozruP1NF8ADAGMdMVKzUlXJy22BLaW30jU4tJjM5S7LPbR+V93AFGWUN6dCF5xk9sAG80NvdMe51ewv1uAgsw4Efl537xg8544HHx9elEqlkH/2Q=="/>
          <p:cNvSpPr>
            <a:spLocks noChangeAspect="1" noChangeArrowheads="1"/>
          </p:cNvSpPr>
          <p:nvPr/>
        </p:nvSpPr>
        <p:spPr bwMode="auto">
          <a:xfrm>
            <a:off x="215900" y="-47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D:\курс документтер\Мои уроки\4 сабақ\сердце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125" b="88125" l="12295" r="91803"/>
                    </a14:imgEffect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033" y="1712757"/>
            <a:ext cx="2390668" cy="3135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:\курс документтер\Мои уроки\4 сабақ\почка.p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4" b="89655" l="18349" r="89908"/>
                    </a14:imgEffect>
                    <a14:imgEffect>
                      <a14:sharpenSoften amount="-25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319" y="124476"/>
            <a:ext cx="2984874" cy="317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D:\курс документтер\Мои уроки\4 сабақ\печень.pn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960" b="95545" l="0" r="95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91" y="511859"/>
            <a:ext cx="2488813" cy="2513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:\курс документтер\Мои уроки\4 сабақ\легкие.pn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9845" b="96891" l="13077" r="8576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20" y="3609888"/>
            <a:ext cx="3419996" cy="253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D:\курс документтер\Мои уроки\4 сабақ\imagesCAQ2RHK8.jp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364" b="93636" l="3627" r="922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229" y="3356992"/>
            <a:ext cx="2670841" cy="304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трелка вправо 1">
            <a:hlinkClick r:id="rId18" action="ppaction://hlinksldjump"/>
          </p:cNvPr>
          <p:cNvSpPr/>
          <p:nvPr/>
        </p:nvSpPr>
        <p:spPr>
          <a:xfrm>
            <a:off x="7740352" y="6209928"/>
            <a:ext cx="1225502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9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0036" y="404664"/>
            <a:ext cx="268131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Тироксин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412776"/>
            <a:ext cx="78488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Осы терминге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төмендегідей етіп сипаттама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беріңіз.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қай безден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В) дененің қай бөлігінде орналасқан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С) осыған байланысты қандай ауруларды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білесің?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Д) адам ағзасы үшін маңызы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Стрелка влево 5">
            <a:hlinkClick r:id="rId2" action="ppaction://hlinksldjump"/>
          </p:cNvPr>
          <p:cNvSpPr/>
          <p:nvPr/>
        </p:nvSpPr>
        <p:spPr>
          <a:xfrm>
            <a:off x="323528" y="6021288"/>
            <a:ext cx="1440160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0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3771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Айырша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без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12776"/>
            <a:ext cx="78488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Осы терминге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төмендегідей етіп сипаттама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беріңіз.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қандай гормон бөлінеді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В) дененің қай бөлігінде орналасқан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С) осыған байланысты қандай ауруларды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білесің?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Д) адам ағзасы үшін маңызы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323528" y="6021288"/>
            <a:ext cx="1440160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25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3771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Бүйрекүсті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безі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12776"/>
            <a:ext cx="78488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Осы терминге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төмендегідей етіп сипаттама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беріңіз.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қандай гормон бөлінеді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В) дененің қай бөлігінде орналасқан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С) осыған байланысты қандай ауруларды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білесің?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Д) адам ағзасы үшін маңызы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323528" y="6021288"/>
            <a:ext cx="1440160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0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Қалқаншамаңы</a:t>
            </a:r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безі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12776"/>
            <a:ext cx="78488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Осы терминге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төмендегідей етіп сипаттама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беріңіз.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қандай гормон бөлінеді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В) дененің қай бөлігінде орналасқан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С) осыған байланысты қандай ауруларды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білесің?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Д) адам ағзасы үшін маңызы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323528" y="6021288"/>
            <a:ext cx="1440160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30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76672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Гипофиз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412776"/>
            <a:ext cx="784887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Осы терминге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төмендегідей етіп сипаттама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беріңіз.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қандай гормон бөлінеді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В) дененің қай бөлігінде орналасқан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С) осыған байланысты қандай ауруларды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білесің?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Д) адам ағзасы үшін маңызы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323528" y="6021288"/>
            <a:ext cx="1440160" cy="6480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5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hlinkClick r:id="rId2" action="ppaction://hlinkfile"/>
          </p:cNvPr>
          <p:cNvSpPr/>
          <p:nvPr/>
        </p:nvSpPr>
        <p:spPr>
          <a:xfrm>
            <a:off x="2699792" y="1412776"/>
            <a:ext cx="426185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4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808972"/>
            <a:ext cx="79928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1.Организмнің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ішкі және сыртқы құрылысын зерттейтін пән? </a:t>
            </a: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2.Биологиялық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белсенді химиялық заттар </a:t>
            </a: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3.Тироксин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гормонын бөлетін без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4.Есту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мүшесі </a:t>
            </a: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5.Осы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гормон бүйрек үсті безінен бөлінеді. </a:t>
            </a: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6.Тірек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қимыл жүйесіне кіретін негізгі мүше.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7.Зәр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шығару жүйесінің негізгі мүшесі </a:t>
            </a: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8.Ол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аурумен ауырған адамның бойы 60 см-ден 1 м-ге дейін болады.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9.Ішкі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секреция безінің маңызды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безі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10...........................................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зоб 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11.Бадырақ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көз немесе ....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12. Ол </a:t>
            </a:r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 өзінен тимозин гормонын </a:t>
            </a: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бөледі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10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326</TotalTime>
  <Words>425</Words>
  <Application>Microsoft Office PowerPoint</Application>
  <PresentationFormat>Экран (4:3)</PresentationFormat>
  <Paragraphs>225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Гормондар</vt:lpstr>
      <vt:lpstr>Презентация PowerPoint</vt:lpstr>
    </vt:vector>
  </TitlesOfParts>
  <Company>XTreme.ws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XTreme.ws</dc:creator>
  <cp:lastModifiedBy>XTreme.ws</cp:lastModifiedBy>
  <cp:revision>36</cp:revision>
  <dcterms:created xsi:type="dcterms:W3CDTF">2012-10-18T13:57:14Z</dcterms:created>
  <dcterms:modified xsi:type="dcterms:W3CDTF">2012-10-19T03:41:08Z</dcterms:modified>
</cp:coreProperties>
</file>