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9" r:id="rId3"/>
    <p:sldId id="257" r:id="rId4"/>
    <p:sldId id="258" r:id="rId5"/>
    <p:sldId id="259" r:id="rId6"/>
    <p:sldId id="260" r:id="rId7"/>
    <p:sldId id="262" r:id="rId8"/>
    <p:sldId id="268" r:id="rId9"/>
    <p:sldId id="263" r:id="rId10"/>
    <p:sldId id="266" r:id="rId11"/>
    <p:sldId id="27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0D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730" y="-12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5CE3D9A-1280-4325-96FC-B508F50922E7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885B87E-7C0D-41DF-ABC7-666C8B2CD8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9850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83D2837-755E-429A-A2AE-6106EFDA1442}" type="slidenum">
              <a:rPr lang="ru-RU" smtClean="0"/>
              <a:pPr eaLnBrk="1" hangingPunct="1"/>
              <a:t>8</a:t>
            </a:fld>
            <a:endParaRPr lang="ru-RU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B98C0E9-83D6-455F-88E4-63143F98CDB9}" type="slidenum">
              <a:rPr lang="ru-RU" smtClean="0"/>
              <a:pPr eaLnBrk="1" hangingPunct="1"/>
              <a:t>10</a:t>
            </a:fld>
            <a:endParaRPr lang="ru-RU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D411B-3743-4F70-A689-29CB07FFDE3D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B6922-E55A-436C-9322-B0A25E34E8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648519"/>
      </p:ext>
    </p:extLst>
  </p:cSld>
  <p:clrMapOvr>
    <a:masterClrMapping/>
  </p:clrMapOvr>
  <p:transition spd="med"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8D871-7E23-40F8-92A0-100AA921C95B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8D151-E718-4891-A1F6-8118CF49AE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670995"/>
      </p:ext>
    </p:extLst>
  </p:cSld>
  <p:clrMapOvr>
    <a:masterClrMapping/>
  </p:clrMapOvr>
  <p:transition spd="med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7135-2D99-44DF-B21A-6DB621CBAD89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5D5F-7183-4602-AEBA-CA3BD6E4EB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413447"/>
      </p:ext>
    </p:extLst>
  </p:cSld>
  <p:clrMapOvr>
    <a:masterClrMapping/>
  </p:clrMapOvr>
  <p:transition spd="med"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11DE1-245C-4C11-B8DE-02E8451AEA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295056"/>
      </p:ext>
    </p:extLst>
  </p:cSld>
  <p:clrMapOvr>
    <a:masterClrMapping/>
  </p:clrMapOvr>
  <p:transition spd="med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49374-7472-4343-A9DF-E1B615535471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4415E-6B3D-47D8-87FB-D9F1409F5D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343985"/>
      </p:ext>
    </p:extLst>
  </p:cSld>
  <p:clrMapOvr>
    <a:masterClrMapping/>
  </p:clrMapOvr>
  <p:transition spd="med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3E578-D02D-4158-93B1-36B824BA9897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523E7-661A-4837-AFBC-A2F865E2C7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33470"/>
      </p:ext>
    </p:extLst>
  </p:cSld>
  <p:clrMapOvr>
    <a:masterClrMapping/>
  </p:clrMapOvr>
  <p:transition spd="med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ABBF5-FF53-4DE2-AE22-88EEABD800B2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AC6DB-07EA-4292-BD26-C298B2F1BF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610696"/>
      </p:ext>
    </p:extLst>
  </p:cSld>
  <p:clrMapOvr>
    <a:masterClrMapping/>
  </p:clrMapOvr>
  <p:transition spd="med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F892C-1E41-4CD8-9F98-E834653C8359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73074-37ED-4623-96CB-650189493B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004380"/>
      </p:ext>
    </p:extLst>
  </p:cSld>
  <p:clrMapOvr>
    <a:masterClrMapping/>
  </p:clrMapOvr>
  <p:transition spd="med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3CBA6-F062-4A9E-AAD7-2E46CC175F5E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ED819-62BF-45B6-B697-BDCFB9FAEE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716906"/>
      </p:ext>
    </p:extLst>
  </p:cSld>
  <p:clrMapOvr>
    <a:masterClrMapping/>
  </p:clrMapOvr>
  <p:transition spd="med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C668A-E43E-421D-8455-C082434AACD9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BD42E-BB5E-4828-A752-CDFC6FC00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304515"/>
      </p:ext>
    </p:extLst>
  </p:cSld>
  <p:clrMapOvr>
    <a:masterClrMapping/>
  </p:clrMapOvr>
  <p:transition spd="med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B43C1-21B7-4501-AFF5-0B58D073CC60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3D0E9-953B-4C33-AB66-16426C564E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825328"/>
      </p:ext>
    </p:extLst>
  </p:cSld>
  <p:clrMapOvr>
    <a:masterClrMapping/>
  </p:clrMapOvr>
  <p:transition spd="med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71466-65E2-4F58-972E-F1EEBB00F1A0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249EC-0444-4983-9F96-743B0A4CDE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517884"/>
      </p:ext>
    </p:extLst>
  </p:cSld>
  <p:clrMapOvr>
    <a:masterClrMapping/>
  </p:clrMapOvr>
  <p:transition spd="med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3DBCE6-C1A3-4B6F-8F69-E612DDBD93B3}" type="datetimeFigureOut">
              <a:rPr lang="ru-RU"/>
              <a:pPr>
                <a:defRPr/>
              </a:pPr>
              <a:t>21.08.2012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9C7D85-77C5-4E7D-862D-2E751972D2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ransition spd="med"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7.xml" Type="http://schemas.openxmlformats.org/officeDocument/2006/relationships/slideLayout"/><Relationship Id="rId4" Target="../media/image6.gif" Type="http://schemas.openxmlformats.org/officeDocument/2006/relationships/image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4.gif" Type="http://schemas.openxmlformats.org/officeDocument/2006/relationships/image"/><Relationship Id="rId2" Target="../media/image3.jpeg" Type="http://schemas.openxmlformats.org/officeDocument/2006/relationships/image"/><Relationship Id="rId1" Target="../slideLayouts/slideLayout12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00313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5" name="Group 11"/>
          <p:cNvGrpSpPr>
            <a:grpSpLocks/>
          </p:cNvGrpSpPr>
          <p:nvPr/>
        </p:nvGrpSpPr>
        <p:grpSpPr bwMode="auto">
          <a:xfrm>
            <a:off x="1143000" y="3571875"/>
            <a:ext cx="6824663" cy="214313"/>
            <a:chOff x="493" y="855"/>
            <a:chExt cx="4299" cy="187"/>
          </a:xfrm>
        </p:grpSpPr>
        <p:sp>
          <p:nvSpPr>
            <p:cNvPr id="8" name="Line 13"/>
            <p:cNvSpPr>
              <a:spLocks noChangeShapeType="1"/>
            </p:cNvSpPr>
            <p:nvPr/>
          </p:nvSpPr>
          <p:spPr bwMode="auto">
            <a:xfrm>
              <a:off x="493" y="855"/>
              <a:ext cx="2994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Line 14"/>
            <p:cNvSpPr>
              <a:spLocks noChangeShapeType="1"/>
            </p:cNvSpPr>
            <p:nvPr/>
          </p:nvSpPr>
          <p:spPr bwMode="auto">
            <a:xfrm>
              <a:off x="1753" y="1042"/>
              <a:ext cx="303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0" y="2143125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пошта</a:t>
            </a:r>
            <a:r>
              <a:rPr lang="ru-RU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defRPr/>
            </a:pPr>
            <a:r>
              <a:rPr lang="ru-RU" sz="36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Хабарлар</a:t>
            </a:r>
            <a:r>
              <a:rPr lang="ru-RU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хаттармен</a:t>
            </a:r>
            <a:r>
              <a:rPr lang="ru-RU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жұмыс</a:t>
            </a:r>
            <a:endParaRPr lang="ru-RU" sz="36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9"/>
          <p:cNvGrpSpPr>
            <a:grpSpLocks/>
          </p:cNvGrpSpPr>
          <p:nvPr/>
        </p:nvGrpSpPr>
        <p:grpSpPr bwMode="auto">
          <a:xfrm>
            <a:off x="1214438" y="214313"/>
            <a:ext cx="6397625" cy="928687"/>
            <a:chOff x="629" y="-19"/>
            <a:chExt cx="4030" cy="585"/>
          </a:xfrm>
        </p:grpSpPr>
        <p:sp>
          <p:nvSpPr>
            <p:cNvPr id="190474" name="Text Box 10"/>
            <p:cNvSpPr txBox="1">
              <a:spLocks noChangeArrowheads="1"/>
            </p:cNvSpPr>
            <p:nvPr/>
          </p:nvSpPr>
          <p:spPr bwMode="auto">
            <a:xfrm>
              <a:off x="629" y="-19"/>
              <a:ext cx="403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600" b="1" dirty="0" err="1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Келген</a:t>
              </a:r>
              <a:r>
                <a:rPr lang="ru-RU" sz="3600" b="1" dirty="0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 </a:t>
              </a:r>
              <a:r>
                <a:rPr lang="ru-RU" sz="3600" b="1" dirty="0" err="1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хаттарды</a:t>
              </a:r>
              <a:r>
                <a:rPr lang="ru-RU" sz="3600" b="1" dirty="0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 </a:t>
              </a:r>
              <a:r>
                <a:rPr lang="ru-RU" sz="3600" b="1" dirty="0" err="1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қабылдау</a:t>
              </a:r>
              <a:endParaRPr lang="ru-RU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lfredo's Dance" pitchFamily="2" charset="0"/>
              </a:endParaRPr>
            </a:p>
          </p:txBody>
        </p:sp>
        <p:sp>
          <p:nvSpPr>
            <p:cNvPr id="13318" name="Line 11"/>
            <p:cNvSpPr>
              <a:spLocks noChangeShapeType="1"/>
            </p:cNvSpPr>
            <p:nvPr/>
          </p:nvSpPr>
          <p:spPr bwMode="auto">
            <a:xfrm>
              <a:off x="854" y="476"/>
              <a:ext cx="2994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19" name="Line 12"/>
            <p:cNvSpPr>
              <a:spLocks noChangeShapeType="1"/>
            </p:cNvSpPr>
            <p:nvPr/>
          </p:nvSpPr>
          <p:spPr bwMode="auto">
            <a:xfrm>
              <a:off x="1439" y="566"/>
              <a:ext cx="303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pic>
        <p:nvPicPr>
          <p:cNvPr id="12291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57313"/>
            <a:ext cx="9144000" cy="550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Скругленный прямоугольник 14"/>
          <p:cNvSpPr/>
          <p:nvPr/>
        </p:nvSpPr>
        <p:spPr>
          <a:xfrm>
            <a:off x="2786063" y="3500438"/>
            <a:ext cx="2714625" cy="642937"/>
          </a:xfrm>
          <a:prstGeom prst="round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Входящие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батырмасын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шертем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>
            <a:stCxn id="15" idx="1"/>
          </p:cNvCxnSpPr>
          <p:nvPr/>
        </p:nvCxnSpPr>
        <p:spPr>
          <a:xfrm rot="10800000">
            <a:off x="2000250" y="3071813"/>
            <a:ext cx="785813" cy="7508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2294" name="Рисунок 19" descr="Photo 069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2000250" y="1785938"/>
            <a:ext cx="1571625" cy="92868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86063" y="1071563"/>
            <a:ext cx="3143250" cy="714375"/>
          </a:xfrm>
          <a:prstGeom prst="round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3071813" y="1071563"/>
            <a:ext cx="2946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b="1" i="1">
                <a:solidFill>
                  <a:srgbClr val="2D0DB3"/>
                </a:solidFill>
                <a:latin typeface="Calibri" pitchFamily="34" charset="0"/>
              </a:rPr>
              <a:t>Регистрация в почте</a:t>
            </a:r>
          </a:p>
          <a:p>
            <a:pPr eaLnBrk="1" hangingPunct="1"/>
            <a:r>
              <a:rPr lang="kk-KZ" b="1" i="1">
                <a:solidFill>
                  <a:srgbClr val="2D0DB3"/>
                </a:solidFill>
                <a:latin typeface="Calibri" pitchFamily="34" charset="0"/>
              </a:rPr>
              <a:t>Батырмасын басу арқылы</a:t>
            </a:r>
            <a:endParaRPr lang="ru-RU" b="1" i="1">
              <a:solidFill>
                <a:srgbClr val="2D0DB3"/>
              </a:solidFill>
              <a:latin typeface="Calibri" pitchFamily="34" charset="0"/>
            </a:endParaRPr>
          </a:p>
        </p:txBody>
      </p:sp>
      <p:pic>
        <p:nvPicPr>
          <p:cNvPr id="5126" name="Рисунок 9" descr="Photo 060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1063" y="0"/>
            <a:ext cx="500062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8525" y="44450"/>
            <a:ext cx="7058025" cy="6669088"/>
          </a:xfrm>
          <a:noFill/>
        </p:spPr>
      </p:pic>
      <p:sp>
        <p:nvSpPr>
          <p:cNvPr id="6147" name="Text Box 24"/>
          <p:cNvSpPr txBox="1">
            <a:spLocks noChangeArrowheads="1"/>
          </p:cNvSpPr>
          <p:nvPr/>
        </p:nvSpPr>
        <p:spPr bwMode="auto">
          <a:xfrm>
            <a:off x="3071813" y="1643063"/>
            <a:ext cx="11414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Атыңды енгіз</a:t>
            </a:r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 Box 25"/>
          <p:cNvSpPr txBox="1">
            <a:spLocks noChangeArrowheads="1"/>
          </p:cNvSpPr>
          <p:nvPr/>
        </p:nvSpPr>
        <p:spPr bwMode="auto">
          <a:xfrm>
            <a:off x="5127625" y="2081213"/>
            <a:ext cx="1501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Фамилияңды енгіз</a:t>
            </a:r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Text Box 26"/>
          <p:cNvSpPr txBox="1">
            <a:spLocks noChangeArrowheads="1"/>
          </p:cNvSpPr>
          <p:nvPr/>
        </p:nvSpPr>
        <p:spPr bwMode="auto">
          <a:xfrm>
            <a:off x="3400425" y="2441575"/>
            <a:ext cx="504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Күні</a:t>
            </a:r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Text Box 27"/>
          <p:cNvSpPr txBox="1">
            <a:spLocks noChangeArrowheads="1"/>
          </p:cNvSpPr>
          <p:nvPr/>
        </p:nvSpPr>
        <p:spPr bwMode="auto">
          <a:xfrm>
            <a:off x="4787900" y="2433638"/>
            <a:ext cx="11620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Айыңды енгіз</a:t>
            </a:r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1" name="Text Box 28"/>
          <p:cNvSpPr txBox="1">
            <a:spLocks noChangeArrowheads="1"/>
          </p:cNvSpPr>
          <p:nvPr/>
        </p:nvSpPr>
        <p:spPr bwMode="auto">
          <a:xfrm>
            <a:off x="6858000" y="2500313"/>
            <a:ext cx="1322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Жылыңды енгіз</a:t>
            </a:r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2" name="Text Box 29"/>
          <p:cNvSpPr txBox="1">
            <a:spLocks noChangeArrowheads="1"/>
          </p:cNvSpPr>
          <p:nvPr/>
        </p:nvSpPr>
        <p:spPr bwMode="auto">
          <a:xfrm>
            <a:off x="3214688" y="2928938"/>
            <a:ext cx="16398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Жаңа адресіңізді жаз</a:t>
            </a:r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Text Box 30"/>
          <p:cNvSpPr txBox="1">
            <a:spLocks noChangeArrowheads="1"/>
          </p:cNvSpPr>
          <p:nvPr/>
        </p:nvSpPr>
        <p:spPr bwMode="auto">
          <a:xfrm>
            <a:off x="3059113" y="3644900"/>
            <a:ext cx="16081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Құпия сөзіңізді енгіз</a:t>
            </a:r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 Box 31"/>
          <p:cNvSpPr txBox="1">
            <a:spLocks noChangeArrowheads="1"/>
          </p:cNvSpPr>
          <p:nvPr/>
        </p:nvSpPr>
        <p:spPr bwMode="auto">
          <a:xfrm>
            <a:off x="3059113" y="4005263"/>
            <a:ext cx="23050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Құпия сөзіңізді қайталап енгіз</a:t>
            </a:r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5" name="Text Box 32"/>
          <p:cNvSpPr txBox="1">
            <a:spLocks noChangeArrowheads="1"/>
          </p:cNvSpPr>
          <p:nvPr/>
        </p:nvSpPr>
        <p:spPr bwMode="auto">
          <a:xfrm>
            <a:off x="4716463" y="5013325"/>
            <a:ext cx="1992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Кез келген сұрақты таңда</a:t>
            </a:r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6" name="Text Box 33"/>
          <p:cNvSpPr txBox="1">
            <a:spLocks noChangeArrowheads="1"/>
          </p:cNvSpPr>
          <p:nvPr/>
        </p:nvSpPr>
        <p:spPr bwMode="auto">
          <a:xfrm>
            <a:off x="5940425" y="5373688"/>
            <a:ext cx="25193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Таңдаған сұрағыңызға жауап бер</a:t>
            </a:r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Text Box 34"/>
          <p:cNvSpPr txBox="1">
            <a:spLocks noChangeArrowheads="1"/>
          </p:cNvSpPr>
          <p:nvPr/>
        </p:nvSpPr>
        <p:spPr bwMode="auto">
          <a:xfrm>
            <a:off x="5940425" y="6165850"/>
            <a:ext cx="2155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Ұялы телефоныңызды енгіз</a:t>
            </a:r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8" name="Рисунок 14" descr="Photo 069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0"/>
            <a:ext cx="5683250" cy="6597650"/>
          </a:xfrm>
          <a:noFill/>
        </p:spPr>
      </p:pic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6064250" y="1095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ru-RU">
              <a:latin typeface="Calibri" pitchFamily="34" charset="0"/>
            </a:endParaRP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940425" y="460375"/>
            <a:ext cx="1689100" cy="3079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kk-KZ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Жынысты  таңдау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Text Box 8"/>
          <p:cNvSpPr txBox="1">
            <a:spLocks noChangeArrowheads="1"/>
          </p:cNvSpPr>
          <p:nvPr/>
        </p:nvSpPr>
        <p:spPr bwMode="auto">
          <a:xfrm>
            <a:off x="5940425" y="892175"/>
            <a:ext cx="1627188" cy="3079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kk-KZ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 еліңізді таңдау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5940425" y="1395413"/>
            <a:ext cx="2025650" cy="3079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kk-KZ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Регионыңызды таңдау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 Box 10"/>
          <p:cNvSpPr txBox="1">
            <a:spLocks noChangeArrowheads="1"/>
          </p:cNvSpPr>
          <p:nvPr/>
        </p:nvSpPr>
        <p:spPr bwMode="auto">
          <a:xfrm>
            <a:off x="5867400" y="4149725"/>
            <a:ext cx="2216150" cy="5238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kk-KZ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Картинкада көрсетілген </a:t>
            </a:r>
          </a:p>
          <a:p>
            <a:pPr marL="342900" indent="-342900">
              <a:defRPr/>
            </a:pPr>
            <a:r>
              <a:rPr lang="kk-KZ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кодтарды қатесіз жазу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6" name="Text Box 11"/>
          <p:cNvSpPr txBox="1">
            <a:spLocks noChangeArrowheads="1"/>
          </p:cNvSpPr>
          <p:nvPr/>
        </p:nvSpPr>
        <p:spPr bwMode="auto">
          <a:xfrm>
            <a:off x="5867400" y="5648325"/>
            <a:ext cx="1347788" cy="304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kk-KZ" sz="1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Пошта жәшігі</a:t>
            </a:r>
            <a:endParaRPr lang="ru-RU" sz="1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7" name="Line 12"/>
          <p:cNvSpPr>
            <a:spLocks noChangeShapeType="1"/>
          </p:cNvSpPr>
          <p:nvPr/>
        </p:nvSpPr>
        <p:spPr bwMode="auto">
          <a:xfrm flipH="1">
            <a:off x="3708400" y="620713"/>
            <a:ext cx="2160588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178" name="Line 13"/>
          <p:cNvSpPr>
            <a:spLocks noChangeShapeType="1"/>
          </p:cNvSpPr>
          <p:nvPr/>
        </p:nvSpPr>
        <p:spPr bwMode="auto">
          <a:xfrm flipH="1">
            <a:off x="4716463" y="1052513"/>
            <a:ext cx="1152525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179" name="Line 14"/>
          <p:cNvSpPr>
            <a:spLocks noChangeShapeType="1"/>
          </p:cNvSpPr>
          <p:nvPr/>
        </p:nvSpPr>
        <p:spPr bwMode="auto">
          <a:xfrm flipH="1">
            <a:off x="4787900" y="1484313"/>
            <a:ext cx="10795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180" name="Line 15"/>
          <p:cNvSpPr>
            <a:spLocks noChangeShapeType="1"/>
          </p:cNvSpPr>
          <p:nvPr/>
        </p:nvSpPr>
        <p:spPr bwMode="auto">
          <a:xfrm flipH="1" flipV="1">
            <a:off x="4427538" y="4365625"/>
            <a:ext cx="1439862" cy="7143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181" name="Line 16"/>
          <p:cNvSpPr>
            <a:spLocks noChangeShapeType="1"/>
          </p:cNvSpPr>
          <p:nvPr/>
        </p:nvSpPr>
        <p:spPr bwMode="auto">
          <a:xfrm flipH="1">
            <a:off x="2484438" y="4437063"/>
            <a:ext cx="3382962" cy="720725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182" name="Line 17"/>
          <p:cNvSpPr>
            <a:spLocks noChangeShapeType="1"/>
          </p:cNvSpPr>
          <p:nvPr/>
        </p:nvSpPr>
        <p:spPr bwMode="auto">
          <a:xfrm flipH="1">
            <a:off x="5003800" y="5876925"/>
            <a:ext cx="863600" cy="144463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7183" name="Рисунок 15" descr="Photo 069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115888"/>
            <a:ext cx="8137525" cy="6553200"/>
          </a:xfrm>
          <a:noFill/>
        </p:spPr>
      </p:pic>
      <p:pic>
        <p:nvPicPr>
          <p:cNvPr id="8195" name="Рисунок 2" descr="Photo 069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0"/>
            <a:ext cx="9036050" cy="584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Line 11"/>
          <p:cNvSpPr>
            <a:spLocks noChangeShapeType="1"/>
          </p:cNvSpPr>
          <p:nvPr/>
        </p:nvSpPr>
        <p:spPr bwMode="auto">
          <a:xfrm>
            <a:off x="4500563" y="785813"/>
            <a:ext cx="1079500" cy="93345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0246" name="Text Box 14"/>
          <p:cNvSpPr txBox="1">
            <a:spLocks noChangeArrowheads="1"/>
          </p:cNvSpPr>
          <p:nvPr/>
        </p:nvSpPr>
        <p:spPr bwMode="auto">
          <a:xfrm>
            <a:off x="0" y="5786438"/>
            <a:ext cx="9144000" cy="10779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Хабарлар құру</a:t>
            </a:r>
          </a:p>
          <a:p>
            <a:pPr>
              <a:defRPr/>
            </a:pP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Жаңа хабар құру үшін, құрал – саймандар тақтасындағы Написать письмо батырмасын шерту арқылы немесе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Ctrl + N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пернелерін басу арқылы жаңа хабар жазуға болады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00688" y="1571625"/>
            <a:ext cx="1928812" cy="857250"/>
          </a:xfrm>
          <a:prstGeom prst="round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22" name="Text Box 13"/>
          <p:cNvSpPr txBox="1">
            <a:spLocks noChangeArrowheads="1"/>
          </p:cNvSpPr>
          <p:nvPr/>
        </p:nvSpPr>
        <p:spPr bwMode="auto">
          <a:xfrm>
            <a:off x="5572125" y="1643063"/>
            <a:ext cx="1857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kk-KZ">
                <a:latin typeface="Times New Roman" pitchFamily="18" charset="0"/>
                <a:cs typeface="Times New Roman" pitchFamily="18" charset="0"/>
              </a:rPr>
              <a:t>     Хат жазу </a:t>
            </a:r>
          </a:p>
          <a:p>
            <a:pPr algn="ctr" eaLnBrk="1" hangingPunct="1"/>
            <a:r>
              <a:rPr lang="kk-KZ">
                <a:latin typeface="Times New Roman" pitchFamily="18" charset="0"/>
                <a:cs typeface="Times New Roman" pitchFamily="18" charset="0"/>
              </a:rPr>
              <a:t>батырмасы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3" name="Рисунок 8" descr="Photo 069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1"/>
          <p:cNvGrpSpPr>
            <a:grpSpLocks/>
          </p:cNvGrpSpPr>
          <p:nvPr/>
        </p:nvGrpSpPr>
        <p:grpSpPr bwMode="auto">
          <a:xfrm>
            <a:off x="1000125" y="0"/>
            <a:ext cx="7239000" cy="785813"/>
            <a:chOff x="313" y="0"/>
            <a:chExt cx="4560" cy="495"/>
          </a:xfrm>
        </p:grpSpPr>
        <p:sp>
          <p:nvSpPr>
            <p:cNvPr id="192524" name="Text Box 12"/>
            <p:cNvSpPr txBox="1">
              <a:spLocks noChangeArrowheads="1"/>
            </p:cNvSpPr>
            <p:nvPr/>
          </p:nvSpPr>
          <p:spPr bwMode="auto">
            <a:xfrm>
              <a:off x="313" y="0"/>
              <a:ext cx="45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600" b="1" dirty="0" err="1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Хатпен</a:t>
              </a:r>
              <a:r>
                <a:rPr lang="ru-RU" sz="3600" b="1" dirty="0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 </a:t>
              </a:r>
              <a:r>
                <a:rPr lang="ru-RU" sz="3600" b="1" dirty="0" err="1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бірге</a:t>
              </a:r>
              <a:r>
                <a:rPr lang="ru-RU" sz="3600" b="1" dirty="0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 </a:t>
              </a:r>
              <a:r>
                <a:rPr lang="ru-RU" sz="3600" b="1" dirty="0" err="1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файлдар</a:t>
              </a:r>
              <a:r>
                <a:rPr lang="ru-RU" sz="3600" b="1" dirty="0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 </a:t>
              </a:r>
              <a:r>
                <a:rPr lang="ru-RU" sz="3600" b="1" dirty="0" err="1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fredo's Dance" pitchFamily="2" charset="0"/>
                </a:rPr>
                <a:t>жөнелту</a:t>
              </a:r>
              <a:endParaRPr lang="ru-RU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lfredo's Dance" pitchFamily="2" charset="0"/>
              </a:endParaRPr>
            </a:p>
          </p:txBody>
        </p: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583" y="405"/>
              <a:ext cx="2994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>
              <a:off x="1483" y="495"/>
              <a:ext cx="3039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3" name="WordArt 15"/>
          <p:cNvSpPr>
            <a:spLocks noChangeArrowheads="1" noChangeShapeType="1" noTextEdit="1"/>
          </p:cNvSpPr>
          <p:nvPr/>
        </p:nvSpPr>
        <p:spPr bwMode="auto">
          <a:xfrm>
            <a:off x="3203575" y="4005263"/>
            <a:ext cx="482600" cy="6572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pic>
        <p:nvPicPr>
          <p:cNvPr id="10244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0125"/>
            <a:ext cx="9144000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Скругленный прямоугольник 16"/>
          <p:cNvSpPr/>
          <p:nvPr/>
        </p:nvSpPr>
        <p:spPr>
          <a:xfrm>
            <a:off x="4643438" y="3786188"/>
            <a:ext cx="3929062" cy="642937"/>
          </a:xfrm>
          <a:prstGeom prst="round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Прикрепить файл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батырмасын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шерту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қосымша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файл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тіркеу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10800000">
            <a:off x="3929063" y="3286125"/>
            <a:ext cx="714375" cy="6429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247" name="Рисунок 22" descr="Photo 069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Скругленный прямоугольник 23"/>
          <p:cNvSpPr/>
          <p:nvPr/>
        </p:nvSpPr>
        <p:spPr>
          <a:xfrm>
            <a:off x="4857750" y="1143000"/>
            <a:ext cx="3357563" cy="500063"/>
          </a:xfrm>
          <a:prstGeom prst="round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Электронды адресті теріп жазу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 стрелкой 24"/>
          <p:cNvCxnSpPr>
            <a:stCxn id="24" idx="1"/>
          </p:cNvCxnSpPr>
          <p:nvPr/>
        </p:nvCxnSpPr>
        <p:spPr>
          <a:xfrm rot="10800000" flipV="1">
            <a:off x="3643313" y="1392238"/>
            <a:ext cx="1214437" cy="13223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4929188" y="2214563"/>
            <a:ext cx="2714625" cy="642937"/>
          </a:xfrm>
          <a:prstGeom prst="round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Жіберетін хатың тақырыбын теріп жазу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 стрелкой 30"/>
          <p:cNvCxnSpPr>
            <a:stCxn id="30" idx="1"/>
          </p:cNvCxnSpPr>
          <p:nvPr/>
        </p:nvCxnSpPr>
        <p:spPr>
          <a:xfrm rot="10800000" flipV="1">
            <a:off x="3786188" y="2535238"/>
            <a:ext cx="1143000" cy="4651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4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143250" y="3357563"/>
            <a:ext cx="5357813" cy="23082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kk-KZ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Терезенің төменгі бөлігіндегі мәтіндік өріске хабардың мәтіні енгізіледі. </a:t>
            </a:r>
            <a:r>
              <a:rPr lang="kk-KZ" sz="1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Кому </a:t>
            </a:r>
            <a:r>
              <a:rPr lang="kk-KZ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кімге ) және </a:t>
            </a:r>
            <a:r>
              <a:rPr lang="kk-KZ" sz="1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Копия</a:t>
            </a:r>
            <a:r>
              <a:rPr lang="kk-KZ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( көшірме ) өрістерінде ( адрестердің ) кез келген санын көрсетуге болады. </a:t>
            </a:r>
          </a:p>
          <a:p>
            <a:pPr>
              <a:defRPr/>
            </a:pPr>
            <a:r>
              <a:rPr lang="kk-KZ" sz="1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Мекен – жайларды</a:t>
            </a:r>
            <a:r>
              <a:rPr lang="kk-KZ" sz="1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пернетақтадан енгізіледі, егер мекен – жайлар бірнешеу болса, онда оларды бір – бірінен нүктелі үтір символы арқылы ажыратады. Пернетақтадан хабар мәтінін теріп болғаннан кейін Отправить  батырмасын орындаймыз.</a:t>
            </a:r>
            <a:endParaRPr lang="ru-RU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2928938" y="5786437"/>
            <a:ext cx="857250" cy="4286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1269" name="Рисунок 12" descr="Photo 069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-1905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183</Words>
  <Application>Microsoft Office PowerPoint</Application>
  <PresentationFormat>Экран (4:3)</PresentationFormat>
  <Paragraphs>35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Alfredo's Dance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Nurken</cp:lastModifiedBy>
  <cp:revision>14</cp:revision>
  <dcterms:created xsi:type="dcterms:W3CDTF">2012-04-17T07:20:30Z</dcterms:created>
  <dcterms:modified xsi:type="dcterms:W3CDTF">2012-08-21T11:30:43Z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879167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