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5" r:id="rId4"/>
    <p:sldId id="269" r:id="rId5"/>
    <p:sldId id="268" r:id="rId6"/>
    <p:sldId id="259" r:id="rId7"/>
    <p:sldId id="270" r:id="rId8"/>
    <p:sldId id="276" r:id="rId9"/>
    <p:sldId id="260" r:id="rId10"/>
    <p:sldId id="261" r:id="rId11"/>
    <p:sldId id="263" r:id="rId12"/>
    <p:sldId id="277" r:id="rId13"/>
    <p:sldId id="264" r:id="rId14"/>
    <p:sldId id="265" r:id="rId15"/>
    <p:sldId id="266" r:id="rId16"/>
    <p:sldId id="271" r:id="rId17"/>
    <p:sldId id="272" r:id="rId18"/>
    <p:sldId id="278" r:id="rId19"/>
    <p:sldId id="279" r:id="rId20"/>
    <p:sldId id="280" r:id="rId21"/>
    <p:sldId id="273" r:id="rId22"/>
    <p:sldId id="27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1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580F49-554A-4677-8B6A-8B110D8D44B5}" type="datetimeFigureOut">
              <a:rPr lang="ru-RU" smtClean="0"/>
              <a:pPr/>
              <a:t>21.09.2012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8C5EF-63F9-4D47-A9D8-CBAFFFE7FC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80F49-554A-4677-8B6A-8B110D8D44B5}" type="datetimeFigureOut">
              <a:rPr lang="ru-RU" smtClean="0"/>
              <a:pPr/>
              <a:t>21.09.2012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8C5EF-63F9-4D47-A9D8-CBAFFFE7FC1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2335264"/>
            <a:ext cx="91440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400" b="1" i="0" u="none" strike="noStrike" cap="none" normalizeH="0" baseline="0" dirty="0" smtClean="0">
                <a:ln>
                  <a:noFill/>
                </a:ln>
                <a:solidFill>
                  <a:schemeClr val="accent2">
                    <a:lumMod val="75000"/>
                  </a:schemeClr>
                </a:solidFill>
                <a:effectLst/>
                <a:latin typeface="Cambria" pitchFamily="18" charset="0"/>
                <a:ea typeface="Times New Roman" pitchFamily="18" charset="0"/>
                <a:cs typeface="Times New Roman" pitchFamily="18" charset="0"/>
              </a:rPr>
              <a:t>«Ғасырдың ғаламат ақыны»</a:t>
            </a:r>
            <a:endParaRPr kumimoji="0" lang="ru-RU" b="0" i="0" u="none" strike="noStrike" cap="none" normalizeH="0" baseline="0" dirty="0" smtClean="0">
              <a:ln>
                <a:noFill/>
              </a:ln>
              <a:solidFill>
                <a:schemeClr val="accent2">
                  <a:lumMod val="75000"/>
                </a:schemeClr>
              </a:solidFill>
              <a:effectLst/>
              <a:latin typeface="Cambri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accent2">
                  <a:lumMod val="75000"/>
                </a:schemeClr>
              </a:solidFill>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accent2">
                    <a:lumMod val="75000"/>
                  </a:schemeClr>
                </a:solidFill>
                <a:effectLst/>
                <a:latin typeface="Calibri" pitchFamily="34" charset="0"/>
                <a:ea typeface="Times New Roman" pitchFamily="18" charset="0"/>
                <a:cs typeface="Times New Roman" pitchFamily="18" charset="0"/>
              </a:rPr>
              <a:t>(Ақын, Қазақстанның халық жазушысы, қоғам қайраткері </a:t>
            </a:r>
            <a:endParaRPr kumimoji="0" lang="ru-RU" sz="1100" b="0" i="0" u="none" strike="noStrike" cap="none" normalizeH="0" baseline="0" dirty="0" smtClean="0">
              <a:ln>
                <a:noFill/>
              </a:ln>
              <a:solidFill>
                <a:schemeClr val="accent2">
                  <a:lumMod val="75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accent2">
                    <a:lumMod val="75000"/>
                  </a:schemeClr>
                </a:solidFill>
                <a:effectLst/>
                <a:latin typeface="Calibri" pitchFamily="34" charset="0"/>
                <a:ea typeface="Times New Roman" pitchFamily="18" charset="0"/>
                <a:cs typeface="Times New Roman" pitchFamily="18" charset="0"/>
              </a:rPr>
              <a:t>Мұхтар Шахановтың туғанына 70 жыл)</a:t>
            </a:r>
            <a:endParaRPr kumimoji="0" lang="ru-RU" sz="900" b="0" i="0" u="none" strike="noStrike" cap="none" normalizeH="0" baseline="0" dirty="0" smtClean="0">
              <a:ln>
                <a:noFill/>
              </a:ln>
              <a:solidFill>
                <a:schemeClr val="accent2">
                  <a:lumMod val="75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a:t>
            </a:r>
            <a:r>
              <a:rPr kumimoji="0" lang="kk-KZ" sz="2000" b="0" i="0" u="none" strike="noStrike" cap="none" normalizeH="0" baseline="0" dirty="0" smtClean="0">
                <a:ln>
                  <a:noFill/>
                </a:ln>
                <a:solidFill>
                  <a:schemeClr val="accent2">
                    <a:lumMod val="75000"/>
                  </a:schemeClr>
                </a:solidFill>
                <a:effectLst/>
                <a:latin typeface="Calibri" pitchFamily="34" charset="0"/>
                <a:ea typeface="Times New Roman" pitchFamily="18" charset="0"/>
                <a:cs typeface="Times New Roman" pitchFamily="18" charset="0"/>
              </a:rPr>
              <a:t>Поэзия кеші</a:t>
            </a:r>
            <a:r>
              <a:rPr kumimoji="0" lang="kk-KZ" sz="20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a:t>
            </a:r>
            <a:endParaRPr kumimoji="0" lang="kk-KZ" sz="3600" b="0" i="0" u="none" strike="noStrike" cap="none" normalizeH="0" baseline="0" dirty="0" smtClean="0">
              <a:ln>
                <a:noFill/>
              </a:ln>
              <a:solidFill>
                <a:schemeClr val="accent2">
                  <a:lumMod val="75000"/>
                </a:schemeClr>
              </a:solidFill>
              <a:effectLst/>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srcRect/>
          <a:stretch>
            <a:fillRect/>
          </a:stretch>
        </p:blipFill>
        <p:spPr bwMode="auto">
          <a:xfrm>
            <a:off x="428595" y="428604"/>
            <a:ext cx="3837349" cy="5929354"/>
          </a:xfrm>
          <a:prstGeom prst="rect">
            <a:avLst/>
          </a:prstGeom>
          <a:noFill/>
          <a:ln w="9525">
            <a:noFill/>
            <a:miter lim="800000"/>
            <a:headEnd/>
            <a:tailEnd/>
          </a:ln>
          <a:effectLst/>
        </p:spPr>
      </p:pic>
      <p:pic>
        <p:nvPicPr>
          <p:cNvPr id="6" name="Picture 2" descr="C:\Documents and Settings\Администратор\Рабочий стол\шаханов\i.jpeg"/>
          <p:cNvPicPr>
            <a:picLocks noChangeAspect="1" noChangeArrowheads="1"/>
          </p:cNvPicPr>
          <p:nvPr/>
        </p:nvPicPr>
        <p:blipFill>
          <a:blip r:embed="rId3"/>
          <a:srcRect/>
          <a:stretch>
            <a:fillRect/>
          </a:stretch>
        </p:blipFill>
        <p:spPr bwMode="auto">
          <a:xfrm>
            <a:off x="4786314" y="357166"/>
            <a:ext cx="3904697" cy="592935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5-tub-kz.yandex.net/i?id=187740394-25-72&amp;n=21"/>
          <p:cNvPicPr>
            <a:picLocks noChangeAspect="1" noChangeArrowheads="1"/>
          </p:cNvPicPr>
          <p:nvPr/>
        </p:nvPicPr>
        <p:blipFill>
          <a:blip r:embed="rId2"/>
          <a:srcRect/>
          <a:stretch>
            <a:fillRect/>
          </a:stretch>
        </p:blipFill>
        <p:spPr bwMode="auto">
          <a:xfrm>
            <a:off x="1857356" y="357166"/>
            <a:ext cx="5214974" cy="3643338"/>
          </a:xfrm>
          <a:prstGeom prst="rect">
            <a:avLst/>
          </a:prstGeom>
          <a:noFill/>
        </p:spPr>
      </p:pic>
      <p:sp>
        <p:nvSpPr>
          <p:cNvPr id="13313" name="Rectangle 1"/>
          <p:cNvSpPr>
            <a:spLocks noChangeArrowheads="1"/>
          </p:cNvSpPr>
          <p:nvPr/>
        </p:nvSpPr>
        <p:spPr bwMode="auto">
          <a:xfrm>
            <a:off x="428596" y="4214818"/>
            <a:ext cx="828680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        Мұхтар Шаханов кең шиырлы, әр қырқаға із тастап келе жатқан ақын. Өзі айтқан үш өлшемнің үшеуінде де </a:t>
            </a:r>
            <a:r>
              <a:rPr kumimoji="0" lang="kk-KZ" sz="2000" b="1" i="0" u="none" strike="noStrike" cap="none" normalizeH="0" baseline="0" dirty="0" smtClean="0">
                <a:ln>
                  <a:noFill/>
                </a:ln>
                <a:solidFill>
                  <a:schemeClr val="accent6">
                    <a:lumMod val="75000"/>
                  </a:schemeClr>
                </a:solidFill>
                <a:effectLst/>
                <a:latin typeface="Calibri"/>
                <a:ea typeface="Times New Roman" pitchFamily="18" charset="0"/>
                <a:cs typeface="Times New Roman" pitchFamily="18" charset="0"/>
              </a:rPr>
              <a:t>–</a:t>
            </a:r>
            <a:r>
              <a:rPr kumimoji="0" lang="kk-KZ" sz="20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 биіктік, тереңдік, кеңдік-ақын іздері осы кезінде-ақ көмескі емес, айқын. Ерлік, ездік, жігер-махаббат, өнеге-ғибрат, ар- намыс тақырыптарының бәрі де өткен күнді қызықтау емес, ертеңгі күн талаптарының биігінен толғанады...</a:t>
            </a:r>
            <a:endParaRPr kumimoji="0" lang="ru-RU" sz="1050" b="1" i="0" u="none" strike="noStrike" cap="none" normalizeH="0" baseline="0" dirty="0" smtClean="0">
              <a:ln>
                <a:noFill/>
              </a:ln>
              <a:solidFill>
                <a:schemeClr val="accent6">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                                                                                             </a:t>
            </a:r>
            <a:r>
              <a:rPr kumimoji="0" lang="kk-KZ" sz="20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Ғабит Мүсірепов</a:t>
            </a:r>
            <a:endParaRPr kumimoji="0" lang="kk-KZ" sz="2800" b="1" i="0" u="none" strike="noStrike" cap="none" normalizeH="0" baseline="0" dirty="0" smtClean="0">
              <a:ln>
                <a:noFill/>
              </a:ln>
              <a:solidFill>
                <a:schemeClr val="accent6">
                  <a:lumMod val="75000"/>
                </a:schemeClr>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344470" y="785794"/>
            <a:ext cx="4013216" cy="535785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srcRect/>
          <a:stretch>
            <a:fillRect/>
          </a:stretch>
        </p:blipFill>
        <p:spPr bwMode="auto">
          <a:xfrm>
            <a:off x="4719645" y="785794"/>
            <a:ext cx="3852883" cy="53578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a:stretch>
            <a:fillRect/>
          </a:stretch>
        </p:blipFill>
        <p:spPr bwMode="auto">
          <a:xfrm>
            <a:off x="714348" y="600055"/>
            <a:ext cx="7858180" cy="565789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7-tub-kz.yandex.net/i?id=137780036-43-72&amp;n=21"/>
          <p:cNvPicPr>
            <a:picLocks noChangeAspect="1" noChangeArrowheads="1"/>
          </p:cNvPicPr>
          <p:nvPr/>
        </p:nvPicPr>
        <p:blipFill>
          <a:blip r:embed="rId2"/>
          <a:srcRect/>
          <a:stretch>
            <a:fillRect/>
          </a:stretch>
        </p:blipFill>
        <p:spPr bwMode="auto">
          <a:xfrm>
            <a:off x="2143108" y="428604"/>
            <a:ext cx="4420583" cy="2786082"/>
          </a:xfrm>
          <a:prstGeom prst="rect">
            <a:avLst/>
          </a:prstGeom>
          <a:noFill/>
        </p:spPr>
      </p:pic>
      <p:sp>
        <p:nvSpPr>
          <p:cNvPr id="10241" name="Rectangle 1"/>
          <p:cNvSpPr>
            <a:spLocks noChangeArrowheads="1"/>
          </p:cNvSpPr>
          <p:nvPr/>
        </p:nvSpPr>
        <p:spPr bwMode="auto">
          <a:xfrm>
            <a:off x="571472" y="4000504"/>
            <a:ext cx="77867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kk-KZ" sz="2000" i="1" u="none" strike="noStrike" cap="none" normalizeH="0" baseline="0" dirty="0" smtClean="0">
                <a:ln>
                  <a:noFill/>
                </a:ln>
                <a:solidFill>
                  <a:schemeClr val="bg2">
                    <a:lumMod val="20000"/>
                    <a:lumOff val="80000"/>
                  </a:schemeClr>
                </a:solidFill>
                <a:effectLst/>
                <a:latin typeface="Arial Narrow" pitchFamily="34" charset="0"/>
                <a:ea typeface="Times New Roman" pitchFamily="18" charset="0"/>
                <a:cs typeface="Times New Roman" pitchFamily="18" charset="0"/>
              </a:rPr>
              <a:t>Мен үшін  Мұхтар мен  Олжастың орны  бөлек. Халқы да солай қадірлейді. Ақындығын  азаматтығы, азаматтығын ақындығы көтерген, елдің сөзін сөйлеп, жоғын жоқтаған, дауласуға бар, бірак жауласуға жоқ, осындай ұлдары  бар,  осындай  ақындары  бар  халықта  не  арман  бар!  </a:t>
            </a:r>
            <a:endParaRPr kumimoji="0" lang="ru-RU" sz="1050" i="1" u="none" strike="noStrike" cap="none" normalizeH="0" baseline="0" dirty="0" smtClean="0">
              <a:ln>
                <a:noFill/>
              </a:ln>
              <a:solidFill>
                <a:schemeClr val="bg2">
                  <a:lumMod val="20000"/>
                  <a:lumOff val="80000"/>
                </a:schemeClr>
              </a:solidFill>
              <a:effectLst/>
              <a:latin typeface="Arial Narrow"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kk-KZ" sz="2000" i="1" u="none" strike="noStrike" cap="none" normalizeH="0" baseline="0" dirty="0" smtClean="0">
                <a:ln>
                  <a:noFill/>
                </a:ln>
                <a:solidFill>
                  <a:schemeClr val="bg2">
                    <a:lumMod val="20000"/>
                    <a:lumOff val="80000"/>
                  </a:schemeClr>
                </a:solidFill>
                <a:effectLst/>
                <a:latin typeface="Arial Narrow" pitchFamily="34" charset="0"/>
                <a:ea typeface="Times New Roman" pitchFamily="18" charset="0"/>
                <a:cs typeface="Times New Roman" pitchFamily="18" charset="0"/>
              </a:rPr>
              <a:t>                                                                                                  </a:t>
            </a:r>
            <a:endParaRPr kumimoji="0" lang="ru-RU" sz="1050" i="1" u="none" strike="noStrike" cap="none" normalizeH="0" baseline="0" dirty="0" smtClean="0">
              <a:ln>
                <a:noFill/>
              </a:ln>
              <a:solidFill>
                <a:schemeClr val="bg2">
                  <a:lumMod val="20000"/>
                  <a:lumOff val="80000"/>
                </a:schemeClr>
              </a:solidFill>
              <a:effectLst/>
              <a:latin typeface="Arial Narrow"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kk-KZ" sz="2000" i="1" u="none" strike="noStrike" cap="none" normalizeH="0" baseline="0" dirty="0" smtClean="0">
                <a:ln>
                  <a:noFill/>
                </a:ln>
                <a:solidFill>
                  <a:schemeClr val="bg2">
                    <a:lumMod val="20000"/>
                    <a:lumOff val="80000"/>
                  </a:schemeClr>
                </a:solidFill>
                <a:effectLst/>
                <a:latin typeface="Arial Narrow" pitchFamily="34" charset="0"/>
                <a:ea typeface="Times New Roman" pitchFamily="18" charset="0"/>
                <a:cs typeface="Times New Roman" pitchFamily="18" charset="0"/>
              </a:rPr>
              <a:t>                                                                                       Дінмұхаммед Қонаев</a:t>
            </a:r>
            <a:endParaRPr kumimoji="0" lang="kk-KZ" sz="2800" i="1" u="none" strike="noStrike" cap="none" normalizeH="0" baseline="0" dirty="0" smtClean="0">
              <a:ln>
                <a:noFill/>
              </a:ln>
              <a:solidFill>
                <a:schemeClr val="bg2">
                  <a:lumMod val="20000"/>
                  <a:lumOff val="80000"/>
                </a:schemeClr>
              </a:solidFill>
              <a:effectLst/>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5024446" y="542467"/>
            <a:ext cx="3690958" cy="5744053"/>
          </a:xfrm>
          <a:prstGeom prst="rect">
            <a:avLst/>
          </a:prstGeom>
          <a:noFill/>
          <a:ln w="9525">
            <a:noFill/>
            <a:miter lim="800000"/>
            <a:headEnd/>
            <a:tailEnd/>
          </a:ln>
          <a:effectLst/>
        </p:spPr>
      </p:pic>
      <p:sp>
        <p:nvSpPr>
          <p:cNvPr id="9217" name="Rectangle 1"/>
          <p:cNvSpPr>
            <a:spLocks noChangeArrowheads="1"/>
          </p:cNvSpPr>
          <p:nvPr/>
        </p:nvSpPr>
        <p:spPr bwMode="auto">
          <a:xfrm>
            <a:off x="214282" y="714356"/>
            <a:ext cx="450059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Ол- жаңаша ойлау дүниесінің  өрені. Менің пайымдауымша, мұндай өзшеше мән-мазмұнға ие ақын бүгінге дейін күллі Азия әдебиетінде болған жоқ.</a:t>
            </a:r>
            <a:endParaRPr kumimoji="0" lang="ru-RU" sz="1050" b="0" i="1" u="none" strike="noStrike" cap="none" normalizeH="0" baseline="0" dirty="0" smtClean="0">
              <a:ln>
                <a:noFill/>
              </a:ln>
              <a:solidFill>
                <a:schemeClr val="accent6">
                  <a:lumMod val="60000"/>
                  <a:lumOff val="4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Бұған көз жеткізгіңіз келсе, оның поэмалардан құралған </a:t>
            </a:r>
            <a:r>
              <a:rPr kumimoji="0" lang="kk-KZ" sz="2000" b="0" i="1" u="none" strike="noStrike" cap="none" normalizeH="0" baseline="0" dirty="0" smtClean="0">
                <a:ln>
                  <a:noFill/>
                </a:ln>
                <a:solidFill>
                  <a:schemeClr val="accent6">
                    <a:lumMod val="60000"/>
                    <a:lumOff val="40000"/>
                  </a:schemeClr>
                </a:solidFill>
                <a:effectLst/>
                <a:latin typeface="Calibri"/>
                <a:ea typeface="Times New Roman" pitchFamily="18" charset="0"/>
                <a:cs typeface="Times New Roman" pitchFamily="18" charset="0"/>
              </a:rPr>
              <a:t>«</a:t>
            </a:r>
            <a:r>
              <a:rPr kumimoji="0" lang="kk-KZ" sz="2000"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Жазагер  жады  космоформуласы</a:t>
            </a:r>
            <a:r>
              <a:rPr kumimoji="0" lang="kk-KZ" sz="2000" b="0" i="1" u="none" strike="noStrike" cap="none" normalizeH="0" baseline="0" dirty="0" smtClean="0">
                <a:ln>
                  <a:noFill/>
                </a:ln>
                <a:solidFill>
                  <a:schemeClr val="accent6">
                    <a:lumMod val="60000"/>
                    <a:lumOff val="40000"/>
                  </a:schemeClr>
                </a:solidFill>
                <a:effectLst/>
                <a:latin typeface="Calibri"/>
                <a:ea typeface="Times New Roman" pitchFamily="18" charset="0"/>
                <a:cs typeface="Times New Roman" pitchFamily="18" charset="0"/>
              </a:rPr>
              <a:t>»</a:t>
            </a:r>
            <a:r>
              <a:rPr kumimoji="0" lang="kk-KZ" sz="2000"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a:t>
            </a:r>
            <a:r>
              <a:rPr kumimoji="0" lang="kk-KZ" sz="2000" b="0" i="1" u="none" strike="noStrike" cap="none" normalizeH="0" baseline="0" dirty="0" smtClean="0">
                <a:ln>
                  <a:noFill/>
                </a:ln>
                <a:solidFill>
                  <a:schemeClr val="accent6">
                    <a:lumMod val="60000"/>
                    <a:lumOff val="40000"/>
                  </a:schemeClr>
                </a:solidFill>
                <a:effectLst/>
                <a:latin typeface="Calibri"/>
                <a:ea typeface="Times New Roman" pitchFamily="18" charset="0"/>
                <a:cs typeface="Times New Roman" pitchFamily="18" charset="0"/>
              </a:rPr>
              <a:t>«</a:t>
            </a:r>
            <a:r>
              <a:rPr kumimoji="0" lang="kk-KZ" sz="2000"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Шыңғыс ханның пенделік құпиясы</a:t>
            </a:r>
            <a:r>
              <a:rPr kumimoji="0" lang="kk-KZ" sz="2000" b="0" i="1" u="none" strike="noStrike" cap="none" normalizeH="0" baseline="0" dirty="0" smtClean="0">
                <a:ln>
                  <a:noFill/>
                </a:ln>
                <a:solidFill>
                  <a:schemeClr val="accent6">
                    <a:lumMod val="60000"/>
                    <a:lumOff val="40000"/>
                  </a:schemeClr>
                </a:solidFill>
                <a:effectLst/>
                <a:latin typeface="Calibri"/>
                <a:ea typeface="Times New Roman" pitchFamily="18" charset="0"/>
                <a:cs typeface="Times New Roman" pitchFamily="18" charset="0"/>
              </a:rPr>
              <a:t>»</a:t>
            </a:r>
            <a:r>
              <a:rPr kumimoji="0" lang="kk-KZ" sz="2000"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атты алып тынысты романын оқыңыз. Нақ осындай заңғар деңгейдегі ақын ХХ ғасыр мен  ХХІғасыр аралығында бой көрсетуі керек </a:t>
            </a:r>
            <a:r>
              <a:rPr kumimoji="0" lang="kk-KZ" sz="2000" b="0" i="1" u="none" strike="noStrike" cap="none" normalizeH="0" baseline="0" dirty="0" smtClean="0">
                <a:ln>
                  <a:noFill/>
                </a:ln>
                <a:solidFill>
                  <a:schemeClr val="accent6">
                    <a:lumMod val="60000"/>
                    <a:lumOff val="40000"/>
                  </a:schemeClr>
                </a:solidFill>
                <a:effectLst/>
                <a:latin typeface="Calibri"/>
                <a:ea typeface="Times New Roman" pitchFamily="18" charset="0"/>
                <a:cs typeface="Times New Roman" pitchFamily="18" charset="0"/>
              </a:rPr>
              <a:t>–</a:t>
            </a:r>
            <a:r>
              <a:rPr kumimoji="0" lang="kk-KZ" sz="2000"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ақ еді. Ол ақынның Мұхтар Шаханов екені даусыз. </a:t>
            </a:r>
            <a:endParaRPr kumimoji="0" lang="ru-RU" sz="1050" b="0" i="1" u="none" strike="noStrike" cap="none" normalizeH="0" baseline="0" dirty="0" smtClean="0">
              <a:ln>
                <a:noFill/>
              </a:ln>
              <a:solidFill>
                <a:schemeClr val="accent6">
                  <a:lumMod val="60000"/>
                  <a:lumOff val="4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1"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r>
              <a:rPr kumimoji="0" lang="en-US" sz="2000" b="1"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sz="2000" b="1" i="1" dirty="0" smtClean="0">
                <a:solidFill>
                  <a:schemeClr val="accent6">
                    <a:lumMod val="60000"/>
                    <a:lumOff val="40000"/>
                  </a:schemeClr>
                </a:solidFill>
                <a:latin typeface="Times New Roman" pitchFamily="18" charset="0"/>
                <a:ea typeface="Times New Roman" pitchFamily="18" charset="0"/>
                <a:cs typeface="Times New Roman" pitchFamily="18" charset="0"/>
              </a:rPr>
              <a:t>                              </a:t>
            </a:r>
            <a:r>
              <a:rPr kumimoji="0" lang="kk-KZ" sz="2000" b="1"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Шыңғыс Айтматов</a:t>
            </a:r>
            <a:endParaRPr kumimoji="0" lang="kk-KZ" sz="2800" b="0" i="1" u="none" strike="noStrike" cap="none" normalizeH="0" baseline="0" dirty="0" smtClean="0">
              <a:ln>
                <a:noFill/>
              </a:ln>
              <a:solidFill>
                <a:schemeClr val="accent6">
                  <a:lumMod val="60000"/>
                  <a:lumOff val="40000"/>
                </a:schemeClr>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571472" y="500042"/>
            <a:ext cx="7929618" cy="550072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000100" y="811424"/>
            <a:ext cx="7643866" cy="56016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216164" y="785794"/>
            <a:ext cx="8711675" cy="4000528"/>
          </a:xfrm>
          <a:prstGeom prst="rect">
            <a:avLst/>
          </a:prstGeom>
          <a:noFill/>
          <a:ln w="9525">
            <a:noFill/>
            <a:miter lim="800000"/>
            <a:headEnd/>
            <a:tailEnd/>
          </a:ln>
          <a:effectLst/>
        </p:spPr>
      </p:pic>
      <p:sp>
        <p:nvSpPr>
          <p:cNvPr id="5" name="Прямоугольник 4"/>
          <p:cNvSpPr/>
          <p:nvPr/>
        </p:nvSpPr>
        <p:spPr>
          <a:xfrm>
            <a:off x="428596" y="5286388"/>
            <a:ext cx="8358246" cy="830997"/>
          </a:xfrm>
          <a:prstGeom prst="rect">
            <a:avLst/>
          </a:prstGeom>
        </p:spPr>
        <p:txBody>
          <a:bodyPr wrap="square">
            <a:spAutoFit/>
          </a:bodyPr>
          <a:lstStyle/>
          <a:p>
            <a:pPr algn="ctr"/>
            <a:r>
              <a:rPr lang="ru-RU" sz="2400" b="1" i="1" dirty="0" smtClean="0"/>
              <a:t>... </a:t>
            </a:r>
            <a:r>
              <a:rPr lang="ru-RU" sz="2400" b="1" i="1" dirty="0" err="1" smtClean="0"/>
              <a:t>әдейі</a:t>
            </a:r>
            <a:r>
              <a:rPr lang="ru-RU" sz="2400" b="1" i="1" dirty="0" smtClean="0"/>
              <a:t> </a:t>
            </a:r>
            <a:r>
              <a:rPr lang="ru-RU" sz="2400" b="1" i="1" dirty="0" err="1" smtClean="0"/>
              <a:t>жасалған</a:t>
            </a:r>
            <a:r>
              <a:rPr lang="ru-RU" sz="2400" b="1" i="1" dirty="0" smtClean="0"/>
              <a:t> </a:t>
            </a:r>
            <a:r>
              <a:rPr lang="ru-RU" sz="2400" b="1" i="1" dirty="0" err="1" smtClean="0"/>
              <a:t>рухани-физиологиялық</a:t>
            </a:r>
            <a:r>
              <a:rPr lang="ru-RU" sz="2400" b="1" i="1" dirty="0" smtClean="0"/>
              <a:t> </a:t>
            </a:r>
            <a:r>
              <a:rPr lang="ru-RU" sz="2400" b="1" i="1" dirty="0" err="1" smtClean="0"/>
              <a:t>байлық</a:t>
            </a:r>
            <a:r>
              <a:rPr lang="ru-RU" sz="2400" b="1" i="1" dirty="0" smtClean="0"/>
              <a:t>»</a:t>
            </a:r>
          </a:p>
          <a:p>
            <a:pPr algn="ctr"/>
            <a:r>
              <a:rPr lang="ru-RU" sz="2400" b="1" i="1" dirty="0" smtClean="0"/>
              <a:t> (</a:t>
            </a:r>
            <a:r>
              <a:rPr lang="ru-RU" sz="2400" b="1" i="1" dirty="0" err="1" smtClean="0"/>
              <a:t>М.Шаханов</a:t>
            </a:r>
            <a:r>
              <a:rPr lang="ru-RU" sz="2400" b="1" i="1" dirty="0" smtClean="0"/>
              <a:t>, «</a:t>
            </a:r>
            <a:r>
              <a:rPr lang="ru-RU" sz="2400" b="1" i="1" dirty="0" err="1" smtClean="0"/>
              <a:t>Ұлт</a:t>
            </a:r>
            <a:r>
              <a:rPr lang="ru-RU" sz="2400" b="1" i="1" dirty="0" smtClean="0"/>
              <a:t> </a:t>
            </a:r>
            <a:r>
              <a:rPr lang="ru-RU" sz="2400" b="1" i="1" dirty="0" err="1" smtClean="0"/>
              <a:t>анасы</a:t>
            </a:r>
            <a:r>
              <a:rPr lang="ru-RU" sz="2400" b="1" i="1" dirty="0" smtClean="0"/>
              <a:t> ...)</a:t>
            </a:r>
            <a:endParaRPr lang="ru-RU" sz="2400" b="1"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Прямоугольник 3"/>
          <p:cNvSpPr/>
          <p:nvPr/>
        </p:nvSpPr>
        <p:spPr>
          <a:xfrm>
            <a:off x="71406" y="1135639"/>
            <a:ext cx="7286676" cy="5293757"/>
          </a:xfrm>
          <a:prstGeom prst="rect">
            <a:avLst/>
          </a:prstGeom>
        </p:spPr>
        <p:txBody>
          <a:bodyPr wrap="square">
            <a:spAutoFit/>
          </a:bodyPr>
          <a:lstStyle/>
          <a:p>
            <a:r>
              <a:rPr lang="ru-RU" sz="2000" i="1" dirty="0" err="1" smtClean="0"/>
              <a:t>Үйленіп</a:t>
            </a:r>
            <a:r>
              <a:rPr lang="ru-RU" sz="2000" i="1" dirty="0" smtClean="0"/>
              <a:t> </a:t>
            </a:r>
            <a:r>
              <a:rPr lang="ru-RU" sz="2000" i="1" dirty="0" err="1" smtClean="0"/>
              <a:t>отау</a:t>
            </a:r>
            <a:r>
              <a:rPr lang="ru-RU" sz="2000" i="1" dirty="0" smtClean="0"/>
              <a:t> </a:t>
            </a:r>
            <a:r>
              <a:rPr lang="ru-RU" sz="2000" i="1" dirty="0" err="1" smtClean="0"/>
              <a:t>көтердің</a:t>
            </a:r>
            <a:r>
              <a:rPr lang="ru-RU" sz="2000" i="1" dirty="0" smtClean="0"/>
              <a:t>, </a:t>
            </a:r>
            <a:r>
              <a:rPr lang="ru-RU" sz="2000" i="1" dirty="0" err="1" smtClean="0"/>
              <a:t>мінекей</a:t>
            </a:r>
            <a:r>
              <a:rPr lang="ru-RU" sz="2000" i="1" dirty="0" smtClean="0"/>
              <a:t>, сен де, бала </a:t>
            </a:r>
            <a:r>
              <a:rPr lang="ru-RU" sz="2000" i="1" dirty="0" err="1" smtClean="0"/>
              <a:t>қаз</a:t>
            </a:r>
            <a:r>
              <a:rPr lang="ru-RU" sz="2000" i="1" dirty="0" smtClean="0"/>
              <a:t>,</a:t>
            </a:r>
          </a:p>
          <a:p>
            <a:r>
              <a:rPr lang="ru-RU" sz="2000" i="1" dirty="0" err="1" smtClean="0"/>
              <a:t>Тірліктен</a:t>
            </a:r>
            <a:r>
              <a:rPr lang="ru-RU" sz="2000" i="1" dirty="0" smtClean="0"/>
              <a:t>, </a:t>
            </a:r>
            <a:r>
              <a:rPr lang="ru-RU" sz="2000" i="1" dirty="0" err="1" smtClean="0"/>
              <a:t>бірақ</a:t>
            </a:r>
            <a:r>
              <a:rPr lang="ru-RU" sz="2000" i="1" dirty="0" smtClean="0"/>
              <a:t>, </a:t>
            </a:r>
            <a:r>
              <a:rPr lang="ru-RU" sz="2000" i="1" dirty="0" err="1" smtClean="0"/>
              <a:t>жарқыным</a:t>
            </a:r>
            <a:r>
              <a:rPr lang="ru-RU" sz="2000" i="1" dirty="0" smtClean="0"/>
              <a:t>, </a:t>
            </a:r>
            <a:r>
              <a:rPr lang="ru-RU" sz="2000" i="1" dirty="0" err="1" smtClean="0"/>
              <a:t>үйленбей</a:t>
            </a:r>
            <a:r>
              <a:rPr lang="ru-RU" sz="2000" i="1" dirty="0" smtClean="0"/>
              <a:t> </a:t>
            </a:r>
            <a:r>
              <a:rPr lang="ru-RU" sz="2000" i="1" dirty="0" err="1" smtClean="0"/>
              <a:t>кеткен</a:t>
            </a:r>
            <a:r>
              <a:rPr lang="ru-RU" sz="2000" i="1" dirty="0" smtClean="0"/>
              <a:t> </a:t>
            </a:r>
            <a:r>
              <a:rPr lang="ru-RU" sz="2000" i="1" dirty="0" err="1" smtClean="0"/>
              <a:t>адам</a:t>
            </a:r>
            <a:r>
              <a:rPr lang="ru-RU" sz="2000" i="1" dirty="0" smtClean="0"/>
              <a:t> аз.</a:t>
            </a:r>
          </a:p>
          <a:p>
            <a:r>
              <a:rPr lang="ru-RU" sz="2000" i="1" dirty="0" smtClean="0"/>
              <a:t>Сен </a:t>
            </a:r>
            <a:r>
              <a:rPr lang="ru-RU" sz="2000" i="1" dirty="0" err="1" smtClean="0"/>
              <a:t>түгіл</a:t>
            </a:r>
            <a:r>
              <a:rPr lang="ru-RU" sz="2000" i="1" dirty="0" smtClean="0"/>
              <a:t> </a:t>
            </a:r>
            <a:r>
              <a:rPr lang="ru-RU" sz="2000" i="1" dirty="0" err="1" smtClean="0"/>
              <a:t>қасқыр</a:t>
            </a:r>
            <a:r>
              <a:rPr lang="ru-RU" sz="2000" i="1" dirty="0" smtClean="0"/>
              <a:t> </a:t>
            </a:r>
            <a:r>
              <a:rPr lang="ru-RU" sz="2000" i="1" dirty="0" err="1" smtClean="0"/>
              <a:t>қасқырмен</a:t>
            </a:r>
            <a:r>
              <a:rPr lang="ru-RU" sz="2000" i="1" dirty="0" smtClean="0"/>
              <a:t>, </a:t>
            </a:r>
            <a:r>
              <a:rPr lang="ru-RU" sz="2000" i="1" dirty="0" err="1" smtClean="0"/>
              <a:t>маймыл</a:t>
            </a:r>
            <a:r>
              <a:rPr lang="ru-RU" sz="2000" i="1" dirty="0" smtClean="0"/>
              <a:t> мен </a:t>
            </a:r>
            <a:r>
              <a:rPr lang="ru-RU" sz="2000" i="1" dirty="0" err="1" smtClean="0"/>
              <a:t>маймыл</a:t>
            </a:r>
            <a:r>
              <a:rPr lang="ru-RU" sz="2000" i="1" dirty="0" smtClean="0"/>
              <a:t> </a:t>
            </a:r>
            <a:r>
              <a:rPr lang="ru-RU" sz="2000" i="1" dirty="0" err="1" smtClean="0"/>
              <a:t>жұптасқан</a:t>
            </a:r>
            <a:r>
              <a:rPr lang="ru-RU" sz="2000" i="1" dirty="0" smtClean="0"/>
              <a:t>,</a:t>
            </a:r>
          </a:p>
          <a:p>
            <a:r>
              <a:rPr lang="ru-RU" sz="2000" i="1" dirty="0" err="1" smtClean="0"/>
              <a:t>Өз</a:t>
            </a:r>
            <a:r>
              <a:rPr lang="ru-RU" sz="2000" i="1" dirty="0" smtClean="0"/>
              <a:t> </a:t>
            </a:r>
            <a:r>
              <a:rPr lang="ru-RU" sz="2000" i="1" dirty="0" err="1" smtClean="0"/>
              <a:t>теңін</a:t>
            </a:r>
            <a:r>
              <a:rPr lang="ru-RU" sz="2000" i="1" dirty="0" smtClean="0"/>
              <a:t> </a:t>
            </a:r>
            <a:r>
              <a:rPr lang="ru-RU" sz="2000" i="1" dirty="0" err="1" smtClean="0"/>
              <a:t>тапқан</a:t>
            </a:r>
            <a:r>
              <a:rPr lang="ru-RU" sz="2000" i="1" dirty="0" smtClean="0"/>
              <a:t> </a:t>
            </a:r>
            <a:r>
              <a:rPr lang="ru-RU" sz="2000" i="1" dirty="0" err="1" smtClean="0"/>
              <a:t>соң</a:t>
            </a:r>
            <a:r>
              <a:rPr lang="ru-RU" sz="2000" i="1" dirty="0" smtClean="0"/>
              <a:t> </a:t>
            </a:r>
            <a:r>
              <a:rPr lang="ru-RU" sz="2000" i="1" dirty="0" err="1" smtClean="0"/>
              <a:t>ғана</a:t>
            </a:r>
            <a:r>
              <a:rPr lang="ru-RU" sz="2000" i="1" dirty="0" smtClean="0"/>
              <a:t> </a:t>
            </a:r>
            <a:r>
              <a:rPr lang="ru-RU" sz="2000" i="1" dirty="0" err="1" smtClean="0"/>
              <a:t>адымын</a:t>
            </a:r>
            <a:r>
              <a:rPr lang="ru-RU" sz="2000" i="1" dirty="0" smtClean="0"/>
              <a:t> </a:t>
            </a:r>
            <a:r>
              <a:rPr lang="ru-RU" sz="2000" i="1" dirty="0" err="1" smtClean="0"/>
              <a:t>олар</a:t>
            </a:r>
            <a:r>
              <a:rPr lang="ru-RU" sz="2000" i="1" dirty="0" smtClean="0"/>
              <a:t> </a:t>
            </a:r>
            <a:r>
              <a:rPr lang="ru-RU" sz="2000" i="1" dirty="0" err="1" smtClean="0"/>
              <a:t>нық</a:t>
            </a:r>
            <a:r>
              <a:rPr lang="ru-RU" sz="2000" i="1" dirty="0" smtClean="0"/>
              <a:t> </a:t>
            </a:r>
            <a:r>
              <a:rPr lang="ru-RU" sz="2000" i="1" dirty="0" err="1" smtClean="0"/>
              <a:t>басқан</a:t>
            </a:r>
            <a:r>
              <a:rPr lang="ru-RU" sz="2000" i="1" dirty="0" smtClean="0"/>
              <a:t>.</a:t>
            </a:r>
          </a:p>
          <a:p>
            <a:r>
              <a:rPr lang="ru-RU" sz="2000" i="1" dirty="0" err="1" smtClean="0"/>
              <a:t>Ойың</a:t>
            </a:r>
            <a:r>
              <a:rPr lang="ru-RU" sz="2000" i="1" dirty="0" smtClean="0"/>
              <a:t> мен </a:t>
            </a:r>
            <a:r>
              <a:rPr lang="ru-RU" sz="2000" i="1" dirty="0" err="1" smtClean="0"/>
              <a:t>ісің</a:t>
            </a:r>
            <a:r>
              <a:rPr lang="ru-RU" sz="2000" i="1" dirty="0" smtClean="0"/>
              <a:t> </a:t>
            </a:r>
            <a:r>
              <a:rPr lang="ru-RU" sz="2000" i="1" dirty="0" err="1" smtClean="0"/>
              <a:t>жаңғырық</a:t>
            </a:r>
            <a:r>
              <a:rPr lang="ru-RU" sz="2000" i="1" dirty="0" smtClean="0"/>
              <a:t>, </a:t>
            </a:r>
            <a:r>
              <a:rPr lang="ru-RU" sz="2000" i="1" dirty="0" err="1" smtClean="0"/>
              <a:t>кейде</a:t>
            </a:r>
            <a:r>
              <a:rPr lang="ru-RU" sz="2000" i="1" dirty="0" smtClean="0"/>
              <a:t> </a:t>
            </a:r>
            <a:r>
              <a:rPr lang="ru-RU" sz="2000" i="1" dirty="0" err="1" smtClean="0"/>
              <a:t>оған</a:t>
            </a:r>
            <a:r>
              <a:rPr lang="ru-RU" sz="2000" i="1" dirty="0" smtClean="0"/>
              <a:t> </a:t>
            </a:r>
            <a:r>
              <a:rPr lang="ru-RU" sz="2000" i="1" dirty="0" err="1" smtClean="0"/>
              <a:t>түйсік</a:t>
            </a:r>
            <a:r>
              <a:rPr lang="ru-RU" sz="2000" i="1" dirty="0" smtClean="0"/>
              <a:t> </a:t>
            </a:r>
            <a:r>
              <a:rPr lang="ru-RU" sz="2000" i="1" dirty="0" err="1" smtClean="0"/>
              <a:t>жетпейді</a:t>
            </a:r>
            <a:r>
              <a:rPr lang="ru-RU" sz="2000" i="1" dirty="0" smtClean="0"/>
              <a:t>,</a:t>
            </a:r>
          </a:p>
          <a:p>
            <a:r>
              <a:rPr lang="ru-RU" sz="2000" i="1" dirty="0" err="1" smtClean="0"/>
              <a:t>Әйел</a:t>
            </a:r>
            <a:r>
              <a:rPr lang="ru-RU" sz="2000" i="1" dirty="0" smtClean="0"/>
              <a:t> </a:t>
            </a:r>
            <a:r>
              <a:rPr lang="ru-RU" sz="2000" i="1" dirty="0" err="1" smtClean="0"/>
              <a:t>ап</a:t>
            </a:r>
            <a:r>
              <a:rPr lang="ru-RU" sz="2000" i="1" dirty="0" smtClean="0"/>
              <a:t>, бала </a:t>
            </a:r>
            <a:r>
              <a:rPr lang="ru-RU" sz="2000" i="1" dirty="0" err="1" smtClean="0"/>
              <a:t>тудыру</a:t>
            </a:r>
            <a:r>
              <a:rPr lang="ru-RU" sz="2000" i="1" dirty="0" smtClean="0"/>
              <a:t> </a:t>
            </a:r>
            <a:r>
              <a:rPr lang="ru-RU" sz="2000" i="1" dirty="0" err="1" smtClean="0"/>
              <a:t>ақылды</a:t>
            </a:r>
            <a:r>
              <a:rPr lang="ru-RU" sz="2000" i="1" dirty="0" smtClean="0"/>
              <a:t> </a:t>
            </a:r>
            <a:r>
              <a:rPr lang="ru-RU" sz="2000" i="1" dirty="0" err="1" smtClean="0"/>
              <a:t>қажет</a:t>
            </a:r>
            <a:r>
              <a:rPr lang="ru-RU" sz="2000" i="1" dirty="0" smtClean="0"/>
              <a:t> </a:t>
            </a:r>
            <a:r>
              <a:rPr lang="ru-RU" sz="2000" i="1" dirty="0" err="1" smtClean="0"/>
              <a:t>етпейді</a:t>
            </a:r>
            <a:r>
              <a:rPr lang="ru-RU" sz="2000" i="1" dirty="0" smtClean="0"/>
              <a:t>.</a:t>
            </a:r>
          </a:p>
          <a:p>
            <a:r>
              <a:rPr lang="ru-RU" sz="2000" i="1" dirty="0" err="1" smtClean="0"/>
              <a:t>Күнделік</a:t>
            </a:r>
            <a:r>
              <a:rPr lang="ru-RU" sz="2000" i="1" dirty="0" smtClean="0"/>
              <a:t> </a:t>
            </a:r>
            <a:r>
              <a:rPr lang="ru-RU" sz="2000" i="1" dirty="0" err="1" smtClean="0"/>
              <a:t>құмар</a:t>
            </a:r>
            <a:r>
              <a:rPr lang="ru-RU" sz="2000" i="1" dirty="0" smtClean="0"/>
              <a:t> </a:t>
            </a:r>
            <a:r>
              <a:rPr lang="ru-RU" sz="2000" i="1" dirty="0" err="1" smtClean="0"/>
              <a:t>сезімді</a:t>
            </a:r>
            <a:r>
              <a:rPr lang="ru-RU" sz="2000" i="1" dirty="0" smtClean="0"/>
              <a:t> </a:t>
            </a:r>
            <a:r>
              <a:rPr lang="ru-RU" sz="2000" i="1" dirty="0" err="1" smtClean="0"/>
              <a:t>өрілгені</a:t>
            </a:r>
            <a:r>
              <a:rPr lang="ru-RU" sz="2000" i="1" dirty="0" smtClean="0"/>
              <a:t> </a:t>
            </a:r>
            <a:r>
              <a:rPr lang="ru-RU" sz="2000" i="1" dirty="0" err="1" smtClean="0"/>
              <a:t>үшін</a:t>
            </a:r>
            <a:r>
              <a:rPr lang="ru-RU" sz="2000" i="1" dirty="0" smtClean="0"/>
              <a:t> </a:t>
            </a:r>
            <a:r>
              <a:rPr lang="ru-RU" sz="2000" i="1" dirty="0" err="1" smtClean="0"/>
              <a:t>отпенен</a:t>
            </a:r>
            <a:r>
              <a:rPr lang="ru-RU" sz="2000" i="1" dirty="0" smtClean="0"/>
              <a:t>,</a:t>
            </a:r>
          </a:p>
          <a:p>
            <a:r>
              <a:rPr lang="ru-RU" sz="2000" i="1" dirty="0" err="1" smtClean="0"/>
              <a:t>Шатастырып</a:t>
            </a:r>
            <a:r>
              <a:rPr lang="ru-RU" sz="2000" i="1" dirty="0" smtClean="0"/>
              <a:t> </a:t>
            </a:r>
            <a:r>
              <a:rPr lang="ru-RU" sz="2000" i="1" dirty="0" err="1" smtClean="0"/>
              <a:t>алдық</a:t>
            </a:r>
            <a:r>
              <a:rPr lang="ru-RU" sz="2000" i="1" dirty="0" smtClean="0"/>
              <a:t>, </a:t>
            </a:r>
            <a:r>
              <a:rPr lang="ru-RU" sz="2000" i="1" dirty="0" err="1" smtClean="0"/>
              <a:t>құдай-ау</a:t>
            </a:r>
            <a:r>
              <a:rPr lang="ru-RU" sz="2000" i="1" dirty="0" smtClean="0"/>
              <a:t>, </a:t>
            </a:r>
            <a:r>
              <a:rPr lang="ru-RU" sz="2000" i="1" dirty="0" err="1" smtClean="0"/>
              <a:t>біртуар</a:t>
            </a:r>
            <a:r>
              <a:rPr lang="ru-RU" sz="2000" i="1" dirty="0" smtClean="0"/>
              <a:t> </a:t>
            </a:r>
            <a:r>
              <a:rPr lang="ru-RU" sz="2000" i="1" dirty="0" err="1" smtClean="0"/>
              <a:t>махаббатпенен</a:t>
            </a:r>
            <a:r>
              <a:rPr lang="ru-RU" sz="2000" i="1" dirty="0" smtClean="0"/>
              <a:t>.</a:t>
            </a:r>
          </a:p>
          <a:p>
            <a:r>
              <a:rPr lang="ru-RU" sz="2000" i="1" dirty="0" smtClean="0"/>
              <a:t>Алдану, </a:t>
            </a:r>
            <a:r>
              <a:rPr lang="ru-RU" sz="2000" i="1" dirty="0" err="1" smtClean="0"/>
              <a:t>сірә</a:t>
            </a:r>
            <a:r>
              <a:rPr lang="ru-RU" sz="2000" i="1" dirty="0" smtClean="0"/>
              <a:t>, </a:t>
            </a:r>
            <a:r>
              <a:rPr lang="ru-RU" sz="2000" i="1" dirty="0" err="1" smtClean="0"/>
              <a:t>түк</a:t>
            </a:r>
            <a:r>
              <a:rPr lang="ru-RU" sz="2000" i="1" dirty="0" smtClean="0"/>
              <a:t> </a:t>
            </a:r>
            <a:r>
              <a:rPr lang="ru-RU" sz="2000" i="1" dirty="0" err="1" smtClean="0"/>
              <a:t>емес</a:t>
            </a:r>
            <a:r>
              <a:rPr lang="ru-RU" sz="2000" i="1" dirty="0" smtClean="0"/>
              <a:t>, </a:t>
            </a:r>
            <a:r>
              <a:rPr lang="ru-RU" sz="2000" i="1" dirty="0" err="1" smtClean="0"/>
              <a:t>бұлтақсыз</a:t>
            </a:r>
            <a:r>
              <a:rPr lang="ru-RU" sz="2000" i="1" dirty="0" smtClean="0"/>
              <a:t>, </a:t>
            </a:r>
            <a:r>
              <a:rPr lang="ru-RU" sz="2000" i="1" dirty="0" err="1" smtClean="0"/>
              <a:t>бұлтсыз</a:t>
            </a:r>
            <a:r>
              <a:rPr lang="ru-RU" sz="2000" i="1" dirty="0" smtClean="0"/>
              <a:t> </a:t>
            </a:r>
            <a:r>
              <a:rPr lang="ru-RU" sz="2000" i="1" dirty="0" err="1" smtClean="0"/>
              <a:t>шақта</a:t>
            </a:r>
            <a:r>
              <a:rPr lang="ru-RU" sz="2000" i="1" dirty="0" smtClean="0"/>
              <a:t> да,</a:t>
            </a:r>
          </a:p>
          <a:p>
            <a:r>
              <a:rPr lang="ru-RU" sz="2000" i="1" dirty="0" err="1" smtClean="0"/>
              <a:t>Үйлену</a:t>
            </a:r>
            <a:r>
              <a:rPr lang="ru-RU" sz="2000" i="1" dirty="0" smtClean="0"/>
              <a:t> </a:t>
            </a:r>
            <a:r>
              <a:rPr lang="ru-RU" sz="2000" i="1" dirty="0" err="1" smtClean="0"/>
              <a:t>деген</a:t>
            </a:r>
            <a:r>
              <a:rPr lang="ru-RU" sz="2000" i="1" dirty="0" smtClean="0"/>
              <a:t>, </a:t>
            </a:r>
            <a:r>
              <a:rPr lang="ru-RU" sz="2000" i="1" dirty="0" err="1" smtClean="0"/>
              <a:t>қарағым</a:t>
            </a:r>
            <a:r>
              <a:rPr lang="ru-RU" sz="2000" i="1" dirty="0" smtClean="0"/>
              <a:t>, </a:t>
            </a:r>
            <a:r>
              <a:rPr lang="ru-RU" sz="2000" i="1" dirty="0" err="1" smtClean="0"/>
              <a:t>алғашқы</a:t>
            </a:r>
            <a:r>
              <a:rPr lang="ru-RU" sz="2000" i="1" dirty="0" smtClean="0"/>
              <a:t> </a:t>
            </a:r>
            <a:r>
              <a:rPr lang="ru-RU" sz="2000" i="1" dirty="0" err="1" smtClean="0"/>
              <a:t>баспалдақ</a:t>
            </a:r>
            <a:r>
              <a:rPr lang="ru-RU" sz="2000" i="1" dirty="0" smtClean="0"/>
              <a:t> </a:t>
            </a:r>
            <a:r>
              <a:rPr lang="ru-RU" sz="2000" i="1" dirty="0" err="1" smtClean="0"/>
              <a:t>қана</a:t>
            </a:r>
            <a:r>
              <a:rPr lang="ru-RU" sz="2000" i="1" dirty="0" smtClean="0"/>
              <a:t>.</a:t>
            </a:r>
          </a:p>
          <a:p>
            <a:r>
              <a:rPr lang="ru-RU" sz="2000" i="1" dirty="0" err="1" smtClean="0"/>
              <a:t>Ата-анаң</a:t>
            </a:r>
            <a:r>
              <a:rPr lang="ru-RU" sz="2000" i="1" dirty="0" smtClean="0"/>
              <a:t>, </a:t>
            </a:r>
            <a:r>
              <a:rPr lang="ru-RU" sz="2000" i="1" dirty="0" err="1" smtClean="0"/>
              <a:t>үрім-бұтағың</a:t>
            </a:r>
            <a:r>
              <a:rPr lang="ru-RU" sz="2000" i="1" dirty="0" smtClean="0"/>
              <a:t>, </a:t>
            </a:r>
            <a:r>
              <a:rPr lang="ru-RU" sz="2000" i="1" dirty="0" err="1" smtClean="0"/>
              <a:t>бәрі</a:t>
            </a:r>
            <a:r>
              <a:rPr lang="ru-RU" sz="2000" i="1" dirty="0" smtClean="0"/>
              <a:t> де </a:t>
            </a:r>
            <a:r>
              <a:rPr lang="ru-RU" sz="2000" i="1" dirty="0" err="1" smtClean="0"/>
              <a:t>сені</a:t>
            </a:r>
            <a:r>
              <a:rPr lang="ru-RU" sz="2000" i="1" dirty="0" smtClean="0"/>
              <a:t> </a:t>
            </a:r>
            <a:r>
              <a:rPr lang="ru-RU" sz="2000" i="1" dirty="0" err="1" smtClean="0"/>
              <a:t>тұр</a:t>
            </a:r>
            <a:r>
              <a:rPr lang="ru-RU" sz="2000" i="1" dirty="0" smtClean="0"/>
              <a:t> </a:t>
            </a:r>
            <a:r>
              <a:rPr lang="ru-RU" sz="2000" i="1" dirty="0" err="1" smtClean="0"/>
              <a:t>қолдап</a:t>
            </a:r>
            <a:r>
              <a:rPr lang="ru-RU" sz="2000" i="1" dirty="0" smtClean="0"/>
              <a:t>,</a:t>
            </a:r>
          </a:p>
          <a:p>
            <a:r>
              <a:rPr lang="ru-RU" sz="2000" i="1" dirty="0" err="1" smtClean="0"/>
              <a:t>Бастысы-сұлу</a:t>
            </a:r>
            <a:r>
              <a:rPr lang="ru-RU" sz="2000" i="1" dirty="0" smtClean="0"/>
              <a:t> </a:t>
            </a:r>
            <a:r>
              <a:rPr lang="ru-RU" sz="2000" i="1" dirty="0" err="1" smtClean="0"/>
              <a:t>жұбайың</a:t>
            </a:r>
            <a:r>
              <a:rPr lang="ru-RU" sz="2000" i="1" dirty="0" smtClean="0"/>
              <a:t> </a:t>
            </a:r>
            <a:r>
              <a:rPr lang="ru-RU" sz="2000" i="1" dirty="0" err="1" smtClean="0"/>
              <a:t>өзіңе</a:t>
            </a:r>
            <a:r>
              <a:rPr lang="ru-RU" sz="2000" i="1" dirty="0" smtClean="0"/>
              <a:t> </a:t>
            </a:r>
            <a:r>
              <a:rPr lang="ru-RU" sz="2000" i="1" dirty="0" err="1" smtClean="0"/>
              <a:t>ертең</a:t>
            </a:r>
            <a:r>
              <a:rPr lang="ru-RU" sz="2000" i="1" dirty="0" smtClean="0"/>
              <a:t> </a:t>
            </a:r>
            <a:r>
              <a:rPr lang="ru-RU" sz="2000" i="1" dirty="0" err="1" smtClean="0"/>
              <a:t>кім</a:t>
            </a:r>
            <a:r>
              <a:rPr lang="ru-RU" sz="2000" i="1" dirty="0" smtClean="0"/>
              <a:t> </a:t>
            </a:r>
            <a:r>
              <a:rPr lang="ru-RU" sz="2000" i="1" dirty="0" err="1" smtClean="0"/>
              <a:t>болмақ</a:t>
            </a:r>
            <a:r>
              <a:rPr lang="ru-RU" sz="2000" i="1" dirty="0" smtClean="0"/>
              <a:t>?</a:t>
            </a:r>
          </a:p>
          <a:p>
            <a:r>
              <a:rPr lang="ru-RU" sz="2000" i="1" dirty="0" err="1" smtClean="0"/>
              <a:t>Махаббат-қайсар</a:t>
            </a:r>
            <a:r>
              <a:rPr lang="ru-RU" sz="2000" i="1" dirty="0" smtClean="0"/>
              <a:t> </a:t>
            </a:r>
            <a:r>
              <a:rPr lang="ru-RU" sz="2000" i="1" dirty="0" err="1" smtClean="0"/>
              <a:t>заңғар</a:t>
            </a:r>
            <a:r>
              <a:rPr lang="ru-RU" sz="2000" i="1" dirty="0" smtClean="0"/>
              <a:t> </a:t>
            </a:r>
            <a:r>
              <a:rPr lang="ru-RU" sz="2000" i="1" dirty="0" err="1" smtClean="0"/>
              <a:t>шың</a:t>
            </a:r>
            <a:r>
              <a:rPr lang="ru-RU" sz="2000" i="1" dirty="0" smtClean="0"/>
              <a:t>, </a:t>
            </a:r>
            <a:r>
              <a:rPr lang="ru-RU" sz="2000" i="1" dirty="0" err="1" smtClean="0"/>
              <a:t>кез</a:t>
            </a:r>
            <a:r>
              <a:rPr lang="ru-RU" sz="2000" i="1" dirty="0" smtClean="0"/>
              <a:t> </a:t>
            </a:r>
            <a:r>
              <a:rPr lang="ru-RU" sz="2000" i="1" dirty="0" err="1" smtClean="0"/>
              <a:t>келген</a:t>
            </a:r>
            <a:r>
              <a:rPr lang="ru-RU" sz="2000" i="1" dirty="0" smtClean="0"/>
              <a:t> </a:t>
            </a:r>
            <a:r>
              <a:rPr lang="ru-RU" sz="2000" i="1" dirty="0" err="1" smtClean="0"/>
              <a:t>өрлей</a:t>
            </a:r>
            <a:r>
              <a:rPr lang="ru-RU" sz="2000" i="1" dirty="0" smtClean="0"/>
              <a:t> </a:t>
            </a:r>
            <a:r>
              <a:rPr lang="ru-RU" sz="2000" i="1" dirty="0" err="1" smtClean="0"/>
              <a:t>алмаған</a:t>
            </a:r>
            <a:r>
              <a:rPr lang="ru-RU" sz="2000" i="1" dirty="0" smtClean="0"/>
              <a:t>,</a:t>
            </a:r>
          </a:p>
          <a:p>
            <a:r>
              <a:rPr lang="ru-RU" sz="2000" i="1" dirty="0" smtClean="0"/>
              <a:t>Он </a:t>
            </a:r>
            <a:r>
              <a:rPr lang="ru-RU" sz="2000" i="1" dirty="0" err="1" smtClean="0"/>
              <a:t>мыңнан</a:t>
            </a:r>
            <a:r>
              <a:rPr lang="ru-RU" sz="2000" i="1" dirty="0" smtClean="0"/>
              <a:t> </a:t>
            </a:r>
            <a:r>
              <a:rPr lang="ru-RU" sz="2000" i="1" dirty="0" err="1" smtClean="0"/>
              <a:t>бәлкім</a:t>
            </a:r>
            <a:r>
              <a:rPr lang="ru-RU" sz="2000" i="1" dirty="0" smtClean="0"/>
              <a:t>, </a:t>
            </a:r>
            <a:r>
              <a:rPr lang="ru-RU" sz="2000" i="1" dirty="0" err="1" smtClean="0"/>
              <a:t>екі</a:t>
            </a:r>
            <a:r>
              <a:rPr lang="ru-RU" sz="2000" i="1" dirty="0" smtClean="0"/>
              <a:t> </a:t>
            </a:r>
            <a:r>
              <a:rPr lang="ru-RU" sz="2000" i="1" dirty="0" err="1" smtClean="0"/>
              <a:t>адам</a:t>
            </a:r>
            <a:r>
              <a:rPr lang="ru-RU" sz="2000" i="1" dirty="0" smtClean="0"/>
              <a:t> </a:t>
            </a:r>
            <a:r>
              <a:rPr lang="ru-RU" sz="2000" i="1" dirty="0" err="1" smtClean="0"/>
              <a:t>үмітін</a:t>
            </a:r>
            <a:r>
              <a:rPr lang="ru-RU" sz="2000" i="1" dirty="0" smtClean="0"/>
              <a:t> </a:t>
            </a:r>
            <a:r>
              <a:rPr lang="ru-RU" sz="2000" i="1" dirty="0" err="1" smtClean="0"/>
              <a:t>зорға</a:t>
            </a:r>
            <a:r>
              <a:rPr lang="ru-RU" sz="2000" i="1" dirty="0" smtClean="0"/>
              <a:t> </a:t>
            </a:r>
            <a:r>
              <a:rPr lang="ru-RU" sz="2000" i="1" dirty="0" err="1" smtClean="0"/>
              <a:t>жалғаған</a:t>
            </a:r>
            <a:r>
              <a:rPr lang="ru-RU" sz="2000" i="1" dirty="0" smtClean="0"/>
              <a:t>.</a:t>
            </a:r>
          </a:p>
          <a:p>
            <a:r>
              <a:rPr lang="ru-RU" sz="2000" i="1" dirty="0" err="1" smtClean="0"/>
              <a:t>Содан</a:t>
            </a:r>
            <a:r>
              <a:rPr lang="ru-RU" sz="2000" i="1" dirty="0" smtClean="0"/>
              <a:t> </a:t>
            </a:r>
            <a:r>
              <a:rPr lang="ru-RU" sz="2000" i="1" dirty="0" err="1" smtClean="0"/>
              <a:t>ғой</a:t>
            </a:r>
            <a:r>
              <a:rPr lang="ru-RU" sz="2000" i="1" dirty="0" smtClean="0"/>
              <a:t>, </a:t>
            </a:r>
            <a:r>
              <a:rPr lang="ru-RU" sz="2000" i="1" dirty="0" err="1" smtClean="0"/>
              <a:t>сансыз</a:t>
            </a:r>
            <a:r>
              <a:rPr lang="ru-RU" sz="2000" i="1" dirty="0" smtClean="0"/>
              <a:t> </a:t>
            </a:r>
            <a:r>
              <a:rPr lang="ru-RU" sz="2000" i="1" dirty="0" err="1" smtClean="0"/>
              <a:t>кеудені</a:t>
            </a:r>
            <a:r>
              <a:rPr lang="ru-RU" sz="2000" i="1" dirty="0" smtClean="0"/>
              <a:t> </a:t>
            </a:r>
            <a:r>
              <a:rPr lang="ru-RU" sz="2000" i="1" dirty="0" err="1" smtClean="0"/>
              <a:t>жалғыздық</a:t>
            </a:r>
            <a:r>
              <a:rPr lang="ru-RU" sz="2000" i="1" dirty="0" smtClean="0"/>
              <a:t> </a:t>
            </a:r>
            <a:r>
              <a:rPr lang="ru-RU" sz="2000" i="1" dirty="0" err="1" smtClean="0"/>
              <a:t>дерті</a:t>
            </a:r>
            <a:r>
              <a:rPr lang="ru-RU" sz="2000" i="1" dirty="0" smtClean="0"/>
              <a:t> </a:t>
            </a:r>
            <a:r>
              <a:rPr lang="ru-RU" sz="2000" i="1" dirty="0" err="1" smtClean="0"/>
              <a:t>торлаған</a:t>
            </a:r>
            <a:r>
              <a:rPr lang="ru-RU" sz="2000" i="1" dirty="0" smtClean="0"/>
              <a:t>,</a:t>
            </a:r>
          </a:p>
          <a:p>
            <a:r>
              <a:rPr lang="ru-RU" sz="2000" i="1" dirty="0" err="1" smtClean="0"/>
              <a:t>Қаншама</a:t>
            </a:r>
            <a:r>
              <a:rPr lang="ru-RU" sz="2000" i="1" dirty="0" smtClean="0"/>
              <a:t> </a:t>
            </a:r>
            <a:r>
              <a:rPr lang="ru-RU" sz="2000" i="1" dirty="0" err="1" smtClean="0"/>
              <a:t>заңғар</a:t>
            </a:r>
            <a:r>
              <a:rPr lang="ru-RU" sz="2000" i="1" dirty="0" smtClean="0"/>
              <a:t> </a:t>
            </a:r>
            <a:r>
              <a:rPr lang="ru-RU" sz="2000" i="1" dirty="0" err="1" smtClean="0"/>
              <a:t>тұлғалар</a:t>
            </a:r>
            <a:r>
              <a:rPr lang="ru-RU" sz="2000" i="1" dirty="0" smtClean="0"/>
              <a:t> </a:t>
            </a:r>
            <a:r>
              <a:rPr lang="ru-RU" sz="2000" i="1" dirty="0" err="1" smtClean="0"/>
              <a:t>қанатсыз</a:t>
            </a:r>
            <a:r>
              <a:rPr lang="ru-RU" sz="2000" i="1" dirty="0" smtClean="0"/>
              <a:t> </a:t>
            </a:r>
            <a:r>
              <a:rPr lang="ru-RU" sz="2000" i="1" dirty="0" err="1" smtClean="0"/>
              <a:t>жардан</a:t>
            </a:r>
            <a:r>
              <a:rPr lang="ru-RU" sz="2000" i="1" dirty="0" smtClean="0"/>
              <a:t> </a:t>
            </a:r>
            <a:r>
              <a:rPr lang="ru-RU" sz="2000" i="1" dirty="0" err="1" smtClean="0"/>
              <a:t>сорлаған</a:t>
            </a:r>
            <a:r>
              <a:rPr lang="ru-RU" sz="2000" i="1" dirty="0" smtClean="0"/>
              <a:t>.</a:t>
            </a:r>
          </a:p>
          <a:p>
            <a:r>
              <a:rPr lang="ru-RU" sz="2000" i="1" dirty="0" err="1" smtClean="0"/>
              <a:t>Тұрмыстың</a:t>
            </a:r>
            <a:r>
              <a:rPr lang="ru-RU" sz="2000" i="1" dirty="0" smtClean="0"/>
              <a:t> </a:t>
            </a:r>
            <a:r>
              <a:rPr lang="ru-RU" sz="2000" i="1" dirty="0" err="1" smtClean="0"/>
              <a:t>түрлі</a:t>
            </a:r>
            <a:r>
              <a:rPr lang="ru-RU" sz="2000" i="1" dirty="0" smtClean="0"/>
              <a:t> </a:t>
            </a:r>
            <a:r>
              <a:rPr lang="ru-RU" sz="2000" i="1" dirty="0" err="1" smtClean="0"/>
              <a:t>сынынан</a:t>
            </a:r>
            <a:r>
              <a:rPr lang="ru-RU" sz="2000" i="1" dirty="0" smtClean="0"/>
              <a:t> </a:t>
            </a:r>
            <a:r>
              <a:rPr lang="ru-RU" sz="2000" i="1" dirty="0" err="1" smtClean="0"/>
              <a:t>сүрінбей</a:t>
            </a:r>
            <a:r>
              <a:rPr lang="ru-RU" sz="2000" i="1" dirty="0" smtClean="0"/>
              <a:t> </a:t>
            </a:r>
            <a:r>
              <a:rPr lang="ru-RU" sz="2000" i="1" dirty="0" err="1" smtClean="0"/>
              <a:t>өтті</a:t>
            </a:r>
            <a:r>
              <a:rPr lang="ru-RU" sz="2000" i="1" dirty="0" smtClean="0"/>
              <a:t> </a:t>
            </a:r>
            <a:r>
              <a:rPr lang="ru-RU" sz="2000" i="1" dirty="0" err="1" smtClean="0"/>
              <a:t>десе</a:t>
            </a:r>
            <a:r>
              <a:rPr lang="ru-RU" sz="2000" i="1" dirty="0" smtClean="0"/>
              <a:t> де,</a:t>
            </a:r>
          </a:p>
        </p:txBody>
      </p:sp>
      <p:sp>
        <p:nvSpPr>
          <p:cNvPr id="6" name="Прямоугольник 5"/>
          <p:cNvSpPr/>
          <p:nvPr/>
        </p:nvSpPr>
        <p:spPr>
          <a:xfrm>
            <a:off x="1167092" y="405450"/>
            <a:ext cx="2833404" cy="523220"/>
          </a:xfrm>
          <a:prstGeom prst="rect">
            <a:avLst/>
          </a:prstGeom>
        </p:spPr>
        <p:txBody>
          <a:bodyPr wrap="none">
            <a:spAutoFit/>
          </a:bodyPr>
          <a:lstStyle/>
          <a:p>
            <a:pPr algn="ctr"/>
            <a:r>
              <a:rPr lang="ru-RU" sz="2800" b="1" dirty="0" smtClean="0"/>
              <a:t>"</a:t>
            </a:r>
            <a:r>
              <a:rPr lang="ru-RU" sz="2800" b="1" dirty="0" err="1" smtClean="0"/>
              <a:t>Жетінші</a:t>
            </a:r>
            <a:r>
              <a:rPr lang="ru-RU" sz="2800" b="1" dirty="0" smtClean="0"/>
              <a:t> </a:t>
            </a:r>
            <a:r>
              <a:rPr lang="ru-RU" sz="2800" b="1" dirty="0" err="1" smtClean="0"/>
              <a:t>түйсік</a:t>
            </a:r>
            <a:r>
              <a:rPr lang="ru-RU" sz="2800" b="1" dirty="0" smtClean="0"/>
              <a:t>»</a:t>
            </a:r>
            <a:endParaRPr lang="ru-RU"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шаханов\photo.jpg"/>
          <p:cNvPicPr>
            <a:picLocks noChangeAspect="1" noChangeArrowheads="1"/>
          </p:cNvPicPr>
          <p:nvPr/>
        </p:nvPicPr>
        <p:blipFill>
          <a:blip r:embed="rId2"/>
          <a:srcRect/>
          <a:stretch>
            <a:fillRect/>
          </a:stretch>
        </p:blipFill>
        <p:spPr bwMode="auto">
          <a:xfrm>
            <a:off x="1428728" y="428603"/>
            <a:ext cx="6286544" cy="58752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54840"/>
            <a:ext cx="9144000" cy="6803160"/>
          </a:xfrm>
          <a:prstGeom prst="rect">
            <a:avLst/>
          </a:prstGeom>
          <a:noFill/>
          <a:ln w="9525">
            <a:noFill/>
            <a:miter lim="800000"/>
            <a:headEnd/>
            <a:tailEnd/>
          </a:ln>
          <a:effectLst/>
        </p:spPr>
      </p:pic>
      <p:sp>
        <p:nvSpPr>
          <p:cNvPr id="4" name="Прямоугольник 3"/>
          <p:cNvSpPr/>
          <p:nvPr/>
        </p:nvSpPr>
        <p:spPr>
          <a:xfrm>
            <a:off x="142844" y="747671"/>
            <a:ext cx="7000924" cy="5324535"/>
          </a:xfrm>
          <a:prstGeom prst="rect">
            <a:avLst/>
          </a:prstGeom>
        </p:spPr>
        <p:txBody>
          <a:bodyPr wrap="square">
            <a:spAutoFit/>
          </a:bodyPr>
          <a:lstStyle/>
          <a:p>
            <a:r>
              <a:rPr lang="ru-RU" sz="2000" i="1" dirty="0" err="1" smtClean="0"/>
              <a:t>Жұбайың</a:t>
            </a:r>
            <a:r>
              <a:rPr lang="ru-RU" sz="2000" i="1" dirty="0" smtClean="0"/>
              <a:t> </a:t>
            </a:r>
            <a:r>
              <a:rPr lang="ru-RU" sz="2000" i="1" dirty="0" err="1" smtClean="0"/>
              <a:t>досың</a:t>
            </a:r>
            <a:r>
              <a:rPr lang="ru-RU" sz="2000" i="1" dirty="0" smtClean="0"/>
              <a:t> бола </a:t>
            </a:r>
            <a:r>
              <a:rPr lang="ru-RU" sz="2000" i="1" dirty="0" err="1" smtClean="0"/>
              <a:t>ма</a:t>
            </a:r>
            <a:r>
              <a:rPr lang="ru-RU" sz="2000" i="1" dirty="0" smtClean="0"/>
              <a:t>? </a:t>
            </a:r>
            <a:r>
              <a:rPr lang="ru-RU" sz="2000" i="1" dirty="0" err="1" smtClean="0"/>
              <a:t>Міне</a:t>
            </a:r>
            <a:r>
              <a:rPr lang="ru-RU" sz="2000" i="1" dirty="0" smtClean="0"/>
              <a:t>, </a:t>
            </a:r>
            <a:r>
              <a:rPr lang="ru-RU" sz="2000" i="1" dirty="0" err="1" smtClean="0"/>
              <a:t>бұл</a:t>
            </a:r>
            <a:r>
              <a:rPr lang="ru-RU" sz="2000" i="1" dirty="0" smtClean="0"/>
              <a:t>- </a:t>
            </a:r>
            <a:r>
              <a:rPr lang="ru-RU" sz="2000" i="1" dirty="0" err="1" smtClean="0"/>
              <a:t>басты</a:t>
            </a:r>
            <a:r>
              <a:rPr lang="ru-RU" sz="2000" i="1" dirty="0" smtClean="0"/>
              <a:t> </a:t>
            </a:r>
            <a:r>
              <a:rPr lang="ru-RU" sz="2000" i="1" dirty="0" err="1" smtClean="0"/>
              <a:t>мәселе</a:t>
            </a:r>
            <a:r>
              <a:rPr lang="ru-RU" sz="2000" i="1" dirty="0" smtClean="0"/>
              <a:t>.</a:t>
            </a:r>
          </a:p>
          <a:p>
            <a:r>
              <a:rPr lang="ru-RU" sz="2000" i="1" dirty="0" smtClean="0"/>
              <a:t>Не </a:t>
            </a:r>
            <a:r>
              <a:rPr lang="ru-RU" sz="2000" i="1" dirty="0" err="1" smtClean="0"/>
              <a:t>бермек</a:t>
            </a:r>
            <a:r>
              <a:rPr lang="ru-RU" sz="2000" i="1" dirty="0" smtClean="0"/>
              <a:t> </a:t>
            </a:r>
            <a:r>
              <a:rPr lang="ru-RU" sz="2000" i="1" dirty="0" err="1" smtClean="0"/>
              <a:t>тәннің</a:t>
            </a:r>
            <a:r>
              <a:rPr lang="ru-RU" sz="2000" i="1" dirty="0" smtClean="0"/>
              <a:t> </a:t>
            </a:r>
            <a:r>
              <a:rPr lang="ru-RU" sz="2000" i="1" dirty="0" err="1" smtClean="0"/>
              <a:t>одағы</a:t>
            </a:r>
            <a:r>
              <a:rPr lang="ru-RU" sz="2000" i="1" dirty="0" smtClean="0"/>
              <a:t>? </a:t>
            </a:r>
            <a:r>
              <a:rPr lang="ru-RU" sz="2000" i="1" dirty="0" err="1" smtClean="0"/>
              <a:t>Жаныңа</a:t>
            </a:r>
            <a:r>
              <a:rPr lang="ru-RU" sz="2000" i="1" dirty="0" smtClean="0"/>
              <a:t> </a:t>
            </a:r>
            <a:r>
              <a:rPr lang="ru-RU" sz="2000" i="1" dirty="0" err="1" smtClean="0"/>
              <a:t>жаны</a:t>
            </a:r>
            <a:r>
              <a:rPr lang="ru-RU" sz="2000" i="1" dirty="0" smtClean="0"/>
              <a:t> </a:t>
            </a:r>
            <a:r>
              <a:rPr lang="ru-RU" sz="2000" i="1" dirty="0" err="1" smtClean="0"/>
              <a:t>қосылмау</a:t>
            </a:r>
            <a:r>
              <a:rPr lang="ru-RU" sz="2000" i="1" dirty="0" smtClean="0"/>
              <a:t>-</a:t>
            </a:r>
          </a:p>
          <a:p>
            <a:r>
              <a:rPr lang="ru-RU" sz="2000" i="1" dirty="0" err="1" smtClean="0"/>
              <a:t>Бұл-нағыз</a:t>
            </a:r>
            <a:r>
              <a:rPr lang="ru-RU" sz="2000" i="1" dirty="0" smtClean="0"/>
              <a:t> </a:t>
            </a:r>
            <a:r>
              <a:rPr lang="ru-RU" sz="2000" i="1" dirty="0" err="1" smtClean="0"/>
              <a:t>бедеу</a:t>
            </a:r>
            <a:r>
              <a:rPr lang="ru-RU" sz="2000" i="1" dirty="0" smtClean="0"/>
              <a:t> </a:t>
            </a:r>
            <a:r>
              <a:rPr lang="ru-RU" sz="2000" i="1" dirty="0" err="1" smtClean="0"/>
              <a:t>қасірет</a:t>
            </a:r>
            <a:r>
              <a:rPr lang="ru-RU" sz="2000" i="1" dirty="0" smtClean="0"/>
              <a:t>, </a:t>
            </a:r>
            <a:r>
              <a:rPr lang="ru-RU" sz="2000" i="1" dirty="0" err="1" smtClean="0"/>
              <a:t>қосылмау</a:t>
            </a:r>
            <a:r>
              <a:rPr lang="ru-RU" sz="2000" i="1" dirty="0" smtClean="0"/>
              <a:t> </a:t>
            </a:r>
            <a:r>
              <a:rPr lang="ru-RU" sz="2000" i="1" dirty="0" err="1" smtClean="0"/>
              <a:t>деген-ашылмау</a:t>
            </a:r>
            <a:r>
              <a:rPr lang="ru-RU" sz="2000" i="1" dirty="0" smtClean="0"/>
              <a:t>!</a:t>
            </a:r>
          </a:p>
          <a:p>
            <a:r>
              <a:rPr lang="ru-RU" sz="2000" i="1" dirty="0" err="1" smtClean="0"/>
              <a:t>Гүл</a:t>
            </a:r>
            <a:r>
              <a:rPr lang="ru-RU" sz="2000" i="1" dirty="0" smtClean="0"/>
              <a:t> </a:t>
            </a:r>
            <a:r>
              <a:rPr lang="ru-RU" sz="2000" i="1" dirty="0" err="1" smtClean="0"/>
              <a:t>болып</a:t>
            </a:r>
            <a:r>
              <a:rPr lang="ru-RU" sz="2000" i="1" dirty="0" smtClean="0"/>
              <a:t> </a:t>
            </a:r>
            <a:r>
              <a:rPr lang="ru-RU" sz="2000" i="1" dirty="0" err="1" smtClean="0"/>
              <a:t>ашылмағанның</a:t>
            </a:r>
            <a:r>
              <a:rPr lang="ru-RU" sz="2000" i="1" dirty="0" smtClean="0"/>
              <a:t> </a:t>
            </a:r>
            <a:r>
              <a:rPr lang="ru-RU" sz="2000" i="1" dirty="0" err="1" smtClean="0"/>
              <a:t>тілегін</a:t>
            </a:r>
            <a:r>
              <a:rPr lang="ru-RU" sz="2000" i="1" dirty="0" smtClean="0"/>
              <a:t> </a:t>
            </a:r>
            <a:r>
              <a:rPr lang="ru-RU" sz="2000" i="1" dirty="0" err="1" smtClean="0"/>
              <a:t>кім</a:t>
            </a:r>
            <a:r>
              <a:rPr lang="ru-RU" sz="2000" i="1" dirty="0" smtClean="0"/>
              <a:t> бар </a:t>
            </a:r>
            <a:r>
              <a:rPr lang="ru-RU" sz="2000" i="1" dirty="0" err="1" smtClean="0"/>
              <a:t>жақтаған</a:t>
            </a:r>
            <a:r>
              <a:rPr lang="ru-RU" sz="2000" i="1" dirty="0" smtClean="0"/>
              <a:t>?</a:t>
            </a:r>
          </a:p>
          <a:p>
            <a:r>
              <a:rPr lang="ru-RU" sz="2000" i="1" dirty="0" err="1" smtClean="0"/>
              <a:t>Рухы</a:t>
            </a:r>
            <a:r>
              <a:rPr lang="ru-RU" sz="2000" i="1" dirty="0" smtClean="0"/>
              <a:t> </a:t>
            </a:r>
            <a:r>
              <a:rPr lang="ru-RU" sz="2000" i="1" dirty="0" err="1" smtClean="0"/>
              <a:t>қосылмағанның</a:t>
            </a:r>
            <a:r>
              <a:rPr lang="ru-RU" sz="2000" i="1" dirty="0" smtClean="0"/>
              <a:t> </a:t>
            </a:r>
            <a:r>
              <a:rPr lang="ru-RU" sz="2000" i="1" dirty="0" err="1" smtClean="0"/>
              <a:t>сезімі</a:t>
            </a:r>
            <a:r>
              <a:rPr lang="ru-RU" sz="2000" i="1" dirty="0" smtClean="0"/>
              <a:t> </a:t>
            </a:r>
            <a:r>
              <a:rPr lang="ru-RU" sz="2000" i="1" dirty="0" err="1" smtClean="0"/>
              <a:t>шаттық</a:t>
            </a:r>
            <a:r>
              <a:rPr lang="ru-RU" sz="2000" i="1" dirty="0" smtClean="0"/>
              <a:t> </a:t>
            </a:r>
            <a:r>
              <a:rPr lang="ru-RU" sz="2000" i="1" dirty="0" err="1" smtClean="0"/>
              <a:t>таппаған</a:t>
            </a:r>
            <a:r>
              <a:rPr lang="ru-RU" sz="2000" i="1" dirty="0" smtClean="0"/>
              <a:t>.</a:t>
            </a:r>
          </a:p>
          <a:p>
            <a:r>
              <a:rPr lang="ru-RU" sz="2000" i="1" dirty="0" err="1" smtClean="0"/>
              <a:t>Рухы</a:t>
            </a:r>
            <a:r>
              <a:rPr lang="ru-RU" sz="2000" i="1" dirty="0" smtClean="0"/>
              <a:t> </a:t>
            </a:r>
            <a:r>
              <a:rPr lang="ru-RU" sz="2000" i="1" dirty="0" err="1" smtClean="0"/>
              <a:t>қосылмағандар-жалынсыз</a:t>
            </a:r>
            <a:r>
              <a:rPr lang="ru-RU" sz="2000" i="1" dirty="0" smtClean="0"/>
              <a:t>, </a:t>
            </a:r>
            <a:r>
              <a:rPr lang="ru-RU" sz="2000" i="1" dirty="0" err="1" smtClean="0"/>
              <a:t>сәнсіз</a:t>
            </a:r>
            <a:r>
              <a:rPr lang="ru-RU" sz="2000" i="1" dirty="0" smtClean="0"/>
              <a:t>, </a:t>
            </a:r>
            <a:r>
              <a:rPr lang="ru-RU" sz="2000" i="1" dirty="0" err="1" smtClean="0"/>
              <a:t>жақұтсыз</a:t>
            </a:r>
            <a:r>
              <a:rPr lang="ru-RU" sz="2000" i="1" dirty="0" smtClean="0"/>
              <a:t>,</a:t>
            </a:r>
          </a:p>
          <a:p>
            <a:r>
              <a:rPr lang="ru-RU" sz="2000" i="1" dirty="0" err="1" smtClean="0"/>
              <a:t>Сондықтан</a:t>
            </a:r>
            <a:r>
              <a:rPr lang="ru-RU" sz="2000" i="1" dirty="0" smtClean="0"/>
              <a:t> </a:t>
            </a:r>
            <a:r>
              <a:rPr lang="ru-RU" sz="2000" i="1" dirty="0" err="1" smtClean="0"/>
              <a:t>мына</a:t>
            </a:r>
            <a:r>
              <a:rPr lang="ru-RU" sz="2000" i="1" dirty="0" smtClean="0"/>
              <a:t> </a:t>
            </a:r>
            <a:r>
              <a:rPr lang="ru-RU" sz="2000" i="1" dirty="0" err="1" smtClean="0"/>
              <a:t>жалғанда</a:t>
            </a:r>
            <a:r>
              <a:rPr lang="ru-RU" sz="2000" i="1" dirty="0" smtClean="0"/>
              <a:t> </a:t>
            </a:r>
            <a:r>
              <a:rPr lang="ru-RU" sz="2000" i="1" dirty="0" err="1" smtClean="0"/>
              <a:t>екеудің</a:t>
            </a:r>
            <a:r>
              <a:rPr lang="ru-RU" sz="2000" i="1" dirty="0" smtClean="0"/>
              <a:t> </a:t>
            </a:r>
            <a:r>
              <a:rPr lang="ru-RU" sz="2000" i="1" dirty="0" err="1" smtClean="0"/>
              <a:t>бірі</a:t>
            </a:r>
            <a:r>
              <a:rPr lang="ru-RU" sz="2000" i="1" dirty="0" smtClean="0"/>
              <a:t>- </a:t>
            </a:r>
            <a:r>
              <a:rPr lang="ru-RU" sz="2000" i="1" dirty="0" err="1" smtClean="0"/>
              <a:t>бақытсыз</a:t>
            </a:r>
            <a:r>
              <a:rPr lang="ru-RU" sz="2000" i="1" dirty="0" smtClean="0"/>
              <a:t>.</a:t>
            </a:r>
          </a:p>
          <a:p>
            <a:r>
              <a:rPr lang="ru-RU" sz="2000" i="1" dirty="0" err="1" smtClean="0"/>
              <a:t>Сондықтан</a:t>
            </a:r>
            <a:r>
              <a:rPr lang="ru-RU" sz="2000" i="1" dirty="0" smtClean="0"/>
              <a:t> </a:t>
            </a:r>
            <a:r>
              <a:rPr lang="ru-RU" sz="2000" i="1" dirty="0" err="1" smtClean="0"/>
              <a:t>махаббаттың</a:t>
            </a:r>
            <a:r>
              <a:rPr lang="ru-RU" sz="2000" i="1" dirty="0" smtClean="0"/>
              <a:t> да сырт </a:t>
            </a:r>
            <a:r>
              <a:rPr lang="ru-RU" sz="2000" i="1" dirty="0" err="1" smtClean="0"/>
              <a:t>санын</a:t>
            </a:r>
            <a:r>
              <a:rPr lang="ru-RU" sz="2000" i="1" dirty="0" smtClean="0"/>
              <a:t> </a:t>
            </a:r>
            <a:r>
              <a:rPr lang="ru-RU" sz="2000" i="1" dirty="0" err="1" smtClean="0"/>
              <a:t>құрайтындар</a:t>
            </a:r>
            <a:r>
              <a:rPr lang="ru-RU" sz="2000" i="1" dirty="0" smtClean="0"/>
              <a:t> </a:t>
            </a:r>
            <a:r>
              <a:rPr lang="ru-RU" sz="2000" i="1" dirty="0" err="1" smtClean="0"/>
              <a:t>көп</a:t>
            </a:r>
            <a:r>
              <a:rPr lang="ru-RU" sz="2000" i="1" dirty="0" smtClean="0"/>
              <a:t>,</a:t>
            </a:r>
          </a:p>
          <a:p>
            <a:r>
              <a:rPr lang="ru-RU" sz="2000" i="1" dirty="0" err="1" smtClean="0"/>
              <a:t>Жәй</a:t>
            </a:r>
            <a:r>
              <a:rPr lang="ru-RU" sz="2000" i="1" dirty="0" smtClean="0"/>
              <a:t> </a:t>
            </a:r>
            <a:r>
              <a:rPr lang="ru-RU" sz="2000" i="1" dirty="0" err="1" smtClean="0"/>
              <a:t>көзге</a:t>
            </a:r>
            <a:r>
              <a:rPr lang="ru-RU" sz="2000" i="1" dirty="0" smtClean="0"/>
              <a:t> </a:t>
            </a:r>
            <a:r>
              <a:rPr lang="ru-RU" sz="2000" i="1" dirty="0" err="1" smtClean="0"/>
              <a:t>күліп</a:t>
            </a:r>
            <a:r>
              <a:rPr lang="ru-RU" sz="2000" i="1" dirty="0" smtClean="0"/>
              <a:t> </a:t>
            </a:r>
            <a:r>
              <a:rPr lang="ru-RU" sz="2000" i="1" dirty="0" err="1" smtClean="0"/>
              <a:t>жүргенмен</a:t>
            </a:r>
            <a:r>
              <a:rPr lang="ru-RU" sz="2000" i="1" dirty="0" smtClean="0"/>
              <a:t>, </a:t>
            </a:r>
            <a:r>
              <a:rPr lang="ru-RU" sz="2000" i="1" dirty="0" err="1" smtClean="0"/>
              <a:t>жасырын</a:t>
            </a:r>
            <a:r>
              <a:rPr lang="ru-RU" sz="2000" i="1" dirty="0" smtClean="0"/>
              <a:t> </a:t>
            </a:r>
            <a:r>
              <a:rPr lang="ru-RU" sz="2000" i="1" dirty="0" err="1" smtClean="0"/>
              <a:t>жылайтындар</a:t>
            </a:r>
            <a:r>
              <a:rPr lang="ru-RU" sz="2000" i="1" dirty="0" smtClean="0"/>
              <a:t> </a:t>
            </a:r>
            <a:r>
              <a:rPr lang="ru-RU" sz="2000" i="1" dirty="0" err="1" smtClean="0"/>
              <a:t>көп</a:t>
            </a:r>
            <a:r>
              <a:rPr lang="ru-RU" sz="2000" i="1" dirty="0" smtClean="0"/>
              <a:t>.</a:t>
            </a:r>
          </a:p>
          <a:p>
            <a:r>
              <a:rPr lang="ru-RU" sz="2000" i="1" dirty="0" err="1" smtClean="0"/>
              <a:t>Тағдырдан</a:t>
            </a:r>
            <a:r>
              <a:rPr lang="ru-RU" sz="2000" i="1" dirty="0" smtClean="0"/>
              <a:t> </a:t>
            </a:r>
            <a:r>
              <a:rPr lang="ru-RU" sz="2000" i="1" dirty="0" err="1" smtClean="0"/>
              <a:t>қашу</a:t>
            </a:r>
            <a:r>
              <a:rPr lang="ru-RU" sz="2000" i="1" dirty="0" smtClean="0"/>
              <a:t> </a:t>
            </a:r>
            <a:r>
              <a:rPr lang="ru-RU" sz="2000" i="1" dirty="0" err="1" smtClean="0"/>
              <a:t>мүмкін</a:t>
            </a:r>
            <a:r>
              <a:rPr lang="ru-RU" sz="2000" i="1" dirty="0" smtClean="0"/>
              <a:t> </a:t>
            </a:r>
            <a:r>
              <a:rPr lang="ru-RU" sz="2000" i="1" dirty="0" err="1" smtClean="0"/>
              <a:t>бе</a:t>
            </a:r>
            <a:r>
              <a:rPr lang="ru-RU" sz="2000" i="1" dirty="0" smtClean="0"/>
              <a:t>, </a:t>
            </a:r>
            <a:r>
              <a:rPr lang="ru-RU" sz="2000" i="1" dirty="0" err="1" smtClean="0"/>
              <a:t>жүрсең</a:t>
            </a:r>
            <a:r>
              <a:rPr lang="ru-RU" sz="2000" i="1" dirty="0" smtClean="0"/>
              <a:t> де </a:t>
            </a:r>
            <a:r>
              <a:rPr lang="ru-RU" sz="2000" i="1" dirty="0" err="1" smtClean="0"/>
              <a:t>қандай</a:t>
            </a:r>
            <a:r>
              <a:rPr lang="ru-RU" sz="2000" i="1" dirty="0" smtClean="0"/>
              <a:t> </a:t>
            </a:r>
            <a:r>
              <a:rPr lang="ru-RU" sz="2000" i="1" dirty="0" err="1" smtClean="0"/>
              <a:t>жолменен</a:t>
            </a:r>
            <a:r>
              <a:rPr lang="ru-RU" sz="2000" i="1" dirty="0" smtClean="0"/>
              <a:t>,</a:t>
            </a:r>
          </a:p>
          <a:p>
            <a:r>
              <a:rPr lang="ru-RU" sz="2000" i="1" dirty="0" err="1" smtClean="0"/>
              <a:t>Бір</a:t>
            </a:r>
            <a:r>
              <a:rPr lang="ru-RU" sz="2000" i="1" dirty="0" smtClean="0"/>
              <a:t> </a:t>
            </a:r>
            <a:r>
              <a:rPr lang="ru-RU" sz="2000" i="1" dirty="0" err="1" smtClean="0"/>
              <a:t>мәнді</a:t>
            </a:r>
            <a:r>
              <a:rPr lang="ru-RU" sz="2000" i="1" dirty="0" smtClean="0"/>
              <a:t> </a:t>
            </a:r>
            <a:r>
              <a:rPr lang="ru-RU" sz="2000" i="1" dirty="0" err="1" smtClean="0"/>
              <a:t>сұрақ</a:t>
            </a:r>
            <a:r>
              <a:rPr lang="ru-RU" sz="2000" i="1" dirty="0" smtClean="0"/>
              <a:t> </a:t>
            </a:r>
            <a:r>
              <a:rPr lang="ru-RU" sz="2000" i="1" dirty="0" err="1" smtClean="0"/>
              <a:t>алдыңда</a:t>
            </a:r>
            <a:r>
              <a:rPr lang="ru-RU" sz="2000" i="1" dirty="0" smtClean="0"/>
              <a:t> </a:t>
            </a:r>
            <a:r>
              <a:rPr lang="ru-RU" sz="2000" i="1" dirty="0" err="1" smtClean="0"/>
              <a:t>тұрады</a:t>
            </a:r>
            <a:r>
              <a:rPr lang="ru-RU" sz="2000" i="1" dirty="0" smtClean="0"/>
              <a:t> </a:t>
            </a:r>
            <a:r>
              <a:rPr lang="ru-RU" sz="2000" i="1" dirty="0" err="1" smtClean="0"/>
              <a:t>ылғи</a:t>
            </a:r>
            <a:r>
              <a:rPr lang="ru-RU" sz="2000" i="1" dirty="0" smtClean="0"/>
              <a:t> </a:t>
            </a:r>
            <a:r>
              <a:rPr lang="ru-RU" sz="2000" i="1" dirty="0" err="1" smtClean="0"/>
              <a:t>көлденең</a:t>
            </a:r>
            <a:r>
              <a:rPr lang="ru-RU" sz="2000" i="1" dirty="0" smtClean="0"/>
              <a:t>:</a:t>
            </a:r>
          </a:p>
          <a:p>
            <a:r>
              <a:rPr lang="ru-RU" sz="2000" i="1" dirty="0" smtClean="0"/>
              <a:t>«</a:t>
            </a:r>
            <a:r>
              <a:rPr lang="ru-RU" sz="2000" i="1" dirty="0" err="1" smtClean="0"/>
              <a:t>Жұбайың</a:t>
            </a:r>
            <a:r>
              <a:rPr lang="ru-RU" sz="2000" i="1" dirty="0" smtClean="0"/>
              <a:t> </a:t>
            </a:r>
            <a:r>
              <a:rPr lang="ru-RU" sz="2000" i="1" dirty="0" err="1" smtClean="0"/>
              <a:t>досың</a:t>
            </a:r>
            <a:r>
              <a:rPr lang="ru-RU" sz="2000" i="1" dirty="0" smtClean="0"/>
              <a:t> </a:t>
            </a:r>
            <a:r>
              <a:rPr lang="ru-RU" sz="2000" i="1" dirty="0" err="1" smtClean="0"/>
              <a:t>болды</a:t>
            </a:r>
            <a:r>
              <a:rPr lang="ru-RU" sz="2000" i="1" dirty="0" smtClean="0"/>
              <a:t> </a:t>
            </a:r>
            <a:r>
              <a:rPr lang="ru-RU" sz="2000" i="1" dirty="0" err="1" smtClean="0"/>
              <a:t>ма</a:t>
            </a:r>
            <a:r>
              <a:rPr lang="ru-RU" sz="2000" i="1" dirty="0" smtClean="0"/>
              <a:t> </a:t>
            </a:r>
            <a:r>
              <a:rPr lang="ru-RU" sz="2000" i="1" dirty="0" err="1" smtClean="0"/>
              <a:t>самғатқан</a:t>
            </a:r>
            <a:r>
              <a:rPr lang="ru-RU" sz="2000" i="1" dirty="0" smtClean="0"/>
              <a:t> </a:t>
            </a:r>
            <a:r>
              <a:rPr lang="ru-RU" sz="2000" i="1" dirty="0" err="1" smtClean="0"/>
              <a:t>сенім</a:t>
            </a:r>
            <a:r>
              <a:rPr lang="ru-RU" sz="2000" i="1" dirty="0" smtClean="0"/>
              <a:t> </a:t>
            </a:r>
            <a:r>
              <a:rPr lang="ru-RU" sz="2000" i="1" dirty="0" err="1" smtClean="0"/>
              <a:t>шырайын</a:t>
            </a:r>
            <a:r>
              <a:rPr lang="ru-RU" sz="2000" i="1" dirty="0" smtClean="0"/>
              <a:t>,</a:t>
            </a:r>
          </a:p>
          <a:p>
            <a:r>
              <a:rPr lang="ru-RU" sz="2000" i="1" dirty="0" err="1" smtClean="0"/>
              <a:t>Нақ</a:t>
            </a:r>
            <a:r>
              <a:rPr lang="ru-RU" sz="2000" i="1" dirty="0" smtClean="0"/>
              <a:t> </a:t>
            </a:r>
            <a:r>
              <a:rPr lang="ru-RU" sz="2000" i="1" dirty="0" err="1" smtClean="0"/>
              <a:t>сондай</a:t>
            </a:r>
            <a:r>
              <a:rPr lang="ru-RU" sz="2000" i="1" dirty="0" smtClean="0"/>
              <a:t> </a:t>
            </a:r>
            <a:r>
              <a:rPr lang="ru-RU" sz="2000" i="1" dirty="0" err="1" smtClean="0"/>
              <a:t>ұлы</a:t>
            </a:r>
            <a:r>
              <a:rPr lang="ru-RU" sz="2000" i="1" dirty="0" smtClean="0"/>
              <a:t> </a:t>
            </a:r>
            <a:r>
              <a:rPr lang="ru-RU" sz="2000" i="1" dirty="0" err="1" smtClean="0"/>
              <a:t>бақытты</a:t>
            </a:r>
            <a:r>
              <a:rPr lang="ru-RU" sz="2000" i="1" dirty="0" smtClean="0"/>
              <a:t> </a:t>
            </a:r>
            <a:r>
              <a:rPr lang="ru-RU" sz="2000" i="1" dirty="0" err="1" smtClean="0"/>
              <a:t>берді</a:t>
            </a:r>
            <a:r>
              <a:rPr lang="ru-RU" sz="2000" i="1" dirty="0" smtClean="0"/>
              <a:t> </a:t>
            </a:r>
            <a:r>
              <a:rPr lang="ru-RU" sz="2000" i="1" dirty="0" err="1" smtClean="0"/>
              <a:t>ме</a:t>
            </a:r>
            <a:r>
              <a:rPr lang="ru-RU" sz="2000" i="1" dirty="0" smtClean="0"/>
              <a:t> </a:t>
            </a:r>
            <a:r>
              <a:rPr lang="ru-RU" sz="2000" i="1" dirty="0" err="1" smtClean="0"/>
              <a:t>саған</a:t>
            </a:r>
            <a:r>
              <a:rPr lang="ru-RU" sz="2000" i="1" dirty="0" smtClean="0"/>
              <a:t> </a:t>
            </a:r>
            <a:r>
              <a:rPr lang="ru-RU" sz="2000" i="1" dirty="0" err="1" smtClean="0"/>
              <a:t>құдайым</a:t>
            </a:r>
            <a:r>
              <a:rPr lang="ru-RU" sz="2000" i="1" dirty="0" smtClean="0"/>
              <a:t>?</a:t>
            </a:r>
          </a:p>
          <a:p>
            <a:r>
              <a:rPr lang="ru-RU" sz="2000" i="1" dirty="0" err="1" smtClean="0"/>
              <a:t>Ойнай</a:t>
            </a:r>
            <a:r>
              <a:rPr lang="ru-RU" sz="2000" i="1" dirty="0" smtClean="0"/>
              <a:t> </a:t>
            </a:r>
            <a:r>
              <a:rPr lang="ru-RU" sz="2000" i="1" dirty="0" err="1" smtClean="0"/>
              <a:t>ма</a:t>
            </a:r>
            <a:r>
              <a:rPr lang="ru-RU" sz="2000" i="1" dirty="0" smtClean="0"/>
              <a:t> </a:t>
            </a:r>
            <a:r>
              <a:rPr lang="ru-RU" sz="2000" i="1" dirty="0" err="1" smtClean="0"/>
              <a:t>оның</a:t>
            </a:r>
            <a:r>
              <a:rPr lang="ru-RU" sz="2000" i="1" dirty="0" smtClean="0"/>
              <a:t> </a:t>
            </a:r>
            <a:r>
              <a:rPr lang="ru-RU" sz="2000" i="1" dirty="0" err="1" smtClean="0"/>
              <a:t>көзінде</a:t>
            </a:r>
            <a:r>
              <a:rPr lang="ru-RU" sz="2000" i="1" dirty="0" smtClean="0"/>
              <a:t> </a:t>
            </a:r>
            <a:r>
              <a:rPr lang="ru-RU" sz="2000" i="1" dirty="0" err="1" smtClean="0"/>
              <a:t>сезім</a:t>
            </a:r>
            <a:r>
              <a:rPr lang="ru-RU" sz="2000" i="1" dirty="0" smtClean="0"/>
              <a:t> мен </a:t>
            </a:r>
            <a:r>
              <a:rPr lang="ru-RU" sz="2000" i="1" dirty="0" err="1" smtClean="0"/>
              <a:t>рух</a:t>
            </a:r>
            <a:r>
              <a:rPr lang="ru-RU" sz="2000" i="1" dirty="0" smtClean="0"/>
              <a:t> </a:t>
            </a:r>
            <a:r>
              <a:rPr lang="ru-RU" sz="2000" i="1" dirty="0" err="1" smtClean="0"/>
              <a:t>жарқылы</a:t>
            </a:r>
            <a:r>
              <a:rPr lang="ru-RU" sz="2000" i="1" dirty="0" smtClean="0"/>
              <a:t>,</a:t>
            </a:r>
          </a:p>
          <a:p>
            <a:r>
              <a:rPr lang="ru-RU" sz="2000" i="1" dirty="0" err="1" smtClean="0"/>
              <a:t>Ұға</a:t>
            </a:r>
            <a:r>
              <a:rPr lang="ru-RU" sz="2000" i="1" dirty="0" smtClean="0"/>
              <a:t> </a:t>
            </a:r>
            <a:r>
              <a:rPr lang="ru-RU" sz="2000" i="1" dirty="0" err="1" smtClean="0"/>
              <a:t>ма</a:t>
            </a:r>
            <a:r>
              <a:rPr lang="ru-RU" sz="2000" i="1" dirty="0" smtClean="0"/>
              <a:t> </a:t>
            </a:r>
            <a:r>
              <a:rPr lang="ru-RU" sz="2000" i="1" dirty="0" err="1" smtClean="0"/>
              <a:t>ол</a:t>
            </a:r>
            <a:r>
              <a:rPr lang="ru-RU" sz="2000" i="1" dirty="0" smtClean="0"/>
              <a:t> </a:t>
            </a:r>
            <a:r>
              <a:rPr lang="ru-RU" sz="2000" i="1" dirty="0" err="1" smtClean="0"/>
              <a:t>шаттық-мұңыңды</a:t>
            </a:r>
            <a:r>
              <a:rPr lang="ru-RU" sz="2000" i="1" dirty="0" smtClean="0"/>
              <a:t> </a:t>
            </a:r>
            <a:r>
              <a:rPr lang="ru-RU" sz="2000" i="1" dirty="0" err="1" smtClean="0"/>
              <a:t>жетінші</a:t>
            </a:r>
            <a:r>
              <a:rPr lang="ru-RU" sz="2000" i="1" dirty="0" smtClean="0"/>
              <a:t> </a:t>
            </a:r>
            <a:r>
              <a:rPr lang="ru-RU" sz="2000" i="1" dirty="0" err="1" smtClean="0"/>
              <a:t>түйсік</a:t>
            </a:r>
            <a:r>
              <a:rPr lang="ru-RU" sz="2000" i="1" dirty="0" smtClean="0"/>
              <a:t> </a:t>
            </a:r>
            <a:r>
              <a:rPr lang="ru-RU" sz="2000" i="1" dirty="0" err="1" smtClean="0"/>
              <a:t>арқылы</a:t>
            </a:r>
            <a:r>
              <a:rPr lang="ru-RU" sz="2000" i="1" dirty="0" smtClean="0"/>
              <a:t>?</a:t>
            </a:r>
          </a:p>
          <a:p>
            <a:r>
              <a:rPr lang="ru-RU" sz="2000" i="1" dirty="0" err="1" smtClean="0"/>
              <a:t>Ұқпаса</a:t>
            </a:r>
            <a:r>
              <a:rPr lang="ru-RU" sz="2000" i="1" dirty="0" smtClean="0"/>
              <a:t>… </a:t>
            </a:r>
            <a:r>
              <a:rPr lang="ru-RU" sz="2000" i="1" dirty="0" err="1" smtClean="0"/>
              <a:t>ісің</a:t>
            </a:r>
            <a:r>
              <a:rPr lang="ru-RU" sz="2000" i="1" dirty="0" smtClean="0"/>
              <a:t> </a:t>
            </a:r>
            <a:r>
              <a:rPr lang="ru-RU" sz="2000" i="1" dirty="0" err="1" smtClean="0"/>
              <a:t>секілді</a:t>
            </a:r>
            <a:r>
              <a:rPr lang="ru-RU" sz="2000" i="1" dirty="0" smtClean="0"/>
              <a:t> </a:t>
            </a:r>
            <a:r>
              <a:rPr lang="ru-RU" sz="2000" i="1" dirty="0" err="1" smtClean="0"/>
              <a:t>дауылда</a:t>
            </a:r>
            <a:r>
              <a:rPr lang="ru-RU" sz="2000" i="1" dirty="0" smtClean="0"/>
              <a:t> </a:t>
            </a:r>
            <a:r>
              <a:rPr lang="ru-RU" sz="2000" i="1" dirty="0" err="1" smtClean="0"/>
              <a:t>мұзға</a:t>
            </a:r>
            <a:r>
              <a:rPr lang="ru-RU" sz="2000" i="1" dirty="0" smtClean="0"/>
              <a:t> </a:t>
            </a:r>
            <a:r>
              <a:rPr lang="ru-RU" sz="2000" i="1" dirty="0" err="1" smtClean="0"/>
              <a:t>жаққан</a:t>
            </a:r>
            <a:r>
              <a:rPr lang="ru-RU" sz="2000" i="1" dirty="0" smtClean="0"/>
              <a:t> от,</a:t>
            </a:r>
          </a:p>
          <a:p>
            <a:r>
              <a:rPr lang="ru-RU" sz="2000" i="1" dirty="0" err="1" smtClean="0"/>
              <a:t>Рухани</a:t>
            </a:r>
            <a:r>
              <a:rPr lang="ru-RU" sz="2000" i="1" dirty="0" smtClean="0"/>
              <a:t> </a:t>
            </a:r>
            <a:r>
              <a:rPr lang="ru-RU" sz="2000" i="1" dirty="0" err="1" smtClean="0"/>
              <a:t>терең</a:t>
            </a:r>
            <a:r>
              <a:rPr lang="ru-RU" sz="2000" i="1" dirty="0" smtClean="0"/>
              <a:t> </a:t>
            </a:r>
            <a:r>
              <a:rPr lang="ru-RU" sz="2000" i="1" dirty="0" err="1" smtClean="0"/>
              <a:t>түйсіну</a:t>
            </a:r>
            <a:r>
              <a:rPr lang="ru-RU" sz="2000" i="1" dirty="0" smtClean="0"/>
              <a:t> </a:t>
            </a:r>
            <a:r>
              <a:rPr lang="ru-RU" sz="2000" i="1" dirty="0" err="1" smtClean="0"/>
              <a:t>жоқ</a:t>
            </a:r>
            <a:r>
              <a:rPr lang="ru-RU" sz="2000" i="1" dirty="0" smtClean="0"/>
              <a:t> </a:t>
            </a:r>
            <a:r>
              <a:rPr lang="ru-RU" sz="2000" i="1" dirty="0" err="1" smtClean="0"/>
              <a:t>кезде</a:t>
            </a:r>
            <a:r>
              <a:rPr lang="ru-RU" sz="2000" i="1" dirty="0" smtClean="0"/>
              <a:t> </a:t>
            </a:r>
            <a:r>
              <a:rPr lang="ru-RU" sz="2000" i="1" dirty="0" err="1" smtClean="0"/>
              <a:t>махаббат</a:t>
            </a:r>
            <a:r>
              <a:rPr lang="ru-RU" sz="2000" i="1" dirty="0" smtClean="0"/>
              <a:t> та </a:t>
            </a:r>
            <a:r>
              <a:rPr lang="ru-RU" sz="2000" i="1" dirty="0" err="1" smtClean="0"/>
              <a:t>жоқ</a:t>
            </a:r>
            <a:r>
              <a:rPr lang="ru-RU" sz="2000" i="1" dirty="0" smtClean="0"/>
              <a:t>.</a:t>
            </a:r>
            <a:endParaRPr lang="en-US" sz="2000" i="1" dirty="0"/>
          </a:p>
        </p:txBody>
      </p:sp>
      <p:sp>
        <p:nvSpPr>
          <p:cNvPr id="6" name="Прямоугольник 5"/>
          <p:cNvSpPr/>
          <p:nvPr/>
        </p:nvSpPr>
        <p:spPr>
          <a:xfrm>
            <a:off x="5500694" y="6143644"/>
            <a:ext cx="2618171" cy="400110"/>
          </a:xfrm>
          <a:prstGeom prst="rect">
            <a:avLst/>
          </a:prstGeom>
        </p:spPr>
        <p:txBody>
          <a:bodyPr wrap="square">
            <a:spAutoFit/>
          </a:bodyPr>
          <a:lstStyle/>
          <a:p>
            <a:r>
              <a:rPr lang="ru-RU" sz="2000" b="1" dirty="0" err="1" smtClean="0"/>
              <a:t>Мұхтар</a:t>
            </a:r>
            <a:r>
              <a:rPr lang="ru-RU" sz="2000" b="1" dirty="0" smtClean="0"/>
              <a:t> </a:t>
            </a:r>
            <a:r>
              <a:rPr lang="ru-RU" sz="2000" b="1" dirty="0" err="1" smtClean="0"/>
              <a:t>Шаханов</a:t>
            </a:r>
            <a:endParaRPr lang="ru-RU"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857224" y="779126"/>
            <a:ext cx="7620498" cy="543595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srcRect/>
          <a:stretch>
            <a:fillRect/>
          </a:stretch>
        </p:blipFill>
        <p:spPr bwMode="auto">
          <a:xfrm>
            <a:off x="928662" y="785794"/>
            <a:ext cx="7358114" cy="4857784"/>
          </a:xfrm>
          <a:prstGeom prst="rect">
            <a:avLst/>
          </a:prstGeom>
          <a:noFill/>
          <a:ln w="9525">
            <a:noFill/>
            <a:miter lim="800000"/>
            <a:headEnd/>
            <a:tailEnd/>
          </a:ln>
          <a:effectLst/>
        </p:spPr>
      </p:pic>
      <p:sp>
        <p:nvSpPr>
          <p:cNvPr id="6" name="Прямоугольник 5"/>
          <p:cNvSpPr/>
          <p:nvPr/>
        </p:nvSpPr>
        <p:spPr>
          <a:xfrm>
            <a:off x="785786" y="5783065"/>
            <a:ext cx="7929618" cy="830997"/>
          </a:xfrm>
          <a:prstGeom prst="rect">
            <a:avLst/>
          </a:prstGeom>
        </p:spPr>
        <p:txBody>
          <a:bodyPr wrap="square">
            <a:spAutoFit/>
          </a:bodyPr>
          <a:lstStyle/>
          <a:p>
            <a:pPr algn="ctr"/>
            <a:r>
              <a:rPr lang="ru-RU" sz="2400" dirty="0" err="1" smtClean="0">
                <a:solidFill>
                  <a:srgbClr val="FFC000"/>
                </a:solidFill>
              </a:rPr>
              <a:t>Ғылыми</a:t>
            </a:r>
            <a:r>
              <a:rPr lang="ru-RU" sz="2400" dirty="0" smtClean="0">
                <a:solidFill>
                  <a:srgbClr val="FFC000"/>
                </a:solidFill>
              </a:rPr>
              <a:t> </a:t>
            </a:r>
            <a:r>
              <a:rPr lang="ru-RU" sz="2400" dirty="0" err="1" smtClean="0">
                <a:solidFill>
                  <a:srgbClr val="FFC000"/>
                </a:solidFill>
              </a:rPr>
              <a:t>Кеңесінің</a:t>
            </a:r>
            <a:r>
              <a:rPr lang="ru-RU" sz="2400" dirty="0" smtClean="0">
                <a:solidFill>
                  <a:srgbClr val="FFC000"/>
                </a:solidFill>
              </a:rPr>
              <a:t> </a:t>
            </a:r>
            <a:r>
              <a:rPr lang="ru-RU" sz="2400" dirty="0" err="1" smtClean="0">
                <a:solidFill>
                  <a:srgbClr val="FFC000"/>
                </a:solidFill>
              </a:rPr>
              <a:t>шешімімен</a:t>
            </a:r>
            <a:r>
              <a:rPr lang="ru-RU" sz="2400" dirty="0" smtClean="0">
                <a:solidFill>
                  <a:srgbClr val="FFC000"/>
                </a:solidFill>
              </a:rPr>
              <a:t> </a:t>
            </a:r>
            <a:r>
              <a:rPr lang="ru-RU" sz="2400" b="1" dirty="0" err="1" smtClean="0">
                <a:solidFill>
                  <a:srgbClr val="FFC000"/>
                </a:solidFill>
              </a:rPr>
              <a:t>М.Шахановқа</a:t>
            </a:r>
            <a:r>
              <a:rPr lang="ru-RU" sz="2400" b="1" dirty="0" smtClean="0">
                <a:solidFill>
                  <a:srgbClr val="FFC000"/>
                </a:solidFill>
              </a:rPr>
              <a:t> </a:t>
            </a:r>
            <a:endParaRPr lang="en-US" sz="2400" b="1" dirty="0" smtClean="0">
              <a:solidFill>
                <a:srgbClr val="FFC000"/>
              </a:solidFill>
            </a:endParaRPr>
          </a:p>
          <a:p>
            <a:pPr algn="ctr"/>
            <a:r>
              <a:rPr lang="ru-RU" sz="2400" b="1" dirty="0" smtClean="0">
                <a:solidFill>
                  <a:srgbClr val="FFC000"/>
                </a:solidFill>
              </a:rPr>
              <a:t>«</a:t>
            </a:r>
            <a:r>
              <a:rPr lang="ru-RU" sz="2400" b="1" dirty="0" err="1" smtClean="0">
                <a:solidFill>
                  <a:srgbClr val="FFC000"/>
                </a:solidFill>
              </a:rPr>
              <a:t>Құрметті</a:t>
            </a:r>
            <a:r>
              <a:rPr lang="ru-RU" sz="2400" b="1" dirty="0" smtClean="0">
                <a:solidFill>
                  <a:srgbClr val="FFC000"/>
                </a:solidFill>
              </a:rPr>
              <a:t> профессор»</a:t>
            </a:r>
            <a:r>
              <a:rPr lang="ru-RU" sz="2400" dirty="0" smtClean="0">
                <a:solidFill>
                  <a:srgbClr val="FFC000"/>
                </a:solidFill>
              </a:rPr>
              <a:t> </a:t>
            </a:r>
            <a:r>
              <a:rPr lang="ru-RU" sz="2400" dirty="0" err="1" smtClean="0">
                <a:solidFill>
                  <a:srgbClr val="FFC000"/>
                </a:solidFill>
              </a:rPr>
              <a:t>атағы</a:t>
            </a:r>
            <a:r>
              <a:rPr lang="ru-RU" sz="2400" dirty="0" smtClean="0">
                <a:solidFill>
                  <a:srgbClr val="FFC000"/>
                </a:solidFill>
              </a:rPr>
              <a:t> </a:t>
            </a:r>
            <a:r>
              <a:rPr lang="ru-RU" sz="2400" dirty="0" err="1" smtClean="0">
                <a:solidFill>
                  <a:srgbClr val="FFC000"/>
                </a:solidFill>
              </a:rPr>
              <a:t>берілді</a:t>
            </a:r>
            <a:r>
              <a:rPr lang="ru-RU" sz="2400" dirty="0" smtClean="0">
                <a:solidFill>
                  <a:srgbClr val="FFC000"/>
                </a:solidFill>
              </a:rPr>
              <a:t>.</a:t>
            </a:r>
            <a:endParaRPr lang="ru-RU" sz="2400" dirty="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357166"/>
            <a:ext cx="8358246" cy="6186309"/>
          </a:xfrm>
          <a:prstGeom prst="rect">
            <a:avLst/>
          </a:prstGeom>
        </p:spPr>
        <p:txBody>
          <a:bodyPr wrap="square">
            <a:spAutoFit/>
          </a:bodyPr>
          <a:lstStyle/>
          <a:p>
            <a:pPr algn="just"/>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Мұхтар</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Шаханов</a:t>
            </a:r>
            <a:r>
              <a:rPr lang="ru-RU" i="1" dirty="0" smtClean="0">
                <a:solidFill>
                  <a:schemeClr val="accent5">
                    <a:lumMod val="40000"/>
                    <a:lumOff val="60000"/>
                  </a:schemeClr>
                </a:solidFill>
              </a:rPr>
              <a:t> 1942 </a:t>
            </a:r>
            <a:r>
              <a:rPr lang="ru-RU" i="1" dirty="0" err="1" smtClean="0">
                <a:solidFill>
                  <a:schemeClr val="accent5">
                    <a:lumMod val="40000"/>
                    <a:lumOff val="60000"/>
                  </a:schemeClr>
                </a:solidFill>
              </a:rPr>
              <a:t>жылы</a:t>
            </a:r>
            <a:r>
              <a:rPr lang="ru-RU" i="1" dirty="0" smtClean="0">
                <a:solidFill>
                  <a:schemeClr val="accent5">
                    <a:lumMod val="40000"/>
                    <a:lumOff val="60000"/>
                  </a:schemeClr>
                </a:solidFill>
              </a:rPr>
              <a:t> 2 </a:t>
            </a:r>
            <a:r>
              <a:rPr lang="ru-RU" i="1" dirty="0" err="1" smtClean="0">
                <a:solidFill>
                  <a:schemeClr val="accent5">
                    <a:lumMod val="40000"/>
                    <a:lumOff val="60000"/>
                  </a:schemeClr>
                </a:solidFill>
              </a:rPr>
              <a:t>шілдеде</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Оңтүстік</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Қазақстан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облысы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Отырар</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ауданы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Шілік</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ауылында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дүниеге</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келген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Мамандығы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тракторшы</a:t>
            </a:r>
            <a:r>
              <a:rPr lang="ru-RU" i="1" dirty="0" smtClean="0">
                <a:solidFill>
                  <a:schemeClr val="accent5">
                    <a:lumMod val="40000"/>
                    <a:lumOff val="60000"/>
                  </a:schemeClr>
                </a:solidFill>
              </a:rPr>
              <a:t>, филолог. 1969 </a:t>
            </a:r>
            <a:r>
              <a:rPr lang="ru-RU" i="1" dirty="0" err="1" smtClean="0">
                <a:solidFill>
                  <a:schemeClr val="accent5">
                    <a:lumMod val="40000"/>
                    <a:lumOff val="60000"/>
                  </a:schemeClr>
                </a:solidFill>
              </a:rPr>
              <a:t>жылы</a:t>
            </a:r>
            <a:r>
              <a:rPr lang="ru-RU" i="1" dirty="0" smtClean="0">
                <a:solidFill>
                  <a:schemeClr val="accent5">
                    <a:lumMod val="40000"/>
                    <a:lumOff val="60000"/>
                  </a:schemeClr>
                </a:solidFill>
              </a:rPr>
              <a:t> Шымкент </a:t>
            </a:r>
            <a:r>
              <a:rPr lang="ru-RU" i="1" dirty="0" err="1" smtClean="0">
                <a:solidFill>
                  <a:schemeClr val="accent5">
                    <a:lumMod val="40000"/>
                    <a:lumOff val="60000"/>
                  </a:schemeClr>
                </a:solidFill>
              </a:rPr>
              <a:t>педагогикалық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институтын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сырттай</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оқып</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бітірген</a:t>
            </a:r>
            <a:r>
              <a:rPr lang="ru-RU" i="1" dirty="0" smtClean="0">
                <a:solidFill>
                  <a:schemeClr val="accent5">
                    <a:lumMod val="40000"/>
                    <a:lumOff val="60000"/>
                  </a:schemeClr>
                </a:solidFill>
              </a:rPr>
              <a:t>.</a:t>
            </a:r>
          </a:p>
          <a:p>
            <a:pPr algn="just"/>
            <a:r>
              <a:rPr lang="ru-RU" i="1" dirty="0" smtClean="0">
                <a:solidFill>
                  <a:schemeClr val="accent5">
                    <a:lumMod val="40000"/>
                    <a:lumOff val="60000"/>
                  </a:schemeClr>
                </a:solidFill>
              </a:rPr>
              <a:t>        КСРО </a:t>
            </a:r>
            <a:r>
              <a:rPr lang="ru-RU" i="1" dirty="0" err="1" smtClean="0">
                <a:solidFill>
                  <a:schemeClr val="accent5">
                    <a:lumMod val="40000"/>
                    <a:lumOff val="60000"/>
                  </a:schemeClr>
                </a:solidFill>
              </a:rPr>
              <a:t>Жазушылар</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Одағының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мүшесі</a:t>
            </a:r>
            <a:r>
              <a:rPr lang="ru-RU" i="1" dirty="0" smtClean="0">
                <a:solidFill>
                  <a:schemeClr val="accent5">
                    <a:lumMod val="40000"/>
                    <a:lumOff val="60000"/>
                  </a:schemeClr>
                </a:solidFill>
              </a:rPr>
              <a:t> (1969), КСРО </a:t>
            </a:r>
            <a:r>
              <a:rPr lang="ru-RU" i="1" dirty="0" err="1" smtClean="0">
                <a:solidFill>
                  <a:schemeClr val="accent5">
                    <a:lumMod val="40000"/>
                    <a:lumOff val="60000"/>
                  </a:schemeClr>
                </a:solidFill>
              </a:rPr>
              <a:t>Жазушылар</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Одағының</a:t>
            </a:r>
            <a:r>
              <a:rPr lang="ru-RU" i="1" dirty="0" smtClean="0">
                <a:solidFill>
                  <a:schemeClr val="accent5">
                    <a:lumMod val="40000"/>
                    <a:lumOff val="60000"/>
                  </a:schemeClr>
                </a:solidFill>
              </a:rPr>
              <a:t> пленум </a:t>
            </a:r>
            <a:r>
              <a:rPr lang="ru-RU" i="1" dirty="0" err="1" smtClean="0">
                <a:solidFill>
                  <a:schemeClr val="accent5">
                    <a:lumMod val="40000"/>
                    <a:lumOff val="60000"/>
                  </a:schemeClr>
                </a:solidFill>
              </a:rPr>
              <a:t>мүшесі</a:t>
            </a:r>
            <a:r>
              <a:rPr lang="ru-RU" i="1" dirty="0" smtClean="0">
                <a:solidFill>
                  <a:schemeClr val="accent5">
                    <a:lumMod val="40000"/>
                    <a:lumOff val="60000"/>
                  </a:schemeClr>
                </a:solidFill>
              </a:rPr>
              <a:t> (1978), «</a:t>
            </a:r>
            <a:r>
              <a:rPr lang="ru-RU" i="1" dirty="0" err="1" smtClean="0">
                <a:solidFill>
                  <a:schemeClr val="accent5">
                    <a:lumMod val="40000"/>
                    <a:lumOff val="60000"/>
                  </a:schemeClr>
                </a:solidFill>
              </a:rPr>
              <a:t>Жалын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альманахының</a:t>
            </a:r>
            <a:r>
              <a:rPr lang="ru-RU" i="1" dirty="0" smtClean="0">
                <a:solidFill>
                  <a:schemeClr val="accent5">
                    <a:lumMod val="40000"/>
                    <a:lumOff val="60000"/>
                  </a:schemeClr>
                </a:solidFill>
              </a:rPr>
              <a:t> (1984), «</a:t>
            </a:r>
            <a:r>
              <a:rPr lang="ru-RU" i="1" dirty="0" err="1" smtClean="0">
                <a:solidFill>
                  <a:schemeClr val="accent5">
                    <a:lumMod val="40000"/>
                    <a:lumOff val="60000"/>
                  </a:schemeClr>
                </a:solidFill>
              </a:rPr>
              <a:t>Жалын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журналының</a:t>
            </a:r>
            <a:r>
              <a:rPr lang="ru-RU" i="1" dirty="0" smtClean="0">
                <a:solidFill>
                  <a:schemeClr val="accent5">
                    <a:lumMod val="40000"/>
                    <a:lumOff val="60000"/>
                  </a:schemeClr>
                </a:solidFill>
              </a:rPr>
              <a:t> бас редакторы (1986), </a:t>
            </a:r>
            <a:r>
              <a:rPr lang="ru-RU" i="1" dirty="0" err="1" smtClean="0">
                <a:solidFill>
                  <a:schemeClr val="accent5">
                    <a:lumMod val="40000"/>
                    <a:lumOff val="60000"/>
                  </a:schemeClr>
                </a:solidFill>
              </a:rPr>
              <a:t>Қазақстанның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халық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жазушысы</a:t>
            </a:r>
            <a:r>
              <a:rPr lang="ru-RU" i="1" dirty="0" smtClean="0">
                <a:solidFill>
                  <a:schemeClr val="accent5">
                    <a:lumMod val="40000"/>
                    <a:lumOff val="60000"/>
                  </a:schemeClr>
                </a:solidFill>
              </a:rPr>
              <a:t> (1996), </a:t>
            </a:r>
            <a:r>
              <a:rPr lang="ru-RU" i="1" dirty="0" err="1" smtClean="0">
                <a:solidFill>
                  <a:schemeClr val="accent5">
                    <a:lumMod val="40000"/>
                    <a:lumOff val="60000"/>
                  </a:schemeClr>
                </a:solidFill>
              </a:rPr>
              <a:t>Қазақстан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Жазушылар</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Одағы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Басқармасының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хатшысы</a:t>
            </a:r>
            <a:r>
              <a:rPr lang="ru-RU" i="1" dirty="0" smtClean="0">
                <a:solidFill>
                  <a:schemeClr val="accent5">
                    <a:lumMod val="40000"/>
                    <a:lumOff val="60000"/>
                  </a:schemeClr>
                </a:solidFill>
              </a:rPr>
              <a:t> (1986), </a:t>
            </a:r>
            <a:r>
              <a:rPr lang="ru-RU" i="1" dirty="0" err="1" smtClean="0">
                <a:solidFill>
                  <a:schemeClr val="accent5">
                    <a:lumMod val="40000"/>
                    <a:lumOff val="60000"/>
                  </a:schemeClr>
                </a:solidFill>
              </a:rPr>
              <a:t>Республикадағы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тұңғыш</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құрылған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экологиялық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қозғалыс</a:t>
            </a:r>
            <a:r>
              <a:rPr lang="ru-RU" i="1" dirty="0" smtClean="0">
                <a:solidFill>
                  <a:schemeClr val="accent5">
                    <a:lumMod val="40000"/>
                    <a:lumOff val="60000"/>
                  </a:schemeClr>
                </a:solidFill>
              </a:rPr>
              <a:t> – Арал </a:t>
            </a:r>
            <a:r>
              <a:rPr lang="ru-RU" i="1" dirty="0" err="1" smtClean="0">
                <a:solidFill>
                  <a:schemeClr val="accent5">
                    <a:lumMod val="40000"/>
                    <a:lumOff val="60000"/>
                  </a:schemeClr>
                </a:solidFill>
              </a:rPr>
              <a:t>және</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Балқаш</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проблемалары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жөніндегі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қоғамдық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комитеттің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төрағасы</a:t>
            </a:r>
            <a:r>
              <a:rPr lang="ru-RU" i="1" dirty="0" smtClean="0">
                <a:solidFill>
                  <a:schemeClr val="accent5">
                    <a:lumMod val="40000"/>
                    <a:lumOff val="60000"/>
                  </a:schemeClr>
                </a:solidFill>
              </a:rPr>
              <a:t> (1988), 1986 </a:t>
            </a:r>
            <a:r>
              <a:rPr lang="ru-RU" i="1" dirty="0" err="1" smtClean="0">
                <a:solidFill>
                  <a:schemeClr val="accent5">
                    <a:lumMod val="40000"/>
                    <a:lumOff val="60000"/>
                  </a:schemeClr>
                </a:solidFill>
              </a:rPr>
              <a:t>жылғы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Желтоқсан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көтерілісі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аясында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қазақ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халқына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ұлтшыл</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деп</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кінә</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таққан</a:t>
            </a:r>
            <a:r>
              <a:rPr lang="ru-RU" i="1" dirty="0" smtClean="0">
                <a:solidFill>
                  <a:schemeClr val="accent5">
                    <a:lumMod val="40000"/>
                    <a:lumOff val="60000"/>
                  </a:schemeClr>
                </a:solidFill>
              </a:rPr>
              <a:t> КОКП </a:t>
            </a:r>
            <a:r>
              <a:rPr lang="ru-RU" i="1" dirty="0" err="1" smtClean="0">
                <a:solidFill>
                  <a:schemeClr val="accent5">
                    <a:lumMod val="40000"/>
                    <a:lumOff val="60000"/>
                  </a:schemeClr>
                </a:solidFill>
              </a:rPr>
              <a:t>Орталық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комитеті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Саяси</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Бюросының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қаулысына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қарсы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және</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сол</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Желтоқсан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кезіндегі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шындықты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қалыптастыру</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жөнінде</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тұңғыш</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рет</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Қазақстан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Жазушылар</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Одағының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Пленумында</a:t>
            </a:r>
            <a:r>
              <a:rPr lang="ru-RU" i="1" dirty="0" smtClean="0">
                <a:solidFill>
                  <a:schemeClr val="accent5">
                    <a:lumMod val="40000"/>
                    <a:lumOff val="60000"/>
                  </a:schemeClr>
                </a:solidFill>
              </a:rPr>
              <a:t> (1988), КСРО </a:t>
            </a:r>
            <a:r>
              <a:rPr lang="ru-RU" i="1" dirty="0" err="1" smtClean="0">
                <a:solidFill>
                  <a:schemeClr val="accent5">
                    <a:lumMod val="40000"/>
                    <a:lumOff val="60000"/>
                  </a:schemeClr>
                </a:solidFill>
              </a:rPr>
              <a:t>халық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депутаттарының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І-ші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съезінде</a:t>
            </a:r>
            <a:r>
              <a:rPr lang="ru-RU" i="1" dirty="0" smtClean="0">
                <a:solidFill>
                  <a:schemeClr val="accent5">
                    <a:lumMod val="40000"/>
                    <a:lumOff val="60000"/>
                  </a:schemeClr>
                </a:solidFill>
              </a:rPr>
              <a:t> (Кремль, 1989) </a:t>
            </a:r>
            <a:r>
              <a:rPr lang="ru-RU" i="1" dirty="0" err="1" smtClean="0">
                <a:solidFill>
                  <a:schemeClr val="accent5">
                    <a:lumMod val="40000"/>
                    <a:lumOff val="60000"/>
                  </a:schemeClr>
                </a:solidFill>
              </a:rPr>
              <a:t>батыл</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мінез</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көрсетті</a:t>
            </a:r>
            <a:r>
              <a:rPr lang="ru-RU" i="1" dirty="0" smtClean="0">
                <a:solidFill>
                  <a:schemeClr val="accent5">
                    <a:lumMod val="40000"/>
                    <a:lumOff val="60000"/>
                  </a:schemeClr>
                </a:solidFill>
              </a:rPr>
              <a:t>. КСРО </a:t>
            </a:r>
            <a:r>
              <a:rPr lang="ru-RU" i="1" dirty="0" err="1" smtClean="0">
                <a:solidFill>
                  <a:schemeClr val="accent5">
                    <a:lumMod val="40000"/>
                    <a:lumOff val="60000"/>
                  </a:schemeClr>
                </a:solidFill>
              </a:rPr>
              <a:t>билігі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бұған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құлақ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аспаған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соң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белгілі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ғалым</a:t>
            </a:r>
            <a:r>
              <a:rPr lang="ru-RU" i="1" dirty="0" smtClean="0">
                <a:solidFill>
                  <a:schemeClr val="accent5">
                    <a:lumMod val="40000"/>
                    <a:lumOff val="60000"/>
                  </a:schemeClr>
                </a:solidFill>
              </a:rPr>
              <a:t>, Нобель </a:t>
            </a:r>
            <a:r>
              <a:rPr lang="ru-RU" i="1" dirty="0" err="1" smtClean="0">
                <a:solidFill>
                  <a:schemeClr val="accent5">
                    <a:lumMod val="40000"/>
                    <a:lumOff val="60000"/>
                  </a:schemeClr>
                </a:solidFill>
              </a:rPr>
              <a:t>сыйлығының</a:t>
            </a:r>
            <a:r>
              <a:rPr lang="ru-RU" i="1" dirty="0" smtClean="0">
                <a:solidFill>
                  <a:schemeClr val="accent5">
                    <a:lumMod val="40000"/>
                    <a:lumOff val="60000"/>
                  </a:schemeClr>
                </a:solidFill>
              </a:rPr>
              <a:t> лауреаты </a:t>
            </a:r>
            <a:r>
              <a:rPr lang="ru-RU" i="1" dirty="0" err="1" smtClean="0">
                <a:solidFill>
                  <a:schemeClr val="accent5">
                    <a:lumMod val="40000"/>
                    <a:lumOff val="60000"/>
                  </a:schemeClr>
                </a:solidFill>
              </a:rPr>
              <a:t>А.Сахаровтың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кейіннен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Ресейдің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тұңғыш</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Президенті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болған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Б.Ельциннің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қолдауымен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бұл</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проблеманы</a:t>
            </a:r>
            <a:r>
              <a:rPr lang="ru-RU" i="1" dirty="0" smtClean="0">
                <a:solidFill>
                  <a:schemeClr val="accent5">
                    <a:lumMod val="40000"/>
                    <a:lumOff val="60000"/>
                  </a:schemeClr>
                </a:solidFill>
              </a:rPr>
              <a:t> КСРО </a:t>
            </a:r>
            <a:r>
              <a:rPr lang="ru-RU" i="1" dirty="0" err="1" smtClean="0">
                <a:solidFill>
                  <a:schemeClr val="accent5">
                    <a:lumMod val="40000"/>
                    <a:lumOff val="60000"/>
                  </a:schemeClr>
                </a:solidFill>
              </a:rPr>
              <a:t>Жоғарғы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Кеңесінің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бірінші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сессиясында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екінші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рет</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қайта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көтеріп</a:t>
            </a:r>
            <a:r>
              <a:rPr lang="ru-RU" i="1" dirty="0" smtClean="0">
                <a:solidFill>
                  <a:schemeClr val="accent5">
                    <a:lumMod val="40000"/>
                    <a:lumOff val="60000"/>
                  </a:schemeClr>
                </a:solidFill>
              </a:rPr>
              <a:t>, КСРО </a:t>
            </a:r>
            <a:r>
              <a:rPr lang="ru-RU" i="1" dirty="0" err="1" smtClean="0">
                <a:solidFill>
                  <a:schemeClr val="accent5">
                    <a:lumMod val="40000"/>
                    <a:lumOff val="60000"/>
                  </a:schemeClr>
                </a:solidFill>
              </a:rPr>
              <a:t>Президенті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М.Горбачевты</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Желтоқсан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оқиғасын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зерттеу</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және</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оған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түбегейлі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баға</a:t>
            </a:r>
            <a:r>
              <a:rPr lang="ru-RU" i="1" dirty="0" smtClean="0">
                <a:solidFill>
                  <a:schemeClr val="accent5">
                    <a:lumMod val="40000"/>
                    <a:lumOff val="60000"/>
                  </a:schemeClr>
                </a:solidFill>
              </a:rPr>
              <a:t> беру </a:t>
            </a:r>
            <a:r>
              <a:rPr lang="ru-RU" i="1" dirty="0" err="1" smtClean="0">
                <a:solidFill>
                  <a:schemeClr val="accent5">
                    <a:lumMod val="40000"/>
                    <a:lumOff val="60000"/>
                  </a:schemeClr>
                </a:solidFill>
              </a:rPr>
              <a:t>жөнінде</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жаңа</a:t>
            </a:r>
            <a:r>
              <a:rPr lang="ru-RU" i="1" dirty="0" smtClean="0">
                <a:solidFill>
                  <a:schemeClr val="accent5">
                    <a:lumMod val="40000"/>
                    <a:lumOff val="60000"/>
                  </a:schemeClr>
                </a:solidFill>
              </a:rPr>
              <a:t> комиссия </a:t>
            </a:r>
            <a:r>
              <a:rPr lang="ru-RU" i="1" dirty="0" err="1" smtClean="0">
                <a:solidFill>
                  <a:schemeClr val="accent5">
                    <a:lumMod val="40000"/>
                    <a:lumOff val="60000"/>
                  </a:schemeClr>
                </a:solidFill>
              </a:rPr>
              <a:t>құруға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мәжбүрледі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Бұл</a:t>
            </a:r>
            <a:r>
              <a:rPr lang="ru-RU" i="1" dirty="0" smtClean="0">
                <a:solidFill>
                  <a:schemeClr val="accent5">
                    <a:lumMod val="40000"/>
                    <a:lumOff val="60000"/>
                  </a:schemeClr>
                </a:solidFill>
              </a:rPr>
              <a:t> комиссия КСРО </a:t>
            </a:r>
            <a:r>
              <a:rPr lang="ru-RU" i="1" dirty="0" err="1" smtClean="0">
                <a:solidFill>
                  <a:schemeClr val="accent5">
                    <a:lumMod val="40000"/>
                    <a:lumOff val="60000"/>
                  </a:schemeClr>
                </a:solidFill>
              </a:rPr>
              <a:t>билігі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жүріп</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тұрған</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кездің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өзінде-ақ</a:t>
            </a:r>
            <a:r>
              <a:rPr lang="ru-RU" i="1" dirty="0" smtClean="0">
                <a:solidFill>
                  <a:schemeClr val="accent5">
                    <a:lumMod val="40000"/>
                    <a:lumOff val="60000"/>
                  </a:schemeClr>
                </a:solidFill>
              </a:rPr>
              <a:t> КОКП </a:t>
            </a:r>
            <a:r>
              <a:rPr lang="ru-RU" i="1" dirty="0" err="1" smtClean="0">
                <a:solidFill>
                  <a:schemeClr val="accent5">
                    <a:lumMod val="40000"/>
                    <a:lumOff val="60000"/>
                  </a:schemeClr>
                </a:solidFill>
              </a:rPr>
              <a:t>Орталық</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комитетінің</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Саяси</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Бюросына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Одақта</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бірінші</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боп</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саяси</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айып</a:t>
            </a:r>
            <a:r>
              <a:rPr lang="ru-RU" i="1" dirty="0" smtClean="0">
                <a:solidFill>
                  <a:schemeClr val="accent5">
                    <a:lumMod val="40000"/>
                    <a:lumOff val="60000"/>
                  </a:schemeClr>
                </a:solidFill>
              </a:rPr>
              <a:t> </a:t>
            </a:r>
            <a:r>
              <a:rPr lang="ru-RU" i="1" dirty="0" err="1" smtClean="0">
                <a:solidFill>
                  <a:schemeClr val="accent5">
                    <a:lumMod val="40000"/>
                    <a:lumOff val="60000"/>
                  </a:schemeClr>
                </a:solidFill>
              </a:rPr>
              <a:t>тақты</a:t>
            </a:r>
            <a:r>
              <a:rPr lang="ru-RU" i="1" dirty="0" smtClean="0">
                <a:solidFill>
                  <a:schemeClr val="accent5">
                    <a:lumMod val="40000"/>
                    <a:lumOff val="60000"/>
                  </a:schemeClr>
                </a:solidFill>
              </a:rPr>
              <a:t>…</a:t>
            </a:r>
            <a:endParaRPr lang="ru-RU" i="1" dirty="0">
              <a:solidFill>
                <a:schemeClr val="accent5">
                  <a:lumMod val="40000"/>
                  <a:lumOff val="6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0002" y="857232"/>
            <a:ext cx="3214710" cy="4286280"/>
          </a:xfrm>
          <a:prstGeom prst="rect">
            <a:avLst/>
          </a:prstGeom>
          <a:noFill/>
          <a:ln w="9525">
            <a:noFill/>
            <a:miter lim="800000"/>
            <a:headEnd/>
            <a:tailEnd/>
          </a:ln>
          <a:effectLst/>
        </p:spPr>
      </p:pic>
      <p:sp>
        <p:nvSpPr>
          <p:cNvPr id="5" name="Прямоугольник 4"/>
          <p:cNvSpPr/>
          <p:nvPr/>
        </p:nvSpPr>
        <p:spPr>
          <a:xfrm>
            <a:off x="3714744" y="871912"/>
            <a:ext cx="5572164" cy="4985980"/>
          </a:xfrm>
          <a:prstGeom prst="rect">
            <a:avLst/>
          </a:prstGeom>
        </p:spPr>
        <p:txBody>
          <a:bodyPr wrap="square">
            <a:spAutoFit/>
          </a:bodyPr>
          <a:lstStyle/>
          <a:p>
            <a:r>
              <a:rPr lang="ru-RU" sz="2000" b="1" i="1" dirty="0" smtClean="0"/>
              <a:t>«</a:t>
            </a:r>
            <a:r>
              <a:rPr lang="ru-RU" sz="2000" b="1" i="1" dirty="0" err="1" smtClean="0"/>
              <a:t>Өлең</a:t>
            </a:r>
            <a:r>
              <a:rPr lang="ru-RU" sz="2000" b="1" i="1" dirty="0" smtClean="0"/>
              <a:t> </a:t>
            </a:r>
            <a:r>
              <a:rPr lang="ru-RU" sz="2000" b="1" i="1" dirty="0" err="1" smtClean="0"/>
              <a:t>құрау</a:t>
            </a:r>
            <a:r>
              <a:rPr lang="ru-RU" sz="2000" b="1" i="1" dirty="0" smtClean="0"/>
              <a:t> – </a:t>
            </a:r>
            <a:r>
              <a:rPr lang="ru-RU" sz="2000" b="1" i="1" dirty="0" err="1" smtClean="0"/>
              <a:t>ақындықтың</a:t>
            </a:r>
            <a:r>
              <a:rPr lang="ru-RU" sz="2000" b="1" i="1" dirty="0" smtClean="0"/>
              <a:t> </a:t>
            </a:r>
            <a:r>
              <a:rPr lang="ru-RU" sz="2000" b="1" i="1" dirty="0" err="1" smtClean="0"/>
              <a:t>көп</a:t>
            </a:r>
            <a:r>
              <a:rPr lang="ru-RU" sz="2000" b="1" i="1" dirty="0" smtClean="0"/>
              <a:t> </a:t>
            </a:r>
          </a:p>
          <a:p>
            <a:r>
              <a:rPr lang="ru-RU" sz="2000" b="1" i="1" dirty="0" smtClean="0"/>
              <a:t>                                          </a:t>
            </a:r>
            <a:r>
              <a:rPr lang="ru-RU" sz="2000" b="1" i="1" dirty="0" err="1" smtClean="0"/>
              <a:t>қырының</a:t>
            </a:r>
            <a:r>
              <a:rPr lang="ru-RU" sz="2000" b="1" i="1" dirty="0" smtClean="0"/>
              <a:t> </a:t>
            </a:r>
            <a:r>
              <a:rPr lang="ru-RU" sz="2000" b="1" i="1" dirty="0" err="1" smtClean="0"/>
              <a:t>бір</a:t>
            </a:r>
            <a:r>
              <a:rPr lang="ru-RU" sz="2000" b="1" i="1" dirty="0" smtClean="0"/>
              <a:t> </a:t>
            </a:r>
            <a:r>
              <a:rPr lang="ru-RU" sz="2000" b="1" i="1" dirty="0" err="1" smtClean="0"/>
              <a:t>түрі</a:t>
            </a:r>
            <a:r>
              <a:rPr lang="ru-RU" sz="2000" b="1" i="1" dirty="0" smtClean="0"/>
              <a:t>.</a:t>
            </a:r>
            <a:br>
              <a:rPr lang="ru-RU" sz="2000" b="1" i="1" dirty="0" smtClean="0"/>
            </a:br>
            <a:r>
              <a:rPr lang="ru-RU" sz="2000" b="1" i="1" dirty="0" smtClean="0"/>
              <a:t>Тек </a:t>
            </a:r>
            <a:r>
              <a:rPr lang="ru-RU" sz="2000" b="1" i="1" dirty="0" err="1" smtClean="0"/>
              <a:t>сол</a:t>
            </a:r>
            <a:r>
              <a:rPr lang="ru-RU" sz="2000" b="1" i="1" dirty="0" smtClean="0"/>
              <a:t> </a:t>
            </a:r>
            <a:r>
              <a:rPr lang="ru-RU" sz="2000" b="1" i="1" dirty="0" err="1" smtClean="0"/>
              <a:t>үшін</a:t>
            </a:r>
            <a:r>
              <a:rPr lang="ru-RU" sz="2000" b="1" i="1" dirty="0" smtClean="0"/>
              <a:t> оны </a:t>
            </a:r>
            <a:r>
              <a:rPr lang="ru-RU" sz="2000" b="1" i="1" dirty="0" err="1" smtClean="0"/>
              <a:t>ардақтау</a:t>
            </a:r>
            <a:r>
              <a:rPr lang="ru-RU" sz="2000" b="1" i="1" dirty="0" smtClean="0"/>
              <a:t>, </a:t>
            </a:r>
          </a:p>
          <a:p>
            <a:r>
              <a:rPr lang="ru-RU" sz="2000" b="1" i="1" dirty="0" smtClean="0"/>
              <a:t>                                         </a:t>
            </a:r>
            <a:r>
              <a:rPr lang="ru-RU" sz="2000" b="1" i="1" dirty="0" err="1" smtClean="0"/>
              <a:t>жөнсіздеу</a:t>
            </a:r>
            <a:r>
              <a:rPr lang="ru-RU" sz="2000" b="1" i="1" dirty="0" smtClean="0"/>
              <a:t> </a:t>
            </a:r>
            <a:r>
              <a:rPr lang="ru-RU" sz="2000" b="1" i="1" dirty="0" err="1" smtClean="0"/>
              <a:t>һәм</a:t>
            </a:r>
            <a:r>
              <a:rPr lang="ru-RU" sz="2000" b="1" i="1" dirty="0" smtClean="0"/>
              <a:t> </a:t>
            </a:r>
            <a:r>
              <a:rPr lang="ru-RU" sz="2000" b="1" i="1" dirty="0" err="1" smtClean="0"/>
              <a:t>күлкілі</a:t>
            </a:r>
            <a:r>
              <a:rPr lang="ru-RU" sz="2000" b="1" i="1" dirty="0" smtClean="0"/>
              <a:t>.</a:t>
            </a:r>
            <a:br>
              <a:rPr lang="ru-RU" sz="2000" b="1" i="1" dirty="0" smtClean="0"/>
            </a:br>
            <a:r>
              <a:rPr lang="ru-RU" sz="2000" b="1" i="1" dirty="0" err="1" smtClean="0"/>
              <a:t>Дәуірі</a:t>
            </a:r>
            <a:r>
              <a:rPr lang="ru-RU" sz="2000" b="1" i="1" dirty="0" smtClean="0"/>
              <a:t> мен </a:t>
            </a:r>
            <a:r>
              <a:rPr lang="ru-RU" sz="2000" b="1" i="1" dirty="0" err="1" smtClean="0"/>
              <a:t>билігіне</a:t>
            </a:r>
            <a:r>
              <a:rPr lang="ru-RU" sz="2000" b="1" i="1" dirty="0" smtClean="0"/>
              <a:t> </a:t>
            </a:r>
            <a:r>
              <a:rPr lang="ru-RU" sz="2000" b="1" i="1" dirty="0" err="1" smtClean="0"/>
              <a:t>саналғанмен</a:t>
            </a:r>
            <a:r>
              <a:rPr lang="ru-RU" sz="2000" b="1" i="1" dirty="0" smtClean="0"/>
              <a:t> </a:t>
            </a:r>
          </a:p>
          <a:p>
            <a:r>
              <a:rPr lang="ru-RU" sz="2000" b="1" i="1" dirty="0" smtClean="0"/>
              <a:t>                                                        </a:t>
            </a:r>
            <a:r>
              <a:rPr lang="ru-RU" sz="2000" b="1" i="1" dirty="0" err="1" smtClean="0"/>
              <a:t>алымды</a:t>
            </a:r>
            <a:r>
              <a:rPr lang="ru-RU" sz="2000" b="1" i="1" dirty="0" smtClean="0"/>
              <a:t>,</a:t>
            </a:r>
            <a:br>
              <a:rPr lang="ru-RU" sz="2000" b="1" i="1" dirty="0" smtClean="0"/>
            </a:br>
            <a:r>
              <a:rPr lang="ru-RU" sz="2000" b="1" i="1" dirty="0" err="1" smtClean="0"/>
              <a:t>Ұлтын</a:t>
            </a:r>
            <a:r>
              <a:rPr lang="ru-RU" sz="2000" b="1" i="1" dirty="0" smtClean="0"/>
              <a:t> </a:t>
            </a:r>
            <a:r>
              <a:rPr lang="ru-RU" sz="2000" b="1" i="1" dirty="0" err="1" smtClean="0"/>
              <a:t>сатқан</a:t>
            </a:r>
            <a:r>
              <a:rPr lang="ru-RU" sz="2000" b="1" i="1" dirty="0" smtClean="0"/>
              <a:t> </a:t>
            </a:r>
            <a:r>
              <a:rPr lang="ru-RU" sz="2000" b="1" i="1" dirty="0" err="1" smtClean="0"/>
              <a:t>ақындар</a:t>
            </a:r>
            <a:r>
              <a:rPr lang="ru-RU" sz="2000" b="1" i="1" dirty="0" smtClean="0"/>
              <a:t> бар,</a:t>
            </a:r>
          </a:p>
          <a:p>
            <a:r>
              <a:rPr lang="ru-RU" sz="2000" b="1" i="1" dirty="0" smtClean="0"/>
              <a:t>                                            </a:t>
            </a:r>
            <a:r>
              <a:rPr lang="ru-RU" sz="2000" b="1" i="1" dirty="0" err="1" smtClean="0"/>
              <a:t>бірақ</a:t>
            </a:r>
            <a:r>
              <a:rPr lang="ru-RU" sz="2000" b="1" i="1" dirty="0" smtClean="0"/>
              <a:t> </a:t>
            </a:r>
            <a:r>
              <a:rPr lang="ru-RU" sz="2000" b="1" i="1" dirty="0" err="1" smtClean="0"/>
              <a:t>жыры</a:t>
            </a:r>
            <a:r>
              <a:rPr lang="ru-RU" sz="2000" b="1" i="1" dirty="0" smtClean="0"/>
              <a:t> </a:t>
            </a:r>
            <a:r>
              <a:rPr lang="ru-RU" sz="2000" b="1" i="1" dirty="0" err="1" smtClean="0"/>
              <a:t>дарынды</a:t>
            </a:r>
            <a:r>
              <a:rPr lang="ru-RU" sz="2000" b="1" i="1" dirty="0" smtClean="0"/>
              <a:t>…</a:t>
            </a:r>
            <a:br>
              <a:rPr lang="ru-RU" sz="2000" b="1" i="1" dirty="0" smtClean="0"/>
            </a:br>
            <a:r>
              <a:rPr lang="ru-RU" sz="2000" b="1" i="1" dirty="0" err="1" smtClean="0"/>
              <a:t>Ерлігі</a:t>
            </a:r>
            <a:r>
              <a:rPr lang="ru-RU" sz="2000" b="1" i="1" dirty="0" smtClean="0"/>
              <a:t> </a:t>
            </a:r>
            <a:r>
              <a:rPr lang="ru-RU" sz="2000" b="1" i="1" dirty="0" err="1" smtClean="0"/>
              <a:t>жоқ</a:t>
            </a:r>
            <a:r>
              <a:rPr lang="ru-RU" sz="2000" b="1" i="1" dirty="0" smtClean="0"/>
              <a:t>, </a:t>
            </a:r>
            <a:r>
              <a:rPr lang="ru-RU" sz="2000" b="1" i="1" dirty="0" err="1" smtClean="0"/>
              <a:t>елдігі</a:t>
            </a:r>
            <a:r>
              <a:rPr lang="ru-RU" sz="2000" b="1" i="1" dirty="0" smtClean="0"/>
              <a:t> </a:t>
            </a:r>
            <a:r>
              <a:rPr lang="ru-RU" sz="2000" b="1" i="1" dirty="0" err="1" smtClean="0"/>
              <a:t>жоқ</a:t>
            </a:r>
            <a:r>
              <a:rPr lang="ru-RU" sz="2000" b="1" i="1" dirty="0" smtClean="0"/>
              <a:t>, </a:t>
            </a:r>
            <a:r>
              <a:rPr lang="ru-RU" sz="2000" b="1" i="1" dirty="0" err="1" smtClean="0"/>
              <a:t>аузы</a:t>
            </a:r>
            <a:r>
              <a:rPr lang="ru-RU" sz="2000" b="1" i="1" dirty="0" smtClean="0"/>
              <a:t> </a:t>
            </a:r>
          </a:p>
          <a:p>
            <a:r>
              <a:rPr lang="ru-RU" sz="2000" b="1" i="1" dirty="0" smtClean="0"/>
              <a:t>                                              </a:t>
            </a:r>
            <a:r>
              <a:rPr lang="ru-RU" sz="2000" b="1" i="1" dirty="0" err="1" smtClean="0"/>
              <a:t>ғана</a:t>
            </a:r>
            <a:r>
              <a:rPr lang="ru-RU" sz="2000" b="1" i="1" dirty="0" smtClean="0"/>
              <a:t> </a:t>
            </a:r>
            <a:r>
              <a:rPr lang="ru-RU" sz="2000" b="1" i="1" dirty="0" err="1" smtClean="0"/>
              <a:t>белсенер</a:t>
            </a:r>
            <a:r>
              <a:rPr lang="ru-RU" sz="2000" b="1" i="1" dirty="0" smtClean="0"/>
              <a:t>,</a:t>
            </a:r>
            <a:br>
              <a:rPr lang="ru-RU" sz="2000" b="1" i="1" dirty="0" smtClean="0"/>
            </a:br>
            <a:r>
              <a:rPr lang="ru-RU" sz="2000" b="1" i="1" dirty="0" err="1" smtClean="0"/>
              <a:t>Сөзден</a:t>
            </a:r>
            <a:r>
              <a:rPr lang="ru-RU" sz="2000" b="1" i="1" dirty="0" smtClean="0"/>
              <a:t> </a:t>
            </a:r>
            <a:r>
              <a:rPr lang="ru-RU" sz="2000" b="1" i="1" dirty="0" err="1" smtClean="0"/>
              <a:t>ісі</a:t>
            </a:r>
            <a:r>
              <a:rPr lang="ru-RU" sz="2000" b="1" i="1" dirty="0" smtClean="0"/>
              <a:t> </a:t>
            </a:r>
            <a:r>
              <a:rPr lang="ru-RU" sz="2000" b="1" i="1" dirty="0" err="1" smtClean="0"/>
              <a:t>алшақ</a:t>
            </a:r>
            <a:r>
              <a:rPr lang="ru-RU" sz="2000" b="1" i="1" dirty="0" smtClean="0"/>
              <a:t> </a:t>
            </a:r>
            <a:r>
              <a:rPr lang="ru-RU" sz="2000" b="1" i="1" dirty="0" err="1" smtClean="0"/>
              <a:t>жатса</a:t>
            </a:r>
            <a:r>
              <a:rPr lang="ru-RU" sz="2000" b="1" i="1" dirty="0" smtClean="0"/>
              <a:t>,</a:t>
            </a:r>
          </a:p>
          <a:p>
            <a:r>
              <a:rPr lang="ru-RU" sz="2000" b="1" i="1" dirty="0" smtClean="0"/>
              <a:t>                                         </a:t>
            </a:r>
            <a:r>
              <a:rPr lang="ru-RU" sz="2000" b="1" i="1" dirty="0" err="1" smtClean="0"/>
              <a:t>оған</a:t>
            </a:r>
            <a:r>
              <a:rPr lang="ru-RU" sz="2000" b="1" i="1" dirty="0" smtClean="0"/>
              <a:t> </a:t>
            </a:r>
            <a:r>
              <a:rPr lang="ru-RU" sz="2000" b="1" i="1" dirty="0" err="1" smtClean="0"/>
              <a:t>қалай</a:t>
            </a:r>
            <a:r>
              <a:rPr lang="ru-RU" sz="2000" b="1" i="1" dirty="0" smtClean="0"/>
              <a:t> ел </a:t>
            </a:r>
            <a:r>
              <a:rPr lang="ru-RU" sz="2000" b="1" i="1" dirty="0" err="1" smtClean="0"/>
              <a:t>сенер</a:t>
            </a:r>
            <a:r>
              <a:rPr lang="ru-RU" sz="2000" b="1" i="1" dirty="0" smtClean="0"/>
              <a:t>?</a:t>
            </a:r>
            <a:br>
              <a:rPr lang="ru-RU" sz="2000" b="1" i="1" dirty="0" smtClean="0"/>
            </a:br>
            <a:r>
              <a:rPr lang="ru-RU" sz="2000" b="1" i="1" dirty="0" smtClean="0"/>
              <a:t>Неге </a:t>
            </a:r>
            <a:r>
              <a:rPr lang="ru-RU" sz="2000" b="1" i="1" dirty="0" err="1" smtClean="0"/>
              <a:t>бүгін</a:t>
            </a:r>
            <a:r>
              <a:rPr lang="ru-RU" sz="2000" b="1" i="1" dirty="0" smtClean="0"/>
              <a:t> </a:t>
            </a:r>
            <a:r>
              <a:rPr lang="ru-RU" sz="2000" b="1" i="1" dirty="0" err="1" smtClean="0"/>
              <a:t>ұлт</a:t>
            </a:r>
            <a:r>
              <a:rPr lang="ru-RU" sz="2000" b="1" i="1" dirty="0" smtClean="0"/>
              <a:t> </a:t>
            </a:r>
            <a:r>
              <a:rPr lang="ru-RU" sz="2000" b="1" i="1" dirty="0" err="1" smtClean="0"/>
              <a:t>мүддесі</a:t>
            </a:r>
            <a:r>
              <a:rPr lang="ru-RU" sz="2000" b="1" i="1" dirty="0" smtClean="0"/>
              <a:t> </a:t>
            </a:r>
            <a:r>
              <a:rPr lang="ru-RU" sz="2000" b="1" i="1" dirty="0" err="1" smtClean="0"/>
              <a:t>науқас</a:t>
            </a:r>
            <a:r>
              <a:rPr lang="ru-RU" sz="2000" b="1" i="1" dirty="0" smtClean="0"/>
              <a:t> </a:t>
            </a:r>
          </a:p>
          <a:p>
            <a:r>
              <a:rPr lang="ru-RU" sz="2000" b="1" i="1" dirty="0" smtClean="0"/>
              <a:t>                                           </a:t>
            </a:r>
            <a:r>
              <a:rPr lang="ru-RU" sz="2000" b="1" i="1" dirty="0" err="1" smtClean="0"/>
              <a:t>жандай</a:t>
            </a:r>
            <a:r>
              <a:rPr lang="ru-RU" sz="2000" b="1" i="1" dirty="0" smtClean="0"/>
              <a:t> </a:t>
            </a:r>
            <a:r>
              <a:rPr lang="ru-RU" sz="2000" b="1" i="1" dirty="0" err="1" smtClean="0"/>
              <a:t>теңселер</a:t>
            </a:r>
            <a:r>
              <a:rPr lang="ru-RU" sz="2000" b="1" i="1" dirty="0" smtClean="0"/>
              <a:t>?..</a:t>
            </a:r>
            <a:br>
              <a:rPr lang="ru-RU" sz="2000" b="1" i="1" dirty="0" smtClean="0"/>
            </a:br>
            <a:r>
              <a:rPr lang="ru-RU" sz="2000" b="1" i="1" dirty="0" err="1" smtClean="0"/>
              <a:t>Мұндай</a:t>
            </a:r>
            <a:r>
              <a:rPr lang="ru-RU" sz="2000" b="1" i="1" dirty="0" smtClean="0"/>
              <a:t> </a:t>
            </a:r>
            <a:r>
              <a:rPr lang="ru-RU" sz="2000" b="1" i="1" dirty="0" err="1" smtClean="0"/>
              <a:t>шақта</a:t>
            </a:r>
            <a:r>
              <a:rPr lang="ru-RU" sz="2000" b="1" i="1" dirty="0" smtClean="0"/>
              <a:t> </a:t>
            </a:r>
            <a:r>
              <a:rPr lang="ru-RU" sz="2000" b="1" i="1" dirty="0" err="1" smtClean="0"/>
              <a:t>ақындық</a:t>
            </a:r>
            <a:r>
              <a:rPr lang="ru-RU" sz="2000" b="1" i="1" dirty="0" smtClean="0"/>
              <a:t> </a:t>
            </a:r>
            <a:r>
              <a:rPr lang="ru-RU" sz="2000" b="1" i="1" dirty="0" err="1" smtClean="0"/>
              <a:t>күш</a:t>
            </a:r>
            <a:r>
              <a:rPr lang="ru-RU" sz="2000" b="1" i="1" dirty="0" smtClean="0"/>
              <a:t> тек</a:t>
            </a:r>
          </a:p>
          <a:p>
            <a:r>
              <a:rPr lang="ru-RU" sz="2000" b="1" i="1" dirty="0" smtClean="0"/>
              <a:t>                                          </a:t>
            </a:r>
            <a:r>
              <a:rPr lang="ru-RU" sz="2000" b="1" i="1" dirty="0" err="1" smtClean="0"/>
              <a:t>шындықпен</a:t>
            </a:r>
            <a:r>
              <a:rPr lang="ru-RU" sz="2000" b="1" i="1" dirty="0" smtClean="0"/>
              <a:t> </a:t>
            </a:r>
            <a:r>
              <a:rPr lang="ru-RU" sz="2000" b="1" i="1" dirty="0" err="1" smtClean="0"/>
              <a:t>өлшенер</a:t>
            </a:r>
            <a:r>
              <a:rPr lang="ru-RU" sz="2000" b="1" i="1" dirty="0" smtClean="0"/>
              <a:t>.</a:t>
            </a:r>
            <a:endParaRPr lang="ru-RU" sz="20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86182" y="620610"/>
            <a:ext cx="4429156" cy="2308324"/>
          </a:xfrm>
          <a:prstGeom prst="rect">
            <a:avLst/>
          </a:prstGeom>
        </p:spPr>
        <p:txBody>
          <a:bodyPr wrap="square">
            <a:spAutoFit/>
          </a:bodyPr>
          <a:lstStyle/>
          <a:p>
            <a:r>
              <a:rPr lang="ru-RU" dirty="0" err="1" smtClean="0">
                <a:solidFill>
                  <a:srgbClr val="FFFF00"/>
                </a:solidFill>
              </a:rPr>
              <a:t>Бі</a:t>
            </a:r>
            <a:r>
              <a:rPr lang="en-US" dirty="0" smtClean="0">
                <a:solidFill>
                  <a:srgbClr val="FFFF00"/>
                </a:solidFill>
              </a:rPr>
              <a:t>p </a:t>
            </a:r>
            <a:r>
              <a:rPr lang="ru-RU" dirty="0" err="1" smtClean="0">
                <a:solidFill>
                  <a:srgbClr val="FFFF00"/>
                </a:solidFill>
              </a:rPr>
              <a:t>үмітке</a:t>
            </a:r>
            <a:r>
              <a:rPr lang="ru-RU" dirty="0" smtClean="0">
                <a:solidFill>
                  <a:srgbClr val="FFFF00"/>
                </a:solidFill>
              </a:rPr>
              <a:t> </a:t>
            </a:r>
            <a:r>
              <a:rPr lang="ru-RU" dirty="0" err="1" smtClean="0">
                <a:solidFill>
                  <a:srgbClr val="FFFF00"/>
                </a:solidFill>
              </a:rPr>
              <a:t>бі</a:t>
            </a:r>
            <a:r>
              <a:rPr lang="en-US" dirty="0" smtClean="0">
                <a:solidFill>
                  <a:srgbClr val="FFFF00"/>
                </a:solidFill>
              </a:rPr>
              <a:t>p </a:t>
            </a:r>
            <a:r>
              <a:rPr lang="ru-RU" dirty="0" err="1" smtClean="0">
                <a:solidFill>
                  <a:srgbClr val="FFFF00"/>
                </a:solidFill>
              </a:rPr>
              <a:t>үміт</a:t>
            </a:r>
            <a:r>
              <a:rPr lang="ru-RU" dirty="0" smtClean="0">
                <a:solidFill>
                  <a:srgbClr val="FFFF00"/>
                </a:solidFill>
              </a:rPr>
              <a:t> </a:t>
            </a:r>
            <a:r>
              <a:rPr lang="ru-RU" dirty="0" err="1" smtClean="0">
                <a:solidFill>
                  <a:srgbClr val="FFFF00"/>
                </a:solidFill>
              </a:rPr>
              <a:t>жалғадым</a:t>
            </a:r>
            <a:r>
              <a:rPr lang="ru-RU" dirty="0" smtClean="0">
                <a:solidFill>
                  <a:srgbClr val="FFFF00"/>
                </a:solidFill>
              </a:rPr>
              <a:t>,</a:t>
            </a:r>
            <a:br>
              <a:rPr lang="ru-RU" dirty="0" smtClean="0">
                <a:solidFill>
                  <a:srgbClr val="FFFF00"/>
                </a:solidFill>
              </a:rPr>
            </a:br>
            <a:r>
              <a:rPr lang="ru-RU" dirty="0" err="1" smtClean="0">
                <a:solidFill>
                  <a:srgbClr val="FFFF00"/>
                </a:solidFill>
              </a:rPr>
              <a:t>Көп-ақ</a:t>
            </a:r>
            <a:r>
              <a:rPr lang="ru-RU" dirty="0" smtClean="0">
                <a:solidFill>
                  <a:srgbClr val="FFFF00"/>
                </a:solidFill>
              </a:rPr>
              <a:t> </a:t>
            </a:r>
            <a:r>
              <a:rPr lang="ru-RU" dirty="0" err="1" smtClean="0">
                <a:solidFill>
                  <a:srgbClr val="FFFF00"/>
                </a:solidFill>
              </a:rPr>
              <a:t>екен</a:t>
            </a:r>
            <a:r>
              <a:rPr lang="ru-RU" dirty="0" smtClean="0">
                <a:solidFill>
                  <a:srgbClr val="FFFF00"/>
                </a:solidFill>
              </a:rPr>
              <a:t> </a:t>
            </a:r>
            <a:r>
              <a:rPr lang="ru-RU" dirty="0" err="1" smtClean="0">
                <a:solidFill>
                  <a:srgbClr val="FFFF00"/>
                </a:solidFill>
              </a:rPr>
              <a:t>бергенімнен</a:t>
            </a:r>
            <a:r>
              <a:rPr lang="ru-RU" dirty="0" smtClean="0">
                <a:solidFill>
                  <a:srgbClr val="FFFF00"/>
                </a:solidFill>
              </a:rPr>
              <a:t> </a:t>
            </a:r>
            <a:r>
              <a:rPr lang="ru-RU" dirty="0" err="1" smtClean="0">
                <a:solidFill>
                  <a:srgbClr val="FFFF00"/>
                </a:solidFill>
              </a:rPr>
              <a:t>алғаным</a:t>
            </a:r>
            <a:r>
              <a:rPr lang="ru-RU" dirty="0" smtClean="0">
                <a:solidFill>
                  <a:srgbClr val="FFFF00"/>
                </a:solidFill>
              </a:rPr>
              <a:t>.</a:t>
            </a:r>
            <a:br>
              <a:rPr lang="ru-RU" dirty="0" smtClean="0">
                <a:solidFill>
                  <a:srgbClr val="FFFF00"/>
                </a:solidFill>
              </a:rPr>
            </a:br>
            <a:r>
              <a:rPr lang="ru-RU" dirty="0" err="1" smtClean="0">
                <a:solidFill>
                  <a:srgbClr val="FFFF00"/>
                </a:solidFill>
              </a:rPr>
              <a:t>Заңғар</a:t>
            </a:r>
            <a:r>
              <a:rPr lang="ru-RU" dirty="0" smtClean="0">
                <a:solidFill>
                  <a:srgbClr val="FFFF00"/>
                </a:solidFill>
              </a:rPr>
              <a:t> </a:t>
            </a:r>
            <a:r>
              <a:rPr lang="ru-RU" dirty="0" err="1" smtClean="0">
                <a:solidFill>
                  <a:srgbClr val="FFFF00"/>
                </a:solidFill>
              </a:rPr>
              <a:t>көкке</a:t>
            </a:r>
            <a:r>
              <a:rPr lang="ru-RU" dirty="0" smtClean="0">
                <a:solidFill>
                  <a:srgbClr val="FFFF00"/>
                </a:solidFill>
              </a:rPr>
              <a:t> </a:t>
            </a:r>
            <a:r>
              <a:rPr lang="ru-RU" dirty="0" err="1" smtClean="0">
                <a:solidFill>
                  <a:srgbClr val="FFFF00"/>
                </a:solidFill>
              </a:rPr>
              <a:t>самғағаным</a:t>
            </a:r>
            <a:r>
              <a:rPr lang="ru-RU" dirty="0" smtClean="0">
                <a:solidFill>
                  <a:srgbClr val="FFFF00"/>
                </a:solidFill>
              </a:rPr>
              <a:t> не </a:t>
            </a:r>
            <a:r>
              <a:rPr lang="ru-RU" dirty="0" err="1" smtClean="0">
                <a:solidFill>
                  <a:srgbClr val="FFFF00"/>
                </a:solidFill>
              </a:rPr>
              <a:t>керек</a:t>
            </a:r>
            <a:r>
              <a:rPr lang="ru-RU" dirty="0" smtClean="0">
                <a:solidFill>
                  <a:srgbClr val="FFFF00"/>
                </a:solidFill>
              </a:rPr>
              <a:t>,</a:t>
            </a:r>
            <a:br>
              <a:rPr lang="ru-RU" dirty="0" smtClean="0">
                <a:solidFill>
                  <a:srgbClr val="FFFF00"/>
                </a:solidFill>
              </a:rPr>
            </a:br>
            <a:r>
              <a:rPr lang="ru-RU" dirty="0" err="1" smtClean="0">
                <a:solidFill>
                  <a:srgbClr val="FFFF00"/>
                </a:solidFill>
              </a:rPr>
              <a:t>Саған</a:t>
            </a:r>
            <a:r>
              <a:rPr lang="ru-RU" dirty="0" smtClean="0">
                <a:solidFill>
                  <a:srgbClr val="FFFF00"/>
                </a:solidFill>
              </a:rPr>
              <a:t> </a:t>
            </a:r>
            <a:r>
              <a:rPr lang="ru-RU" dirty="0" err="1" smtClean="0">
                <a:solidFill>
                  <a:srgbClr val="FFFF00"/>
                </a:solidFill>
              </a:rPr>
              <a:t>ұшып</a:t>
            </a:r>
            <a:r>
              <a:rPr lang="ru-RU" dirty="0" smtClean="0">
                <a:solidFill>
                  <a:srgbClr val="FFFF00"/>
                </a:solidFill>
              </a:rPr>
              <a:t> </a:t>
            </a:r>
            <a:r>
              <a:rPr lang="ru-RU" dirty="0" err="1" smtClean="0">
                <a:solidFill>
                  <a:srgbClr val="FFFF00"/>
                </a:solidFill>
              </a:rPr>
              <a:t>бармаған</a:t>
            </a:r>
            <a:r>
              <a:rPr lang="ru-RU" dirty="0" smtClean="0">
                <a:solidFill>
                  <a:srgbClr val="FFFF00"/>
                </a:solidFill>
              </a:rPr>
              <a:t> </a:t>
            </a:r>
            <a:r>
              <a:rPr lang="ru-RU" dirty="0" err="1" smtClean="0">
                <a:solidFill>
                  <a:srgbClr val="FFFF00"/>
                </a:solidFill>
              </a:rPr>
              <a:t>соң</a:t>
            </a:r>
            <a:r>
              <a:rPr lang="ru-RU" dirty="0" smtClean="0">
                <a:solidFill>
                  <a:srgbClr val="FFFF00"/>
                </a:solidFill>
              </a:rPr>
              <a:t> </a:t>
            </a:r>
            <a:r>
              <a:rPr lang="ru-RU" dirty="0" err="1" smtClean="0">
                <a:solidFill>
                  <a:srgbClr val="FFFF00"/>
                </a:solidFill>
              </a:rPr>
              <a:t>арманым</a:t>
            </a:r>
            <a:r>
              <a:rPr lang="ru-RU" dirty="0" smtClean="0">
                <a:solidFill>
                  <a:srgbClr val="FFFF00"/>
                </a:solidFill>
              </a:rPr>
              <a:t>.</a:t>
            </a:r>
            <a:br>
              <a:rPr lang="ru-RU" dirty="0" smtClean="0">
                <a:solidFill>
                  <a:srgbClr val="FFFF00"/>
                </a:solidFill>
              </a:rPr>
            </a:br>
            <a:r>
              <a:rPr lang="ru-RU" dirty="0" err="1" smtClean="0">
                <a:solidFill>
                  <a:srgbClr val="FFFF00"/>
                </a:solidFill>
              </a:rPr>
              <a:t>Әнмен</a:t>
            </a:r>
            <a:r>
              <a:rPr lang="ru-RU" dirty="0" smtClean="0">
                <a:solidFill>
                  <a:srgbClr val="FFFF00"/>
                </a:solidFill>
              </a:rPr>
              <a:t> </a:t>
            </a:r>
            <a:r>
              <a:rPr lang="ru-RU" dirty="0" err="1" smtClean="0">
                <a:solidFill>
                  <a:srgbClr val="FFFF00"/>
                </a:solidFill>
              </a:rPr>
              <a:t>айтып</a:t>
            </a:r>
            <a:r>
              <a:rPr lang="ru-RU" dirty="0" smtClean="0">
                <a:solidFill>
                  <a:srgbClr val="FFFF00"/>
                </a:solidFill>
              </a:rPr>
              <a:t> </a:t>
            </a:r>
            <a:r>
              <a:rPr lang="ru-RU" dirty="0" err="1" smtClean="0">
                <a:solidFill>
                  <a:srgbClr val="FFFF00"/>
                </a:solidFill>
              </a:rPr>
              <a:t>балаңдығын</a:t>
            </a:r>
            <a:r>
              <a:rPr lang="ru-RU" dirty="0" smtClean="0">
                <a:solidFill>
                  <a:srgbClr val="FFFF00"/>
                </a:solidFill>
              </a:rPr>
              <a:t>, </a:t>
            </a:r>
            <a:r>
              <a:rPr lang="ru-RU" dirty="0" err="1" smtClean="0">
                <a:solidFill>
                  <a:srgbClr val="FFFF00"/>
                </a:solidFill>
              </a:rPr>
              <a:t>пәктігін</a:t>
            </a:r>
            <a:r>
              <a:rPr lang="ru-RU" dirty="0" smtClean="0">
                <a:solidFill>
                  <a:srgbClr val="FFFF00"/>
                </a:solidFill>
              </a:rPr>
              <a:t>,</a:t>
            </a:r>
            <a:br>
              <a:rPr lang="ru-RU" dirty="0" smtClean="0">
                <a:solidFill>
                  <a:srgbClr val="FFFF00"/>
                </a:solidFill>
              </a:rPr>
            </a:br>
            <a:r>
              <a:rPr lang="ru-RU" dirty="0" err="1" smtClean="0">
                <a:solidFill>
                  <a:srgbClr val="FFFF00"/>
                </a:solidFill>
              </a:rPr>
              <a:t>Көктем</a:t>
            </a:r>
            <a:r>
              <a:rPr lang="ru-RU" dirty="0" smtClean="0">
                <a:solidFill>
                  <a:srgbClr val="FFFF00"/>
                </a:solidFill>
              </a:rPr>
              <a:t> де </a:t>
            </a:r>
            <a:r>
              <a:rPr lang="ru-RU" dirty="0" err="1" smtClean="0">
                <a:solidFill>
                  <a:srgbClr val="FFFF00"/>
                </a:solidFill>
              </a:rPr>
              <a:t>өтті</a:t>
            </a:r>
            <a:r>
              <a:rPr lang="ru-RU" dirty="0" smtClean="0">
                <a:solidFill>
                  <a:srgbClr val="FFFF00"/>
                </a:solidFill>
              </a:rPr>
              <a:t> </a:t>
            </a:r>
            <a:r>
              <a:rPr lang="ru-RU" dirty="0" err="1" smtClean="0">
                <a:solidFill>
                  <a:srgbClr val="FFFF00"/>
                </a:solidFill>
              </a:rPr>
              <a:t>зорға</a:t>
            </a:r>
            <a:r>
              <a:rPr lang="ru-RU" dirty="0" smtClean="0">
                <a:solidFill>
                  <a:srgbClr val="FFFF00"/>
                </a:solidFill>
              </a:rPr>
              <a:t> </a:t>
            </a:r>
            <a:r>
              <a:rPr lang="ru-RU" dirty="0" err="1" smtClean="0">
                <a:solidFill>
                  <a:srgbClr val="FFFF00"/>
                </a:solidFill>
              </a:rPr>
              <a:t>басып</a:t>
            </a:r>
            <a:r>
              <a:rPr lang="ru-RU" dirty="0" smtClean="0">
                <a:solidFill>
                  <a:srgbClr val="FFFF00"/>
                </a:solidFill>
              </a:rPr>
              <a:t> </a:t>
            </a:r>
            <a:r>
              <a:rPr lang="ru-RU" dirty="0" err="1" smtClean="0">
                <a:solidFill>
                  <a:srgbClr val="FFFF00"/>
                </a:solidFill>
              </a:rPr>
              <a:t>аптығын</a:t>
            </a:r>
            <a:r>
              <a:rPr lang="ru-RU" dirty="0" smtClean="0">
                <a:solidFill>
                  <a:srgbClr val="FFFF00"/>
                </a:solidFill>
              </a:rPr>
              <a:t>.</a:t>
            </a:r>
            <a:br>
              <a:rPr lang="ru-RU" dirty="0" smtClean="0">
                <a:solidFill>
                  <a:srgbClr val="FFFF00"/>
                </a:solidFill>
              </a:rPr>
            </a:br>
            <a:r>
              <a:rPr lang="ru-RU" dirty="0" err="1" smtClean="0">
                <a:solidFill>
                  <a:srgbClr val="FFFF00"/>
                </a:solidFill>
              </a:rPr>
              <a:t>Күнде</a:t>
            </a:r>
            <a:r>
              <a:rPr lang="ru-RU" dirty="0" smtClean="0">
                <a:solidFill>
                  <a:srgbClr val="FFFF00"/>
                </a:solidFill>
              </a:rPr>
              <a:t> </a:t>
            </a:r>
            <a:r>
              <a:rPr lang="ru-RU" dirty="0" err="1" smtClean="0">
                <a:solidFill>
                  <a:srgbClr val="FFFF00"/>
                </a:solidFill>
              </a:rPr>
              <a:t>баққа</a:t>
            </a:r>
            <a:r>
              <a:rPr lang="ru-RU" dirty="0" smtClean="0">
                <a:solidFill>
                  <a:srgbClr val="FFFF00"/>
                </a:solidFill>
              </a:rPr>
              <a:t> </a:t>
            </a:r>
            <a:r>
              <a:rPr lang="ru-RU" dirty="0" err="1" smtClean="0">
                <a:solidFill>
                  <a:srgbClr val="FFFF00"/>
                </a:solidFill>
              </a:rPr>
              <a:t>қыдырғаным</a:t>
            </a:r>
            <a:r>
              <a:rPr lang="ru-RU" dirty="0" smtClean="0">
                <a:solidFill>
                  <a:srgbClr val="FFFF00"/>
                </a:solidFill>
              </a:rPr>
              <a:t> не </a:t>
            </a:r>
            <a:r>
              <a:rPr lang="ru-RU" dirty="0" err="1" smtClean="0">
                <a:solidFill>
                  <a:srgbClr val="FFFF00"/>
                </a:solidFill>
              </a:rPr>
              <a:t>керек</a:t>
            </a:r>
            <a:r>
              <a:rPr lang="ru-RU" dirty="0" smtClean="0">
                <a:solidFill>
                  <a:srgbClr val="FFFF00"/>
                </a:solidFill>
              </a:rPr>
              <a:t>,</a:t>
            </a:r>
            <a:br>
              <a:rPr lang="ru-RU" dirty="0" smtClean="0">
                <a:solidFill>
                  <a:srgbClr val="FFFF00"/>
                </a:solidFill>
              </a:rPr>
            </a:br>
            <a:r>
              <a:rPr lang="ru-RU" dirty="0" smtClean="0">
                <a:solidFill>
                  <a:srgbClr val="FFFF00"/>
                </a:solidFill>
              </a:rPr>
              <a:t>Сен </a:t>
            </a:r>
            <a:r>
              <a:rPr lang="ru-RU" dirty="0" err="1" smtClean="0">
                <a:solidFill>
                  <a:srgbClr val="FFFF00"/>
                </a:solidFill>
              </a:rPr>
              <a:t>қасымда</a:t>
            </a:r>
            <a:r>
              <a:rPr lang="ru-RU" dirty="0" smtClean="0">
                <a:solidFill>
                  <a:srgbClr val="FFFF00"/>
                </a:solidFill>
              </a:rPr>
              <a:t> </a:t>
            </a:r>
            <a:r>
              <a:rPr lang="ru-RU" dirty="0" err="1" smtClean="0">
                <a:solidFill>
                  <a:srgbClr val="FFFF00"/>
                </a:solidFill>
              </a:rPr>
              <a:t>болмаған</a:t>
            </a:r>
            <a:r>
              <a:rPr lang="ru-RU" dirty="0" smtClean="0">
                <a:solidFill>
                  <a:srgbClr val="FFFF00"/>
                </a:solidFill>
              </a:rPr>
              <a:t> </a:t>
            </a:r>
            <a:r>
              <a:rPr lang="ru-RU" dirty="0" err="1" smtClean="0">
                <a:solidFill>
                  <a:srgbClr val="FFFF00"/>
                </a:solidFill>
              </a:rPr>
              <a:t>соң</a:t>
            </a:r>
            <a:r>
              <a:rPr lang="ru-RU" dirty="0" smtClean="0">
                <a:solidFill>
                  <a:srgbClr val="FFFF00"/>
                </a:solidFill>
              </a:rPr>
              <a:t>, </a:t>
            </a:r>
            <a:r>
              <a:rPr lang="ru-RU" dirty="0" err="1" smtClean="0">
                <a:solidFill>
                  <a:srgbClr val="FFFF00"/>
                </a:solidFill>
              </a:rPr>
              <a:t>шаттығым</a:t>
            </a:r>
            <a:r>
              <a:rPr lang="ru-RU" dirty="0" smtClean="0">
                <a:solidFill>
                  <a:srgbClr val="FFFF00"/>
                </a:solidFill>
              </a:rPr>
              <a:t>.</a:t>
            </a:r>
            <a:endParaRPr lang="ru-RU" dirty="0">
              <a:solidFill>
                <a:srgbClr val="FFFF00"/>
              </a:solidFill>
            </a:endParaRPr>
          </a:p>
        </p:txBody>
      </p:sp>
      <p:pic>
        <p:nvPicPr>
          <p:cNvPr id="5" name="Picture 2"/>
          <p:cNvPicPr>
            <a:picLocks noChangeAspect="1" noChangeArrowheads="1"/>
          </p:cNvPicPr>
          <p:nvPr/>
        </p:nvPicPr>
        <p:blipFill>
          <a:blip r:embed="rId2"/>
          <a:srcRect/>
          <a:stretch>
            <a:fillRect/>
          </a:stretch>
        </p:blipFill>
        <p:spPr bwMode="auto">
          <a:xfrm>
            <a:off x="277780" y="357166"/>
            <a:ext cx="2794022" cy="3143272"/>
          </a:xfrm>
          <a:prstGeom prst="rect">
            <a:avLst/>
          </a:prstGeom>
          <a:noFill/>
          <a:ln w="9525">
            <a:noFill/>
            <a:miter lim="800000"/>
            <a:headEnd/>
            <a:tailEnd/>
          </a:ln>
          <a:effectLst/>
        </p:spPr>
      </p:pic>
      <p:sp>
        <p:nvSpPr>
          <p:cNvPr id="6" name="Прямоугольник 5"/>
          <p:cNvSpPr/>
          <p:nvPr/>
        </p:nvSpPr>
        <p:spPr>
          <a:xfrm>
            <a:off x="3286116" y="3093267"/>
            <a:ext cx="5572164" cy="3416320"/>
          </a:xfrm>
          <a:prstGeom prst="rect">
            <a:avLst/>
          </a:prstGeom>
        </p:spPr>
        <p:txBody>
          <a:bodyPr wrap="square">
            <a:spAutoFit/>
          </a:bodyPr>
          <a:lstStyle/>
          <a:p>
            <a:r>
              <a:rPr lang="ru-RU" dirty="0" err="1" smtClean="0">
                <a:solidFill>
                  <a:srgbClr val="FFFF00"/>
                </a:solidFill>
              </a:rPr>
              <a:t>Батты</a:t>
            </a:r>
            <a:r>
              <a:rPr lang="ru-RU" dirty="0" smtClean="0">
                <a:solidFill>
                  <a:srgbClr val="FFFF00"/>
                </a:solidFill>
              </a:rPr>
              <a:t> </a:t>
            </a:r>
            <a:r>
              <a:rPr lang="ru-RU" dirty="0" err="1" smtClean="0">
                <a:solidFill>
                  <a:srgbClr val="FFFF00"/>
                </a:solidFill>
              </a:rPr>
              <a:t>қанша</a:t>
            </a:r>
            <a:r>
              <a:rPr lang="ru-RU" dirty="0" smtClean="0">
                <a:solidFill>
                  <a:srgbClr val="FFFF00"/>
                </a:solidFill>
              </a:rPr>
              <a:t> </a:t>
            </a:r>
            <a:r>
              <a:rPr lang="ru-RU" dirty="0" err="1" smtClean="0">
                <a:solidFill>
                  <a:srgbClr val="FFFF00"/>
                </a:solidFill>
              </a:rPr>
              <a:t>күн</a:t>
            </a:r>
            <a:r>
              <a:rPr lang="ru-RU" dirty="0" smtClean="0">
                <a:solidFill>
                  <a:srgbClr val="FFFF00"/>
                </a:solidFill>
              </a:rPr>
              <a:t> </a:t>
            </a:r>
            <a:r>
              <a:rPr lang="ru-RU" dirty="0" err="1" smtClean="0">
                <a:solidFill>
                  <a:srgbClr val="FFFF00"/>
                </a:solidFill>
              </a:rPr>
              <a:t>қызарып</a:t>
            </a:r>
            <a:r>
              <a:rPr lang="ru-RU" dirty="0" smtClean="0">
                <a:solidFill>
                  <a:srgbClr val="FFFF00"/>
                </a:solidFill>
              </a:rPr>
              <a:t>, </a:t>
            </a:r>
            <a:r>
              <a:rPr lang="ru-RU" dirty="0" err="1" smtClean="0">
                <a:solidFill>
                  <a:srgbClr val="FFFF00"/>
                </a:solidFill>
              </a:rPr>
              <a:t>атты</a:t>
            </a:r>
            <a:r>
              <a:rPr lang="ru-RU" dirty="0" smtClean="0">
                <a:solidFill>
                  <a:srgbClr val="FFFF00"/>
                </a:solidFill>
              </a:rPr>
              <a:t> </a:t>
            </a:r>
            <a:r>
              <a:rPr lang="ru-RU" dirty="0" err="1" smtClean="0">
                <a:solidFill>
                  <a:srgbClr val="FFFF00"/>
                </a:solidFill>
              </a:rPr>
              <a:t>қанша</a:t>
            </a:r>
            <a:r>
              <a:rPr lang="ru-RU" dirty="0" smtClean="0">
                <a:solidFill>
                  <a:srgbClr val="FFFF00"/>
                </a:solidFill>
              </a:rPr>
              <a:t> </a:t>
            </a:r>
            <a:r>
              <a:rPr lang="ru-RU" dirty="0" err="1" smtClean="0">
                <a:solidFill>
                  <a:srgbClr val="FFFF00"/>
                </a:solidFill>
              </a:rPr>
              <a:t>таң</a:t>
            </a:r>
            <a:r>
              <a:rPr lang="ru-RU" dirty="0" smtClean="0">
                <a:solidFill>
                  <a:srgbClr val="FFFF00"/>
                </a:solidFill>
              </a:rPr>
              <a:t> </a:t>
            </a:r>
            <a:r>
              <a:rPr lang="ru-RU" dirty="0" err="1" smtClean="0">
                <a:solidFill>
                  <a:srgbClr val="FFFF00"/>
                </a:solidFill>
              </a:rPr>
              <a:t>күліп</a:t>
            </a:r>
            <a:r>
              <a:rPr lang="ru-RU" dirty="0" smtClean="0">
                <a:solidFill>
                  <a:srgbClr val="FFFF00"/>
                </a:solidFill>
              </a:rPr>
              <a:t>,</a:t>
            </a:r>
            <a:br>
              <a:rPr lang="ru-RU" dirty="0" smtClean="0">
                <a:solidFill>
                  <a:srgbClr val="FFFF00"/>
                </a:solidFill>
              </a:rPr>
            </a:br>
            <a:r>
              <a:rPr lang="ru-RU" dirty="0" err="1" smtClean="0">
                <a:solidFill>
                  <a:srgbClr val="FFFF00"/>
                </a:solidFill>
              </a:rPr>
              <a:t>Кеудемнен</a:t>
            </a:r>
            <a:r>
              <a:rPr lang="ru-RU" dirty="0" smtClean="0">
                <a:solidFill>
                  <a:srgbClr val="FFFF00"/>
                </a:solidFill>
              </a:rPr>
              <a:t> сан </a:t>
            </a:r>
            <a:r>
              <a:rPr lang="ru-RU" dirty="0" err="1" smtClean="0">
                <a:solidFill>
                  <a:srgbClr val="FFFF00"/>
                </a:solidFill>
              </a:rPr>
              <a:t>жұлдыз</a:t>
            </a:r>
            <a:r>
              <a:rPr lang="ru-RU" dirty="0" smtClean="0">
                <a:solidFill>
                  <a:srgbClr val="FFFF00"/>
                </a:solidFill>
              </a:rPr>
              <a:t> </a:t>
            </a:r>
            <a:r>
              <a:rPr lang="ru-RU" dirty="0" err="1" smtClean="0">
                <a:solidFill>
                  <a:srgbClr val="FFFF00"/>
                </a:solidFill>
              </a:rPr>
              <a:t>ағып</a:t>
            </a:r>
            <a:r>
              <a:rPr lang="ru-RU" dirty="0" smtClean="0">
                <a:solidFill>
                  <a:srgbClr val="FFFF00"/>
                </a:solidFill>
              </a:rPr>
              <a:t>, </a:t>
            </a:r>
            <a:r>
              <a:rPr lang="ru-RU" dirty="0" err="1" smtClean="0">
                <a:solidFill>
                  <a:srgbClr val="FFFF00"/>
                </a:solidFill>
              </a:rPr>
              <a:t>тау</a:t>
            </a:r>
            <a:r>
              <a:rPr lang="ru-RU" dirty="0" smtClean="0">
                <a:solidFill>
                  <a:srgbClr val="FFFF00"/>
                </a:solidFill>
              </a:rPr>
              <a:t> </a:t>
            </a:r>
            <a:r>
              <a:rPr lang="ru-RU" dirty="0" err="1" smtClean="0">
                <a:solidFill>
                  <a:srgbClr val="FFFF00"/>
                </a:solidFill>
              </a:rPr>
              <a:t>құлады</a:t>
            </a:r>
            <a:r>
              <a:rPr lang="ru-RU" dirty="0" smtClean="0">
                <a:solidFill>
                  <a:srgbClr val="FFFF00"/>
                </a:solidFill>
              </a:rPr>
              <a:t> </a:t>
            </a:r>
            <a:r>
              <a:rPr lang="ru-RU" dirty="0" err="1" smtClean="0">
                <a:solidFill>
                  <a:srgbClr val="FFFF00"/>
                </a:solidFill>
              </a:rPr>
              <a:t>жаңғырып</a:t>
            </a:r>
            <a:r>
              <a:rPr lang="ru-RU" dirty="0" smtClean="0">
                <a:solidFill>
                  <a:srgbClr val="FFFF00"/>
                </a:solidFill>
              </a:rPr>
              <a:t>.</a:t>
            </a:r>
            <a:br>
              <a:rPr lang="ru-RU" dirty="0" smtClean="0">
                <a:solidFill>
                  <a:srgbClr val="FFFF00"/>
                </a:solidFill>
              </a:rPr>
            </a:br>
            <a:r>
              <a:rPr lang="ru-RU" dirty="0" smtClean="0">
                <a:solidFill>
                  <a:srgbClr val="FFFF00"/>
                </a:solidFill>
              </a:rPr>
              <a:t>Сонда да мен </a:t>
            </a:r>
            <a:r>
              <a:rPr lang="ru-RU" dirty="0" err="1" smtClean="0">
                <a:solidFill>
                  <a:srgbClr val="FFFF00"/>
                </a:solidFill>
              </a:rPr>
              <a:t>сенімімнің</a:t>
            </a:r>
            <a:r>
              <a:rPr lang="ru-RU" dirty="0" smtClean="0">
                <a:solidFill>
                  <a:srgbClr val="FFFF00"/>
                </a:solidFill>
              </a:rPr>
              <a:t> б</a:t>
            </a:r>
            <a:r>
              <a:rPr lang="en-US" dirty="0" err="1" smtClean="0">
                <a:solidFill>
                  <a:srgbClr val="FFFF00"/>
                </a:solidFill>
              </a:rPr>
              <a:t>ep</a:t>
            </a:r>
            <a:r>
              <a:rPr lang="ru-RU" dirty="0" err="1" smtClean="0">
                <a:solidFill>
                  <a:srgbClr val="FFFF00"/>
                </a:solidFill>
              </a:rPr>
              <a:t>іктігін</a:t>
            </a:r>
            <a:r>
              <a:rPr lang="ru-RU" dirty="0" smtClean="0">
                <a:solidFill>
                  <a:srgbClr val="FFFF00"/>
                </a:solidFill>
              </a:rPr>
              <a:t> </a:t>
            </a:r>
            <a:r>
              <a:rPr lang="ru-RU" dirty="0" err="1" smtClean="0">
                <a:solidFill>
                  <a:srgbClr val="FFFF00"/>
                </a:solidFill>
              </a:rPr>
              <a:t>ән</a:t>
            </a:r>
            <a:r>
              <a:rPr lang="ru-RU" dirty="0" smtClean="0">
                <a:solidFill>
                  <a:srgbClr val="FFFF00"/>
                </a:solidFill>
              </a:rPr>
              <a:t> </a:t>
            </a:r>
            <a:r>
              <a:rPr lang="ru-RU" dirty="0" err="1" smtClean="0">
                <a:solidFill>
                  <a:srgbClr val="FFFF00"/>
                </a:solidFill>
              </a:rPr>
              <a:t>қылып</a:t>
            </a:r>
            <a:r>
              <a:rPr lang="ru-RU" dirty="0" smtClean="0">
                <a:solidFill>
                  <a:srgbClr val="FFFF00"/>
                </a:solidFill>
              </a:rPr>
              <a:t/>
            </a:r>
            <a:br>
              <a:rPr lang="ru-RU" dirty="0" smtClean="0">
                <a:solidFill>
                  <a:srgbClr val="FFFF00"/>
                </a:solidFill>
              </a:rPr>
            </a:br>
            <a:r>
              <a:rPr lang="ru-RU" dirty="0" err="1" smtClean="0">
                <a:solidFill>
                  <a:srgbClr val="FFFF00"/>
                </a:solidFill>
              </a:rPr>
              <a:t>Тым</a:t>
            </a:r>
            <a:r>
              <a:rPr lang="ru-RU" dirty="0" smtClean="0">
                <a:solidFill>
                  <a:srgbClr val="FFFF00"/>
                </a:solidFill>
              </a:rPr>
              <a:t> </a:t>
            </a:r>
            <a:r>
              <a:rPr lang="ru-RU" dirty="0" err="1" smtClean="0">
                <a:solidFill>
                  <a:srgbClr val="FFFF00"/>
                </a:solidFill>
              </a:rPr>
              <a:t>айнығыш</a:t>
            </a:r>
            <a:r>
              <a:rPr lang="ru-RU" dirty="0" smtClean="0">
                <a:solidFill>
                  <a:srgbClr val="FFFF00"/>
                </a:solidFill>
              </a:rPr>
              <a:t> </a:t>
            </a:r>
            <a:r>
              <a:rPr lang="ru-RU" dirty="0" err="1" smtClean="0">
                <a:solidFill>
                  <a:srgbClr val="FFFF00"/>
                </a:solidFill>
              </a:rPr>
              <a:t>сезімдерді</a:t>
            </a:r>
            <a:r>
              <a:rPr lang="ru-RU" dirty="0" smtClean="0">
                <a:solidFill>
                  <a:srgbClr val="FFFF00"/>
                </a:solidFill>
              </a:rPr>
              <a:t> ар </a:t>
            </a:r>
            <a:r>
              <a:rPr lang="ru-RU" dirty="0" err="1" smtClean="0">
                <a:solidFill>
                  <a:srgbClr val="FFFF00"/>
                </a:solidFill>
              </a:rPr>
              <a:t>отына</a:t>
            </a:r>
            <a:r>
              <a:rPr lang="ru-RU" dirty="0" smtClean="0">
                <a:solidFill>
                  <a:srgbClr val="FFFF00"/>
                </a:solidFill>
              </a:rPr>
              <a:t> </a:t>
            </a:r>
            <a:r>
              <a:rPr lang="ru-RU" dirty="0" err="1" smtClean="0">
                <a:solidFill>
                  <a:srgbClr val="FFFF00"/>
                </a:solidFill>
              </a:rPr>
              <a:t>жандырып</a:t>
            </a:r>
            <a:r>
              <a:rPr lang="ru-RU" dirty="0" smtClean="0">
                <a:solidFill>
                  <a:srgbClr val="FFFF00"/>
                </a:solidFill>
              </a:rPr>
              <a:t>.</a:t>
            </a:r>
            <a:br>
              <a:rPr lang="ru-RU" dirty="0" smtClean="0">
                <a:solidFill>
                  <a:srgbClr val="FFFF00"/>
                </a:solidFill>
              </a:rPr>
            </a:br>
            <a:r>
              <a:rPr lang="ru-RU" dirty="0" err="1" smtClean="0">
                <a:solidFill>
                  <a:srgbClr val="FFFF00"/>
                </a:solidFill>
              </a:rPr>
              <a:t>Жүріп</a:t>
            </a:r>
            <a:r>
              <a:rPr lang="ru-RU" dirty="0" smtClean="0">
                <a:solidFill>
                  <a:srgbClr val="FFFF00"/>
                </a:solidFill>
              </a:rPr>
              <a:t> </a:t>
            </a:r>
            <a:r>
              <a:rPr lang="ru-RU" dirty="0" err="1" smtClean="0">
                <a:solidFill>
                  <a:srgbClr val="FFFF00"/>
                </a:solidFill>
              </a:rPr>
              <a:t>келем</a:t>
            </a:r>
            <a:r>
              <a:rPr lang="ru-RU" dirty="0" smtClean="0">
                <a:solidFill>
                  <a:srgbClr val="FFFF00"/>
                </a:solidFill>
              </a:rPr>
              <a:t> </a:t>
            </a:r>
            <a:r>
              <a:rPr lang="ru-RU" dirty="0" err="1" smtClean="0">
                <a:solidFill>
                  <a:srgbClr val="FFFF00"/>
                </a:solidFill>
              </a:rPr>
              <a:t>асыл</a:t>
            </a:r>
            <a:r>
              <a:rPr lang="ru-RU" dirty="0" smtClean="0">
                <a:solidFill>
                  <a:srgbClr val="FFFF00"/>
                </a:solidFill>
              </a:rPr>
              <a:t> </a:t>
            </a:r>
            <a:r>
              <a:rPr lang="ru-RU" dirty="0" err="1" smtClean="0">
                <a:solidFill>
                  <a:srgbClr val="FFFF00"/>
                </a:solidFill>
              </a:rPr>
              <a:t>әнім</a:t>
            </a:r>
            <a:r>
              <a:rPr lang="ru-RU" dirty="0" smtClean="0">
                <a:solidFill>
                  <a:srgbClr val="FFFF00"/>
                </a:solidFill>
              </a:rPr>
              <a:t>, </a:t>
            </a:r>
            <a:r>
              <a:rPr lang="ru-RU" dirty="0" err="1" smtClean="0">
                <a:solidFill>
                  <a:srgbClr val="FFFF00"/>
                </a:solidFill>
              </a:rPr>
              <a:t>жүріп</a:t>
            </a:r>
            <a:r>
              <a:rPr lang="ru-RU" dirty="0" smtClean="0">
                <a:solidFill>
                  <a:srgbClr val="FFFF00"/>
                </a:solidFill>
              </a:rPr>
              <a:t> </a:t>
            </a:r>
            <a:r>
              <a:rPr lang="ru-RU" dirty="0" err="1" smtClean="0">
                <a:solidFill>
                  <a:srgbClr val="FFFF00"/>
                </a:solidFill>
              </a:rPr>
              <a:t>келем</a:t>
            </a:r>
            <a:r>
              <a:rPr lang="ru-RU" dirty="0" smtClean="0">
                <a:solidFill>
                  <a:srgbClr val="FFFF00"/>
                </a:solidFill>
              </a:rPr>
              <a:t> </a:t>
            </a:r>
            <a:r>
              <a:rPr lang="ru-RU" dirty="0" err="1" smtClean="0">
                <a:solidFill>
                  <a:srgbClr val="FFFF00"/>
                </a:solidFill>
              </a:rPr>
              <a:t>паң</a:t>
            </a:r>
            <a:r>
              <a:rPr lang="ru-RU" dirty="0" smtClean="0">
                <a:solidFill>
                  <a:srgbClr val="FFFF00"/>
                </a:solidFill>
              </a:rPr>
              <a:t> </a:t>
            </a:r>
            <a:r>
              <a:rPr lang="ru-RU" dirty="0" err="1" smtClean="0">
                <a:solidFill>
                  <a:srgbClr val="FFFF00"/>
                </a:solidFill>
              </a:rPr>
              <a:t>күліп</a:t>
            </a:r>
            <a:r>
              <a:rPr lang="ru-RU" dirty="0" smtClean="0">
                <a:solidFill>
                  <a:srgbClr val="FFFF00"/>
                </a:solidFill>
              </a:rPr>
              <a:t>,</a:t>
            </a:r>
            <a:br>
              <a:rPr lang="ru-RU" dirty="0" smtClean="0">
                <a:solidFill>
                  <a:srgbClr val="FFFF00"/>
                </a:solidFill>
              </a:rPr>
            </a:br>
            <a:r>
              <a:rPr lang="ru-RU" dirty="0" err="1" smtClean="0">
                <a:solidFill>
                  <a:srgbClr val="FFFF00"/>
                </a:solidFill>
              </a:rPr>
              <a:t>Өткен</a:t>
            </a:r>
            <a:r>
              <a:rPr lang="ru-RU" dirty="0" smtClean="0">
                <a:solidFill>
                  <a:srgbClr val="FFFF00"/>
                </a:solidFill>
              </a:rPr>
              <a:t> </a:t>
            </a:r>
            <a:r>
              <a:rPr lang="ru-RU" dirty="0" err="1" smtClean="0">
                <a:solidFill>
                  <a:srgbClr val="FFFF00"/>
                </a:solidFill>
              </a:rPr>
              <a:t>күннің</a:t>
            </a:r>
            <a:r>
              <a:rPr lang="ru-RU" dirty="0" smtClean="0">
                <a:solidFill>
                  <a:srgbClr val="FFFF00"/>
                </a:solidFill>
              </a:rPr>
              <a:t> </a:t>
            </a:r>
            <a:r>
              <a:rPr lang="ru-RU" dirty="0" err="1" smtClean="0">
                <a:solidFill>
                  <a:srgbClr val="FFFF00"/>
                </a:solidFill>
              </a:rPr>
              <a:t>бедерлерін</a:t>
            </a:r>
            <a:r>
              <a:rPr lang="ru-RU" dirty="0" smtClean="0">
                <a:solidFill>
                  <a:srgbClr val="FFFF00"/>
                </a:solidFill>
              </a:rPr>
              <a:t> </a:t>
            </a:r>
            <a:r>
              <a:rPr lang="ru-RU" dirty="0" err="1" smtClean="0">
                <a:solidFill>
                  <a:srgbClr val="FFFF00"/>
                </a:solidFill>
              </a:rPr>
              <a:t>өшірсе</a:t>
            </a:r>
            <a:r>
              <a:rPr lang="ru-RU" dirty="0" smtClean="0">
                <a:solidFill>
                  <a:srgbClr val="FFFF00"/>
                </a:solidFill>
              </a:rPr>
              <a:t> де сан </a:t>
            </a:r>
            <a:r>
              <a:rPr lang="ru-RU" dirty="0" err="1" smtClean="0">
                <a:solidFill>
                  <a:srgbClr val="FFFF00"/>
                </a:solidFill>
              </a:rPr>
              <a:t>күдік</a:t>
            </a:r>
            <a:r>
              <a:rPr lang="ru-RU" dirty="0" smtClean="0">
                <a:solidFill>
                  <a:srgbClr val="FFFF00"/>
                </a:solidFill>
              </a:rPr>
              <a:t/>
            </a:r>
            <a:br>
              <a:rPr lang="ru-RU" dirty="0" smtClean="0">
                <a:solidFill>
                  <a:srgbClr val="FFFF00"/>
                </a:solidFill>
              </a:rPr>
            </a:br>
            <a:r>
              <a:rPr lang="ru-RU" dirty="0" err="1" smtClean="0">
                <a:solidFill>
                  <a:srgbClr val="FFFF00"/>
                </a:solidFill>
              </a:rPr>
              <a:t>Екі</a:t>
            </a:r>
            <a:r>
              <a:rPr lang="ru-RU" dirty="0" smtClean="0">
                <a:solidFill>
                  <a:srgbClr val="FFFF00"/>
                </a:solidFill>
              </a:rPr>
              <a:t> </a:t>
            </a:r>
            <a:r>
              <a:rPr lang="ru-RU" dirty="0" err="1" smtClean="0">
                <a:solidFill>
                  <a:srgbClr val="FFFF00"/>
                </a:solidFill>
              </a:rPr>
              <a:t>адамның</a:t>
            </a:r>
            <a:r>
              <a:rPr lang="ru-RU" dirty="0" smtClean="0">
                <a:solidFill>
                  <a:srgbClr val="FFFF00"/>
                </a:solidFill>
              </a:rPr>
              <a:t> </a:t>
            </a:r>
            <a:r>
              <a:rPr lang="ru-RU" dirty="0" err="1" smtClean="0">
                <a:solidFill>
                  <a:srgbClr val="FFFF00"/>
                </a:solidFill>
              </a:rPr>
              <a:t>саусағының</a:t>
            </a:r>
            <a:r>
              <a:rPr lang="ru-RU" dirty="0" smtClean="0">
                <a:solidFill>
                  <a:srgbClr val="FFFF00"/>
                </a:solidFill>
              </a:rPr>
              <a:t> </a:t>
            </a:r>
            <a:r>
              <a:rPr lang="ru-RU" dirty="0" err="1" smtClean="0">
                <a:solidFill>
                  <a:srgbClr val="FFFF00"/>
                </a:solidFill>
              </a:rPr>
              <a:t>ыстығы</a:t>
            </a:r>
            <a:r>
              <a:rPr lang="ru-RU" dirty="0" smtClean="0">
                <a:solidFill>
                  <a:srgbClr val="FFFF00"/>
                </a:solidFill>
              </a:rPr>
              <a:t>,</a:t>
            </a:r>
            <a:br>
              <a:rPr lang="ru-RU" dirty="0" smtClean="0">
                <a:solidFill>
                  <a:srgbClr val="FFFF00"/>
                </a:solidFill>
              </a:rPr>
            </a:br>
            <a:r>
              <a:rPr lang="ru-RU" dirty="0" err="1" smtClean="0">
                <a:solidFill>
                  <a:srgbClr val="FFFF00"/>
                </a:solidFill>
              </a:rPr>
              <a:t>Маңдайымда</a:t>
            </a:r>
            <a:r>
              <a:rPr lang="ru-RU" dirty="0" smtClean="0">
                <a:solidFill>
                  <a:srgbClr val="FFFF00"/>
                </a:solidFill>
              </a:rPr>
              <a:t> </a:t>
            </a:r>
            <a:r>
              <a:rPr lang="ru-RU" dirty="0" err="1" smtClean="0">
                <a:solidFill>
                  <a:srgbClr val="FFFF00"/>
                </a:solidFill>
              </a:rPr>
              <a:t>қалып</a:t>
            </a:r>
            <a:r>
              <a:rPr lang="ru-RU" dirty="0" smtClean="0">
                <a:solidFill>
                  <a:srgbClr val="FFFF00"/>
                </a:solidFill>
              </a:rPr>
              <a:t> </a:t>
            </a:r>
            <a:r>
              <a:rPr lang="ru-RU" dirty="0" err="1" smtClean="0">
                <a:solidFill>
                  <a:srgbClr val="FFFF00"/>
                </a:solidFill>
              </a:rPr>
              <a:t>қойды</a:t>
            </a:r>
            <a:r>
              <a:rPr lang="ru-RU" dirty="0" smtClean="0">
                <a:solidFill>
                  <a:srgbClr val="FFFF00"/>
                </a:solidFill>
              </a:rPr>
              <a:t> </a:t>
            </a:r>
            <a:r>
              <a:rPr lang="ru-RU" dirty="0" err="1" smtClean="0">
                <a:solidFill>
                  <a:srgbClr val="FFFF00"/>
                </a:solidFill>
              </a:rPr>
              <a:t>мәңгілік</a:t>
            </a:r>
            <a:r>
              <a:rPr lang="ru-RU" dirty="0" smtClean="0">
                <a:solidFill>
                  <a:srgbClr val="FFFF00"/>
                </a:solidFill>
              </a:rPr>
              <a:t>.</a:t>
            </a:r>
            <a:br>
              <a:rPr lang="ru-RU" dirty="0" smtClean="0">
                <a:solidFill>
                  <a:srgbClr val="FFFF00"/>
                </a:solidFill>
              </a:rPr>
            </a:br>
            <a:r>
              <a:rPr lang="ru-RU" dirty="0" err="1" smtClean="0">
                <a:solidFill>
                  <a:srgbClr val="FFFF00"/>
                </a:solidFill>
              </a:rPr>
              <a:t>Қастерлеген</a:t>
            </a:r>
            <a:r>
              <a:rPr lang="ru-RU" dirty="0" smtClean="0">
                <a:solidFill>
                  <a:srgbClr val="FFFF00"/>
                </a:solidFill>
              </a:rPr>
              <a:t> </a:t>
            </a:r>
            <a:r>
              <a:rPr lang="ru-RU" dirty="0" err="1" smtClean="0">
                <a:solidFill>
                  <a:srgbClr val="FFFF00"/>
                </a:solidFill>
              </a:rPr>
              <a:t>бақыт</a:t>
            </a:r>
            <a:r>
              <a:rPr lang="ru-RU" dirty="0" smtClean="0">
                <a:solidFill>
                  <a:srgbClr val="FFFF00"/>
                </a:solidFill>
              </a:rPr>
              <a:t> </a:t>
            </a:r>
            <a:r>
              <a:rPr lang="ru-RU" dirty="0" err="1" smtClean="0">
                <a:solidFill>
                  <a:srgbClr val="FFFF00"/>
                </a:solidFill>
              </a:rPr>
              <a:t>атын</a:t>
            </a:r>
            <a:r>
              <a:rPr lang="ru-RU" dirty="0" smtClean="0">
                <a:solidFill>
                  <a:srgbClr val="FFFF00"/>
                </a:solidFill>
              </a:rPr>
              <a:t>, ар </a:t>
            </a:r>
            <a:r>
              <a:rPr lang="ru-RU" dirty="0" err="1" smtClean="0">
                <a:solidFill>
                  <a:srgbClr val="FFFF00"/>
                </a:solidFill>
              </a:rPr>
              <a:t>атын</a:t>
            </a:r>
            <a:r>
              <a:rPr lang="ru-RU" dirty="0" smtClean="0">
                <a:solidFill>
                  <a:srgbClr val="FFFF00"/>
                </a:solidFill>
              </a:rPr>
              <a:t>.</a:t>
            </a:r>
            <a:br>
              <a:rPr lang="ru-RU" dirty="0" smtClean="0">
                <a:solidFill>
                  <a:srgbClr val="FFFF00"/>
                </a:solidFill>
              </a:rPr>
            </a:br>
            <a:r>
              <a:rPr lang="ru-RU" dirty="0" err="1" smtClean="0">
                <a:solidFill>
                  <a:srgbClr val="FFFF00"/>
                </a:solidFill>
              </a:rPr>
              <a:t>Сол</a:t>
            </a:r>
            <a:r>
              <a:rPr lang="ru-RU" dirty="0" smtClean="0">
                <a:solidFill>
                  <a:srgbClr val="FFFF00"/>
                </a:solidFill>
              </a:rPr>
              <a:t> </a:t>
            </a:r>
            <a:r>
              <a:rPr lang="ru-RU" dirty="0" err="1" smtClean="0">
                <a:solidFill>
                  <a:srgbClr val="FFFF00"/>
                </a:solidFill>
              </a:rPr>
              <a:t>екі</a:t>
            </a:r>
            <a:r>
              <a:rPr lang="ru-RU" dirty="0" smtClean="0">
                <a:solidFill>
                  <a:srgbClr val="FFFF00"/>
                </a:solidFill>
              </a:rPr>
              <a:t> </a:t>
            </a:r>
            <a:r>
              <a:rPr lang="ru-RU" dirty="0" err="1" smtClean="0">
                <a:solidFill>
                  <a:srgbClr val="FFFF00"/>
                </a:solidFill>
              </a:rPr>
              <a:t>қол</a:t>
            </a:r>
            <a:r>
              <a:rPr lang="ru-RU" dirty="0" smtClean="0">
                <a:solidFill>
                  <a:srgbClr val="FFFF00"/>
                </a:solidFill>
              </a:rPr>
              <a:t> </a:t>
            </a:r>
            <a:r>
              <a:rPr lang="ru-RU" dirty="0" err="1" smtClean="0">
                <a:solidFill>
                  <a:srgbClr val="FFFF00"/>
                </a:solidFill>
              </a:rPr>
              <a:t>болды</a:t>
            </a:r>
            <a:r>
              <a:rPr lang="ru-RU" dirty="0" smtClean="0">
                <a:solidFill>
                  <a:srgbClr val="FFFF00"/>
                </a:solidFill>
              </a:rPr>
              <a:t> </a:t>
            </a:r>
            <a:r>
              <a:rPr lang="ru-RU" dirty="0" err="1" smtClean="0">
                <a:solidFill>
                  <a:srgbClr val="FFFF00"/>
                </a:solidFill>
              </a:rPr>
              <a:t>менің</a:t>
            </a:r>
            <a:r>
              <a:rPr lang="ru-RU" dirty="0" smtClean="0">
                <a:solidFill>
                  <a:srgbClr val="FFFF00"/>
                </a:solidFill>
              </a:rPr>
              <a:t> </a:t>
            </a:r>
            <a:r>
              <a:rPr lang="ru-RU" dirty="0" err="1" smtClean="0">
                <a:solidFill>
                  <a:srgbClr val="FFFF00"/>
                </a:solidFill>
              </a:rPr>
              <a:t>қанатым</a:t>
            </a:r>
            <a:r>
              <a:rPr lang="ru-RU" dirty="0" smtClean="0">
                <a:solidFill>
                  <a:srgbClr val="FFFF00"/>
                </a:solidFill>
              </a:rPr>
              <a:t>.</a:t>
            </a:r>
            <a:br>
              <a:rPr lang="ru-RU" dirty="0" smtClean="0">
                <a:solidFill>
                  <a:srgbClr val="FFFF00"/>
                </a:solidFill>
              </a:rPr>
            </a:br>
            <a:r>
              <a:rPr lang="ru-RU" dirty="0" err="1" smtClean="0">
                <a:solidFill>
                  <a:srgbClr val="FFFF00"/>
                </a:solidFill>
              </a:rPr>
              <a:t>Бі</a:t>
            </a:r>
            <a:r>
              <a:rPr lang="en-US" dirty="0" smtClean="0">
                <a:solidFill>
                  <a:srgbClr val="FFFF00"/>
                </a:solidFill>
              </a:rPr>
              <a:t>p</a:t>
            </a:r>
            <a:r>
              <a:rPr lang="ru-RU" dirty="0" err="1" smtClean="0">
                <a:solidFill>
                  <a:srgbClr val="FFFF00"/>
                </a:solidFill>
              </a:rPr>
              <a:t>інші</a:t>
            </a:r>
            <a:r>
              <a:rPr lang="en-US" dirty="0" smtClean="0">
                <a:solidFill>
                  <a:srgbClr val="FFFF00"/>
                </a:solidFill>
              </a:rPr>
              <a:t>c</a:t>
            </a:r>
            <a:r>
              <a:rPr lang="ru-RU" dirty="0" err="1" smtClean="0">
                <a:solidFill>
                  <a:srgbClr val="FFFF00"/>
                </a:solidFill>
              </a:rPr>
              <a:t>і</a:t>
            </a:r>
            <a:r>
              <a:rPr lang="ru-RU" dirty="0" smtClean="0">
                <a:solidFill>
                  <a:srgbClr val="FFFF00"/>
                </a:solidFill>
              </a:rPr>
              <a:t> – </a:t>
            </a:r>
            <a:r>
              <a:rPr lang="ru-RU" dirty="0" err="1" smtClean="0">
                <a:solidFill>
                  <a:srgbClr val="FFFF00"/>
                </a:solidFill>
              </a:rPr>
              <a:t>анам</a:t>
            </a:r>
            <a:r>
              <a:rPr lang="ru-RU" dirty="0" smtClean="0">
                <a:solidFill>
                  <a:srgbClr val="FFFF00"/>
                </a:solidFill>
              </a:rPr>
              <a:t> </a:t>
            </a:r>
            <a:r>
              <a:rPr lang="ru-RU" dirty="0" err="1" smtClean="0">
                <a:solidFill>
                  <a:srgbClr val="FFFF00"/>
                </a:solidFill>
              </a:rPr>
              <a:t>қолы</a:t>
            </a:r>
            <a:r>
              <a:rPr lang="ru-RU" dirty="0" smtClean="0">
                <a:solidFill>
                  <a:srgbClr val="FFFF00"/>
                </a:solidFill>
              </a:rPr>
              <a:t>, </a:t>
            </a:r>
            <a:r>
              <a:rPr lang="ru-RU" dirty="0" err="1" smtClean="0">
                <a:solidFill>
                  <a:srgbClr val="FFFF00"/>
                </a:solidFill>
              </a:rPr>
              <a:t>әрине</a:t>
            </a:r>
            <a:r>
              <a:rPr lang="ru-RU" dirty="0" smtClean="0">
                <a:solidFill>
                  <a:srgbClr val="FFFF00"/>
                </a:solidFill>
              </a:rPr>
              <a:t>,</a:t>
            </a:r>
            <a:br>
              <a:rPr lang="ru-RU" dirty="0" smtClean="0">
                <a:solidFill>
                  <a:srgbClr val="FFFF00"/>
                </a:solidFill>
              </a:rPr>
            </a:br>
            <a:r>
              <a:rPr lang="en-US" dirty="0" smtClean="0">
                <a:solidFill>
                  <a:srgbClr val="FFFF00"/>
                </a:solidFill>
              </a:rPr>
              <a:t>E</a:t>
            </a:r>
            <a:r>
              <a:rPr lang="ru-RU" dirty="0" err="1" smtClean="0">
                <a:solidFill>
                  <a:srgbClr val="FFFF00"/>
                </a:solidFill>
              </a:rPr>
              <a:t>кініші</a:t>
            </a:r>
            <a:r>
              <a:rPr lang="en-US" dirty="0" smtClean="0">
                <a:solidFill>
                  <a:srgbClr val="FFFF00"/>
                </a:solidFill>
              </a:rPr>
              <a:t>c</a:t>
            </a:r>
            <a:r>
              <a:rPr lang="ru-RU" dirty="0" err="1" smtClean="0">
                <a:solidFill>
                  <a:srgbClr val="FFFF00"/>
                </a:solidFill>
              </a:rPr>
              <a:t>і</a:t>
            </a:r>
            <a:r>
              <a:rPr lang="ru-RU" dirty="0" smtClean="0">
                <a:solidFill>
                  <a:srgbClr val="FFFF00"/>
                </a:solidFill>
              </a:rPr>
              <a:t> – </a:t>
            </a:r>
            <a:r>
              <a:rPr lang="ru-RU" dirty="0" err="1" smtClean="0">
                <a:solidFill>
                  <a:srgbClr val="FFFF00"/>
                </a:solidFill>
              </a:rPr>
              <a:t>сенің</a:t>
            </a:r>
            <a:r>
              <a:rPr lang="ru-RU" dirty="0" smtClean="0">
                <a:solidFill>
                  <a:srgbClr val="FFFF00"/>
                </a:solidFill>
              </a:rPr>
              <a:t> </a:t>
            </a:r>
            <a:r>
              <a:rPr lang="ru-RU" dirty="0" err="1" smtClean="0">
                <a:solidFill>
                  <a:srgbClr val="FFFF00"/>
                </a:solidFill>
              </a:rPr>
              <a:t>қолың</a:t>
            </a:r>
            <a:r>
              <a:rPr lang="ru-RU" dirty="0" smtClean="0">
                <a:solidFill>
                  <a:srgbClr val="FFFF00"/>
                </a:solidFill>
              </a:rPr>
              <a:t> </a:t>
            </a:r>
            <a:r>
              <a:rPr lang="ru-RU" dirty="0" err="1" smtClean="0">
                <a:solidFill>
                  <a:srgbClr val="FFFF00"/>
                </a:solidFill>
              </a:rPr>
              <a:t>болатын</a:t>
            </a:r>
            <a:r>
              <a:rPr lang="ru-RU" dirty="0" smtClean="0">
                <a:solidFill>
                  <a:srgbClr val="FFFF00"/>
                </a:solidFill>
              </a:rPr>
              <a:t>.</a:t>
            </a:r>
            <a:endParaRPr lang="ru-RU" dirty="0">
              <a:solidFill>
                <a:srgbClr val="FFFF00"/>
              </a:solidFill>
            </a:endParaRPr>
          </a:p>
        </p:txBody>
      </p:sp>
      <p:sp>
        <p:nvSpPr>
          <p:cNvPr id="7" name="Прямоугольник 6"/>
          <p:cNvSpPr/>
          <p:nvPr/>
        </p:nvSpPr>
        <p:spPr>
          <a:xfrm>
            <a:off x="4143372" y="214290"/>
            <a:ext cx="3228191" cy="369332"/>
          </a:xfrm>
          <a:prstGeom prst="rect">
            <a:avLst/>
          </a:prstGeom>
        </p:spPr>
        <p:txBody>
          <a:bodyPr wrap="none">
            <a:spAutoFit/>
          </a:bodyPr>
          <a:lstStyle/>
          <a:p>
            <a:r>
              <a:rPr lang="ru-RU" b="1" dirty="0" smtClean="0">
                <a:solidFill>
                  <a:srgbClr val="C00000"/>
                </a:solidFill>
              </a:rPr>
              <a:t> АЛҒАШҚЫ МАХАББАТҚА ХАТ </a:t>
            </a:r>
            <a:endParaRPr lang="ru-RU"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1000100" y="516969"/>
            <a:ext cx="7143800" cy="582406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4572000" y="428604"/>
            <a:ext cx="4286280" cy="5857916"/>
          </a:xfrm>
          <a:prstGeom prst="rect">
            <a:avLst/>
          </a:prstGeom>
          <a:noFill/>
          <a:ln w="9525">
            <a:noFill/>
            <a:miter lim="800000"/>
            <a:headEnd/>
            <a:tailEnd/>
          </a:ln>
          <a:effectLst/>
        </p:spPr>
      </p:pic>
      <p:pic>
        <p:nvPicPr>
          <p:cNvPr id="30722" name="Picture 2"/>
          <p:cNvPicPr>
            <a:picLocks noChangeAspect="1" noChangeArrowheads="1"/>
          </p:cNvPicPr>
          <p:nvPr/>
        </p:nvPicPr>
        <p:blipFill>
          <a:blip r:embed="rId3"/>
          <a:srcRect/>
          <a:stretch>
            <a:fillRect/>
          </a:stretch>
        </p:blipFill>
        <p:spPr bwMode="auto">
          <a:xfrm>
            <a:off x="214282" y="428604"/>
            <a:ext cx="4000528" cy="59293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214282" y="642918"/>
            <a:ext cx="3857652" cy="5478634"/>
          </a:xfrm>
          <a:prstGeom prst="rect">
            <a:avLst/>
          </a:prstGeom>
          <a:noFill/>
          <a:ln w="9525">
            <a:noFill/>
            <a:miter lim="800000"/>
            <a:headEnd/>
            <a:tailEnd/>
          </a:ln>
          <a:effectLst/>
        </p:spPr>
      </p:pic>
      <p:sp>
        <p:nvSpPr>
          <p:cNvPr id="4" name="Прямоугольник 3"/>
          <p:cNvSpPr/>
          <p:nvPr/>
        </p:nvSpPr>
        <p:spPr>
          <a:xfrm>
            <a:off x="4143372" y="2071678"/>
            <a:ext cx="4786346" cy="2554545"/>
          </a:xfrm>
          <a:prstGeom prst="rect">
            <a:avLst/>
          </a:prstGeom>
        </p:spPr>
        <p:txBody>
          <a:bodyPr wrap="square">
            <a:spAutoFit/>
          </a:bodyPr>
          <a:lstStyle/>
          <a:p>
            <a:pPr algn="just"/>
            <a:r>
              <a:rPr lang="en-US" sz="2000" dirty="0" smtClean="0">
                <a:latin typeface="Arial Narrow" pitchFamily="34" charset="0"/>
              </a:rPr>
              <a:t>     </a:t>
            </a:r>
            <a:r>
              <a:rPr lang="kk-KZ" sz="2000" dirty="0" smtClean="0">
                <a:latin typeface="Arial Narrow" pitchFamily="34" charset="0"/>
              </a:rPr>
              <a:t>Желтоқсан оқиғасын ақтап алудағы айналайын Мұхтар Шахановтың еңбегін ерлікке барабар іс деп есептеймін. Оған қазақ халқының Батыры атағын осы үшін ғана беруге болады. Мен оның басқа да атқарып жатқан қыруар жұмысын ауызға алып отырған жоқпын.</a:t>
            </a:r>
          </a:p>
          <a:p>
            <a:pPr algn="just"/>
            <a:r>
              <a:rPr lang="kk-KZ" sz="2000" dirty="0" smtClean="0"/>
              <a:t>                                             Қасым Қайсенов</a:t>
            </a:r>
            <a:endParaRPr lang="en-US" sz="2000" dirty="0" smtClean="0">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1708273"/>
            <a:ext cx="4143404" cy="5078313"/>
          </a:xfrm>
          <a:prstGeom prst="rect">
            <a:avLst/>
          </a:prstGeom>
        </p:spPr>
        <p:txBody>
          <a:bodyPr wrap="square">
            <a:spAutoFit/>
          </a:bodyPr>
          <a:lstStyle/>
          <a:p>
            <a:r>
              <a:rPr lang="ru-RU" dirty="0" err="1" smtClean="0">
                <a:solidFill>
                  <a:schemeClr val="tx1">
                    <a:lumMod val="75000"/>
                  </a:schemeClr>
                </a:solidFill>
                <a:latin typeface="Arial Narrow" pitchFamily="34" charset="0"/>
              </a:rPr>
              <a:t>Тағдырыңды</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тамырсыздық</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індетінен</a:t>
            </a:r>
            <a:r>
              <a:rPr lang="ru-RU" dirty="0" smtClean="0">
                <a:solidFill>
                  <a:schemeClr val="tx1">
                    <a:lumMod val="75000"/>
                  </a:schemeClr>
                </a:solidFill>
                <a:latin typeface="Arial Narrow" pitchFamily="34" charset="0"/>
              </a:rPr>
              <a:t> </a:t>
            </a:r>
            <a:r>
              <a:rPr lang="en-US" dirty="0" smtClean="0">
                <a:solidFill>
                  <a:schemeClr val="tx1">
                    <a:lumMod val="75000"/>
                  </a:schemeClr>
                </a:solidFill>
                <a:latin typeface="Arial Narrow" pitchFamily="34" charset="0"/>
              </a:rPr>
              <a:t> </a:t>
            </a:r>
          </a:p>
          <a:p>
            <a:r>
              <a:rPr lang="en-US"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қалқала</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err="1" smtClean="0">
                <a:solidFill>
                  <a:schemeClr val="tx1">
                    <a:lumMod val="75000"/>
                  </a:schemeClr>
                </a:solidFill>
                <a:latin typeface="Arial Narrow" pitchFamily="34" charset="0"/>
              </a:rPr>
              <a:t>Мазмұн</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жоқта</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мазмұнсыздық</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шыға</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келер</a:t>
            </a:r>
            <a:r>
              <a:rPr lang="ru-RU" dirty="0" smtClean="0">
                <a:solidFill>
                  <a:schemeClr val="tx1">
                    <a:lumMod val="75000"/>
                  </a:schemeClr>
                </a:solidFill>
                <a:latin typeface="Arial Narrow" pitchFamily="34" charset="0"/>
              </a:rPr>
              <a:t> </a:t>
            </a:r>
            <a:endParaRPr lang="en-US" dirty="0" smtClean="0">
              <a:solidFill>
                <a:schemeClr val="tx1">
                  <a:lumMod val="75000"/>
                </a:schemeClr>
              </a:solidFill>
              <a:latin typeface="Arial Narrow" pitchFamily="34" charset="0"/>
            </a:endParaRPr>
          </a:p>
          <a:p>
            <a:r>
              <a:rPr lang="en-US"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ортаға</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err="1" smtClean="0">
                <a:solidFill>
                  <a:schemeClr val="tx1">
                    <a:lumMod val="75000"/>
                  </a:schemeClr>
                </a:solidFill>
                <a:latin typeface="Arial Narrow" pitchFamily="34" charset="0"/>
              </a:rPr>
              <a:t>Әр</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адамда</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өз</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анасынан</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басқа</a:t>
            </a:r>
            <a:r>
              <a:rPr lang="ru-RU" dirty="0" smtClean="0">
                <a:solidFill>
                  <a:schemeClr val="tx1">
                    <a:lumMod val="75000"/>
                  </a:schemeClr>
                </a:solidFill>
                <a:latin typeface="Arial Narrow" pitchFamily="34" charset="0"/>
              </a:rPr>
              <a:t> да,</a:t>
            </a:r>
            <a:br>
              <a:rPr lang="ru-RU" dirty="0" smtClean="0">
                <a:solidFill>
                  <a:schemeClr val="tx1">
                    <a:lumMod val="75000"/>
                  </a:schemeClr>
                </a:solidFill>
                <a:latin typeface="Arial Narrow" pitchFamily="34" charset="0"/>
              </a:rPr>
            </a:br>
            <a:r>
              <a:rPr lang="ru-RU" dirty="0" err="1" smtClean="0">
                <a:solidFill>
                  <a:schemeClr val="tx1">
                    <a:lumMod val="75000"/>
                  </a:schemeClr>
                </a:solidFill>
                <a:latin typeface="Arial Narrow" pitchFamily="34" charset="0"/>
              </a:rPr>
              <a:t>Ғұмырына</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етер</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мәңгі</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астана</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err="1" smtClean="0">
                <a:solidFill>
                  <a:schemeClr val="tx1">
                    <a:lumMod val="75000"/>
                  </a:schemeClr>
                </a:solidFill>
                <a:latin typeface="Arial Narrow" pitchFamily="34" charset="0"/>
              </a:rPr>
              <a:t>Демеп</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жүрер</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жебеп</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жүрер</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арқада</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smtClean="0">
                <a:solidFill>
                  <a:schemeClr val="tx1">
                    <a:lumMod val="75000"/>
                  </a:schemeClr>
                </a:solidFill>
                <a:latin typeface="Arial Narrow" pitchFamily="34" charset="0"/>
              </a:rPr>
              <a:t>Болу </a:t>
            </a:r>
            <a:r>
              <a:rPr lang="ru-RU" dirty="0" err="1" smtClean="0">
                <a:solidFill>
                  <a:schemeClr val="tx1">
                    <a:lumMod val="75000"/>
                  </a:schemeClr>
                </a:solidFill>
                <a:latin typeface="Arial Narrow" pitchFamily="34" charset="0"/>
              </a:rPr>
              <a:t>керек</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құдіретті</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төрт</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ана</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smtClean="0">
                <a:solidFill>
                  <a:schemeClr val="tx1">
                    <a:lumMod val="75000"/>
                  </a:schemeClr>
                </a:solidFill>
                <a:latin typeface="Arial Narrow" pitchFamily="34" charset="0"/>
              </a:rPr>
              <a:t>ТУҒАН ЖЕРІ – </a:t>
            </a:r>
            <a:r>
              <a:rPr lang="ru-RU" dirty="0" err="1" smtClean="0">
                <a:solidFill>
                  <a:schemeClr val="tx1">
                    <a:lumMod val="75000"/>
                  </a:schemeClr>
                </a:solidFill>
                <a:latin typeface="Arial Narrow" pitchFamily="34" charset="0"/>
              </a:rPr>
              <a:t>түп</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қазығы</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айбыны</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smtClean="0">
                <a:solidFill>
                  <a:schemeClr val="tx1">
                    <a:lumMod val="75000"/>
                  </a:schemeClr>
                </a:solidFill>
                <a:latin typeface="Arial Narrow" pitchFamily="34" charset="0"/>
              </a:rPr>
              <a:t>ТУҒАН ТІЛІ – </a:t>
            </a:r>
            <a:r>
              <a:rPr lang="ru-RU" dirty="0" err="1" smtClean="0">
                <a:solidFill>
                  <a:schemeClr val="tx1">
                    <a:lumMod val="75000"/>
                  </a:schemeClr>
                </a:solidFill>
                <a:latin typeface="Arial Narrow" pitchFamily="34" charset="0"/>
              </a:rPr>
              <a:t>мәңгі</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өнеге</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айдыны</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smtClean="0">
                <a:solidFill>
                  <a:schemeClr val="tx1">
                    <a:lumMod val="75000"/>
                  </a:schemeClr>
                </a:solidFill>
                <a:latin typeface="Arial Narrow" pitchFamily="34" charset="0"/>
              </a:rPr>
              <a:t>ЖАН БАЙЛЫҒЫ, САЛТ-ДӘСТҮРІ – </a:t>
            </a:r>
            <a:r>
              <a:rPr lang="ru-RU" dirty="0" err="1" smtClean="0">
                <a:solidFill>
                  <a:schemeClr val="tx1">
                    <a:lumMod val="75000"/>
                  </a:schemeClr>
                </a:solidFill>
                <a:latin typeface="Arial Narrow" pitchFamily="34" charset="0"/>
              </a:rPr>
              <a:t>тірегі</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err="1" smtClean="0">
                <a:solidFill>
                  <a:schemeClr val="tx1">
                    <a:lumMod val="75000"/>
                  </a:schemeClr>
                </a:solidFill>
                <a:latin typeface="Arial Narrow" pitchFamily="34" charset="0"/>
              </a:rPr>
              <a:t>Қадамына</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шуақ</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шашар</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үнемі</a:t>
            </a:r>
            <a:r>
              <a:rPr lang="ru-RU" dirty="0" smtClean="0">
                <a:solidFill>
                  <a:schemeClr val="tx1">
                    <a:lumMod val="75000"/>
                  </a:schemeClr>
                </a:solidFill>
                <a:latin typeface="Arial Narrow" pitchFamily="34" charset="0"/>
              </a:rPr>
              <a:t>,</a:t>
            </a:r>
            <a:br>
              <a:rPr lang="ru-RU" dirty="0" smtClean="0">
                <a:solidFill>
                  <a:schemeClr val="tx1">
                    <a:lumMod val="75000"/>
                  </a:schemeClr>
                </a:solidFill>
                <a:latin typeface="Arial Narrow" pitchFamily="34" charset="0"/>
              </a:rPr>
            </a:br>
            <a:r>
              <a:rPr lang="ru-RU" dirty="0" err="1" smtClean="0">
                <a:solidFill>
                  <a:schemeClr val="tx1">
                    <a:lumMod val="75000"/>
                  </a:schemeClr>
                </a:solidFill>
                <a:latin typeface="Arial Narrow" pitchFamily="34" charset="0"/>
              </a:rPr>
              <a:t>Және</a:t>
            </a:r>
            <a:r>
              <a:rPr lang="ru-RU" dirty="0" smtClean="0">
                <a:solidFill>
                  <a:schemeClr val="tx1">
                    <a:lumMod val="75000"/>
                  </a:schemeClr>
                </a:solidFill>
                <a:latin typeface="Arial Narrow" pitchFamily="34" charset="0"/>
              </a:rPr>
              <a:t> ТУҒАН ТАРИХЫ,</a:t>
            </a:r>
            <a:br>
              <a:rPr lang="ru-RU" dirty="0" smtClean="0">
                <a:solidFill>
                  <a:schemeClr val="tx1">
                    <a:lumMod val="75000"/>
                  </a:schemeClr>
                </a:solidFill>
                <a:latin typeface="Arial Narrow" pitchFamily="34" charset="0"/>
              </a:rPr>
            </a:br>
            <a:r>
              <a:rPr lang="ru-RU" dirty="0" err="1" smtClean="0">
                <a:solidFill>
                  <a:schemeClr val="tx1">
                    <a:lumMod val="75000"/>
                  </a:schemeClr>
                </a:solidFill>
                <a:latin typeface="Arial Narrow" pitchFamily="34" charset="0"/>
              </a:rPr>
              <a:t>Еске</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алуға</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қаншама</a:t>
            </a:r>
            <a:r>
              <a:rPr lang="ru-RU" dirty="0" smtClean="0">
                <a:solidFill>
                  <a:schemeClr val="tx1">
                    <a:lumMod val="75000"/>
                  </a:schemeClr>
                </a:solidFill>
                <a:latin typeface="Arial Narrow" pitchFamily="34" charset="0"/>
              </a:rPr>
              <a:t/>
            </a:r>
            <a:br>
              <a:rPr lang="ru-RU" dirty="0" smtClean="0">
                <a:solidFill>
                  <a:schemeClr val="tx1">
                    <a:lumMod val="75000"/>
                  </a:schemeClr>
                </a:solidFill>
                <a:latin typeface="Arial Narrow" pitchFamily="34" charset="0"/>
              </a:rPr>
            </a:br>
            <a:r>
              <a:rPr lang="ru-RU" dirty="0" err="1" smtClean="0">
                <a:solidFill>
                  <a:schemeClr val="tx1">
                    <a:lumMod val="75000"/>
                  </a:schemeClr>
                </a:solidFill>
                <a:latin typeface="Arial Narrow" pitchFamily="34" charset="0"/>
              </a:rPr>
              <a:t>Ауыр</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әрі</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қасіретті</a:t>
            </a:r>
            <a:r>
              <a:rPr lang="ru-RU" dirty="0" smtClean="0">
                <a:solidFill>
                  <a:schemeClr val="tx1">
                    <a:lumMod val="75000"/>
                  </a:schemeClr>
                </a:solidFill>
                <a:latin typeface="Arial Narrow" pitchFamily="34" charset="0"/>
              </a:rPr>
              <a:t> </a:t>
            </a:r>
            <a:r>
              <a:rPr lang="ru-RU" dirty="0" err="1" smtClean="0">
                <a:solidFill>
                  <a:schemeClr val="tx1">
                    <a:lumMod val="75000"/>
                  </a:schemeClr>
                </a:solidFill>
                <a:latin typeface="Arial Narrow" pitchFamily="34" charset="0"/>
              </a:rPr>
              <a:t>болса</a:t>
            </a:r>
            <a:r>
              <a:rPr lang="ru-RU" dirty="0" smtClean="0">
                <a:solidFill>
                  <a:schemeClr val="tx1">
                    <a:lumMod val="75000"/>
                  </a:schemeClr>
                </a:solidFill>
                <a:latin typeface="Arial Narrow" pitchFamily="34" charset="0"/>
              </a:rPr>
              <a:t> да.</a:t>
            </a:r>
            <a:br>
              <a:rPr lang="ru-RU" dirty="0" smtClean="0">
                <a:solidFill>
                  <a:schemeClr val="tx1">
                    <a:lumMod val="75000"/>
                  </a:schemeClr>
                </a:solidFill>
                <a:latin typeface="Arial Narrow" pitchFamily="34" charset="0"/>
              </a:rPr>
            </a:br>
            <a:r>
              <a:rPr lang="ru-RU" dirty="0" smtClean="0">
                <a:solidFill>
                  <a:schemeClr val="tx1">
                    <a:lumMod val="75000"/>
                  </a:schemeClr>
                </a:solidFill>
                <a:latin typeface="Arial Narrow" pitchFamily="34" charset="0"/>
              </a:rPr>
              <a:t> </a:t>
            </a:r>
            <a:br>
              <a:rPr lang="ru-RU" dirty="0" smtClean="0">
                <a:solidFill>
                  <a:schemeClr val="tx1">
                    <a:lumMod val="75000"/>
                  </a:schemeClr>
                </a:solidFill>
                <a:latin typeface="Arial Narrow" pitchFamily="34" charset="0"/>
              </a:rPr>
            </a:br>
            <a:r>
              <a:rPr lang="ru-RU" dirty="0" smtClean="0">
                <a:solidFill>
                  <a:schemeClr val="tx1">
                    <a:lumMod val="75000"/>
                  </a:schemeClr>
                </a:solidFill>
                <a:latin typeface="Arial Narrow" pitchFamily="34" charset="0"/>
              </a:rPr>
              <a:t> </a:t>
            </a:r>
            <a:br>
              <a:rPr lang="ru-RU" dirty="0" smtClean="0">
                <a:solidFill>
                  <a:schemeClr val="tx1">
                    <a:lumMod val="75000"/>
                  </a:schemeClr>
                </a:solidFill>
                <a:latin typeface="Arial Narrow" pitchFamily="34" charset="0"/>
              </a:rPr>
            </a:br>
            <a:endParaRPr lang="ru-RU" dirty="0">
              <a:solidFill>
                <a:schemeClr val="tx1">
                  <a:lumMod val="75000"/>
                </a:schemeClr>
              </a:solidFill>
              <a:latin typeface="Arial Narrow" pitchFamily="34" charset="0"/>
            </a:endParaRPr>
          </a:p>
        </p:txBody>
      </p:sp>
      <p:sp>
        <p:nvSpPr>
          <p:cNvPr id="3" name="Прямоугольник 2"/>
          <p:cNvSpPr/>
          <p:nvPr/>
        </p:nvSpPr>
        <p:spPr>
          <a:xfrm>
            <a:off x="4786346" y="1661970"/>
            <a:ext cx="4143372" cy="4401205"/>
          </a:xfrm>
          <a:prstGeom prst="rect">
            <a:avLst/>
          </a:prstGeom>
        </p:spPr>
        <p:txBody>
          <a:bodyPr wrap="square">
            <a:spAutoFit/>
          </a:bodyPr>
          <a:lstStyle/>
          <a:p>
            <a:r>
              <a:rPr lang="ru-RU" sz="2000" dirty="0" err="1" smtClean="0">
                <a:solidFill>
                  <a:schemeClr val="tx1">
                    <a:lumMod val="75000"/>
                  </a:schemeClr>
                </a:solidFill>
                <a:latin typeface="Arial Narrow" pitchFamily="34" charset="0"/>
              </a:rPr>
              <a:t>Құдірет</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жоқ</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төрт</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анаға</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тең</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келер</a:t>
            </a:r>
            <a:r>
              <a:rPr lang="ru-RU" sz="2000" dirty="0" smtClean="0">
                <a:solidFill>
                  <a:schemeClr val="tx1">
                    <a:lumMod val="75000"/>
                  </a:schemeClr>
                </a:solidFill>
                <a:latin typeface="Arial Narrow" pitchFamily="34" charset="0"/>
              </a:rPr>
              <a:t>,</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Онсыз</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санаң</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қаңбаққа</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ұқсап</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сенделер</a:t>
            </a:r>
            <a:r>
              <a:rPr lang="ru-RU" sz="2000" dirty="0" smtClean="0">
                <a:solidFill>
                  <a:schemeClr val="tx1">
                    <a:lumMod val="75000"/>
                  </a:schemeClr>
                </a:solidFill>
                <a:latin typeface="Arial Narrow" pitchFamily="34" charset="0"/>
              </a:rPr>
              <a:t>.</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Өзге</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ананың</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ұлылығын</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танымас</a:t>
            </a:r>
            <a:r>
              <a:rPr lang="ru-RU" sz="2000" dirty="0" smtClean="0">
                <a:solidFill>
                  <a:schemeClr val="tx1">
                    <a:lumMod val="75000"/>
                  </a:schemeClr>
                </a:solidFill>
                <a:latin typeface="Arial Narrow" pitchFamily="34" charset="0"/>
              </a:rPr>
              <a:t>,</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Төрт</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анасын</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менсінбеген</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пенделер</a:t>
            </a:r>
            <a:r>
              <a:rPr lang="ru-RU" sz="2000" dirty="0" smtClean="0">
                <a:solidFill>
                  <a:schemeClr val="tx1">
                    <a:lumMod val="75000"/>
                  </a:schemeClr>
                </a:solidFill>
                <a:latin typeface="Arial Narrow" pitchFamily="34" charset="0"/>
              </a:rPr>
              <a:t>.</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Төрт</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анадан</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сенім</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таба</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алмаған</a:t>
            </a:r>
            <a:r>
              <a:rPr lang="ru-RU" sz="2000" dirty="0" smtClean="0">
                <a:solidFill>
                  <a:schemeClr val="tx1">
                    <a:lumMod val="75000"/>
                  </a:schemeClr>
                </a:solidFill>
                <a:latin typeface="Arial Narrow" pitchFamily="34" charset="0"/>
              </a:rPr>
              <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Тамырсыздың</a:t>
            </a:r>
            <a:r>
              <a:rPr lang="ru-RU" sz="2000" dirty="0" smtClean="0">
                <a:solidFill>
                  <a:schemeClr val="tx1">
                    <a:lumMod val="75000"/>
                  </a:schemeClr>
                </a:solidFill>
                <a:latin typeface="Arial Narrow" pitchFamily="34" charset="0"/>
              </a:rPr>
              <a:t> басы </a:t>
            </a:r>
            <a:r>
              <a:rPr lang="ru-RU" sz="2000" dirty="0" err="1" smtClean="0">
                <a:solidFill>
                  <a:schemeClr val="tx1">
                    <a:lumMod val="75000"/>
                  </a:schemeClr>
                </a:solidFill>
                <a:latin typeface="Arial Narrow" pitchFamily="34" charset="0"/>
              </a:rPr>
              <a:t>қайда</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қалмаған</a:t>
            </a:r>
            <a:r>
              <a:rPr lang="ru-RU" sz="2000" dirty="0" smtClean="0">
                <a:solidFill>
                  <a:schemeClr val="tx1">
                    <a:lumMod val="75000"/>
                  </a:schemeClr>
                </a:solidFill>
                <a:latin typeface="Arial Narrow" pitchFamily="34" charset="0"/>
              </a:rPr>
              <a:t>?!</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Төрт</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анасын</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сыйламаған</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халықтың</a:t>
            </a:r>
            <a:r>
              <a:rPr lang="ru-RU" sz="2000" dirty="0" smtClean="0">
                <a:solidFill>
                  <a:schemeClr val="tx1">
                    <a:lumMod val="75000"/>
                  </a:schemeClr>
                </a:solidFill>
                <a:latin typeface="Arial Narrow" pitchFamily="34" charset="0"/>
              </a:rPr>
              <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Ешқашанда</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бақ</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жұлдызы</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жанбаған</a:t>
            </a:r>
            <a:r>
              <a:rPr lang="ru-RU" sz="2000" dirty="0" smtClean="0">
                <a:solidFill>
                  <a:schemeClr val="tx1">
                    <a:lumMod val="75000"/>
                  </a:schemeClr>
                </a:solidFill>
                <a:latin typeface="Arial Narrow" pitchFamily="34" charset="0"/>
              </a:rPr>
              <a:t>.</a:t>
            </a:r>
            <a:br>
              <a:rPr lang="ru-RU" sz="2000" dirty="0" smtClean="0">
                <a:solidFill>
                  <a:schemeClr val="tx1">
                    <a:lumMod val="75000"/>
                  </a:schemeClr>
                </a:solidFill>
                <a:latin typeface="Arial Narrow" pitchFamily="34" charset="0"/>
              </a:rPr>
            </a:br>
            <a:r>
              <a:rPr lang="ru-RU" sz="2000" dirty="0" smtClean="0">
                <a:solidFill>
                  <a:schemeClr val="tx1">
                    <a:lumMod val="75000"/>
                  </a:schemeClr>
                </a:solidFill>
                <a:latin typeface="Arial Narrow" pitchFamily="34" charset="0"/>
              </a:rPr>
              <a:t> </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Қасиетті</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бұл</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төрт</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ана</a:t>
            </a:r>
            <a:r>
              <a:rPr lang="ru-RU" sz="2000" dirty="0" smtClean="0">
                <a:solidFill>
                  <a:schemeClr val="tx1">
                    <a:lumMod val="75000"/>
                  </a:schemeClr>
                </a:solidFill>
                <a:latin typeface="Arial Narrow" pitchFamily="34" charset="0"/>
              </a:rPr>
              <a:t> – </a:t>
            </a:r>
            <a:r>
              <a:rPr lang="ru-RU" sz="2000" dirty="0" err="1" smtClean="0">
                <a:solidFill>
                  <a:schemeClr val="tx1">
                    <a:lumMod val="75000"/>
                  </a:schemeClr>
                </a:solidFill>
                <a:latin typeface="Arial Narrow" pitchFamily="34" charset="0"/>
              </a:rPr>
              <a:t>тағдырыңның</a:t>
            </a:r>
            <a:r>
              <a:rPr lang="ru-RU" sz="2000" dirty="0" smtClean="0">
                <a:solidFill>
                  <a:schemeClr val="tx1">
                    <a:lumMod val="75000"/>
                  </a:schemeClr>
                </a:solidFill>
                <a:latin typeface="Arial Narrow" pitchFamily="34" charset="0"/>
              </a:rPr>
              <a:t> </a:t>
            </a:r>
            <a:endParaRPr lang="en-US" sz="2000" dirty="0" smtClean="0">
              <a:solidFill>
                <a:schemeClr val="tx1">
                  <a:lumMod val="75000"/>
                </a:schemeClr>
              </a:solidFill>
              <a:latin typeface="Arial Narrow" pitchFamily="34" charset="0"/>
            </a:endParaRPr>
          </a:p>
          <a:p>
            <a:r>
              <a:rPr lang="en-US"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тынысы</a:t>
            </a:r>
            <a:r>
              <a:rPr lang="ru-RU" sz="2000" dirty="0" smtClean="0">
                <a:solidFill>
                  <a:schemeClr val="tx1">
                    <a:lumMod val="75000"/>
                  </a:schemeClr>
                </a:solidFill>
                <a:latin typeface="Arial Narrow" pitchFamily="34" charset="0"/>
              </a:rPr>
              <a:t>,</a:t>
            </a:r>
            <a:br>
              <a:rPr lang="ru-RU" sz="2000" dirty="0" smtClean="0">
                <a:solidFill>
                  <a:schemeClr val="tx1">
                    <a:lumMod val="75000"/>
                  </a:schemeClr>
                </a:solidFill>
                <a:latin typeface="Arial Narrow" pitchFamily="34" charset="0"/>
              </a:rPr>
            </a:br>
            <a:r>
              <a:rPr lang="ru-RU" sz="2000" dirty="0" err="1" smtClean="0">
                <a:solidFill>
                  <a:schemeClr val="tx1">
                    <a:lumMod val="75000"/>
                  </a:schemeClr>
                </a:solidFill>
                <a:latin typeface="Arial Narrow" pitchFamily="34" charset="0"/>
              </a:rPr>
              <a:t>Төрт</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ана</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үшін</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болған</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күрес</a:t>
            </a:r>
            <a:r>
              <a:rPr lang="ru-RU" sz="2000" dirty="0" smtClean="0">
                <a:solidFill>
                  <a:schemeClr val="tx1">
                    <a:lumMod val="75000"/>
                  </a:schemeClr>
                </a:solidFill>
                <a:latin typeface="Arial Narrow" pitchFamily="34" charset="0"/>
              </a:rPr>
              <a:t> – </a:t>
            </a:r>
            <a:endParaRPr lang="en-US" sz="2000" dirty="0" smtClean="0">
              <a:solidFill>
                <a:schemeClr val="tx1">
                  <a:lumMod val="75000"/>
                </a:schemeClr>
              </a:solidFill>
              <a:latin typeface="Arial Narrow" pitchFamily="34" charset="0"/>
            </a:endParaRPr>
          </a:p>
          <a:p>
            <a:r>
              <a:rPr lang="en-US"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күрестердің</a:t>
            </a:r>
            <a:r>
              <a:rPr lang="ru-RU" sz="2000" dirty="0" smtClean="0">
                <a:solidFill>
                  <a:schemeClr val="tx1">
                    <a:lumMod val="75000"/>
                  </a:schemeClr>
                </a:solidFill>
                <a:latin typeface="Arial Narrow" pitchFamily="34" charset="0"/>
              </a:rPr>
              <a:t> </a:t>
            </a:r>
            <a:r>
              <a:rPr lang="ru-RU" sz="2000" dirty="0" err="1" smtClean="0">
                <a:solidFill>
                  <a:schemeClr val="tx1">
                    <a:lumMod val="75000"/>
                  </a:schemeClr>
                </a:solidFill>
                <a:latin typeface="Arial Narrow" pitchFamily="34" charset="0"/>
              </a:rPr>
              <a:t>ұлысы</a:t>
            </a:r>
            <a:r>
              <a:rPr lang="ru-RU" sz="2000" dirty="0" smtClean="0">
                <a:solidFill>
                  <a:schemeClr val="tx1">
                    <a:lumMod val="75000"/>
                  </a:schemeClr>
                </a:solidFill>
                <a:latin typeface="Arial Narrow" pitchFamily="34" charset="0"/>
              </a:rPr>
              <a:t>!</a:t>
            </a:r>
            <a:br>
              <a:rPr lang="ru-RU" sz="2000" dirty="0" smtClean="0">
                <a:solidFill>
                  <a:schemeClr val="tx1">
                    <a:lumMod val="75000"/>
                  </a:schemeClr>
                </a:solidFill>
                <a:latin typeface="Arial Narrow" pitchFamily="34" charset="0"/>
              </a:rPr>
            </a:br>
            <a:endParaRPr lang="ru-RU" sz="2000" dirty="0">
              <a:solidFill>
                <a:schemeClr val="tx1">
                  <a:lumMod val="75000"/>
                </a:schemeClr>
              </a:solidFill>
            </a:endParaRPr>
          </a:p>
        </p:txBody>
      </p:sp>
      <p:sp>
        <p:nvSpPr>
          <p:cNvPr id="4" name="Прямоугольник 3"/>
          <p:cNvSpPr/>
          <p:nvPr/>
        </p:nvSpPr>
        <p:spPr>
          <a:xfrm>
            <a:off x="1928794" y="500042"/>
            <a:ext cx="4500594" cy="769441"/>
          </a:xfrm>
          <a:prstGeom prst="rect">
            <a:avLst/>
          </a:prstGeom>
        </p:spPr>
        <p:txBody>
          <a:bodyPr wrap="square">
            <a:spAutoFit/>
          </a:bodyPr>
          <a:lstStyle/>
          <a:p>
            <a:pPr algn="ctr"/>
            <a:r>
              <a:rPr lang="ru-RU" sz="4400" dirty="0" err="1" smtClean="0">
                <a:solidFill>
                  <a:schemeClr val="tx1">
                    <a:lumMod val="50000"/>
                  </a:schemeClr>
                </a:solidFill>
                <a:latin typeface="Arial Narrow" pitchFamily="34" charset="0"/>
              </a:rPr>
              <a:t>Төрт</a:t>
            </a:r>
            <a:r>
              <a:rPr lang="ru-RU" sz="4400" dirty="0" smtClean="0">
                <a:solidFill>
                  <a:schemeClr val="tx1">
                    <a:lumMod val="50000"/>
                  </a:schemeClr>
                </a:solidFill>
                <a:latin typeface="Arial Narrow" pitchFamily="34" charset="0"/>
              </a:rPr>
              <a:t> </a:t>
            </a:r>
            <a:r>
              <a:rPr lang="ru-RU" sz="4400" dirty="0" err="1" smtClean="0">
                <a:solidFill>
                  <a:schemeClr val="tx1">
                    <a:lumMod val="50000"/>
                  </a:schemeClr>
                </a:solidFill>
                <a:latin typeface="Arial Narrow" pitchFamily="34" charset="0"/>
              </a:rPr>
              <a:t>ана</a:t>
            </a:r>
            <a:r>
              <a:rPr lang="ru-RU" sz="4400" dirty="0" smtClean="0">
                <a:solidFill>
                  <a:schemeClr val="tx1">
                    <a:lumMod val="50000"/>
                  </a:schemeClr>
                </a:solidFill>
                <a:latin typeface="Arial Narrow" pitchFamily="34" charset="0"/>
              </a:rPr>
              <a:t> </a:t>
            </a:r>
            <a:endParaRPr lang="ru-RU" sz="4400" dirty="0">
              <a:solidFill>
                <a:schemeClr val="tx1">
                  <a:lumMod val="50000"/>
                </a:schemeClr>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845</Words>
  <Application>Microsoft Office PowerPoint</Application>
  <PresentationFormat>Экран (4:3)</PresentationFormat>
  <Paragraphs>77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43</cp:revision>
  <dcterms:created xsi:type="dcterms:W3CDTF">2012-09-18T14:16:02Z</dcterms:created>
  <dcterms:modified xsi:type="dcterms:W3CDTF">2012-09-21T07:48:03Z</dcterms:modified>
</cp:coreProperties>
</file>