
<file path=[Content_Types].xml><?xml version="1.0" encoding="utf-8"?>
<Types xmlns="http://schemas.openxmlformats.org/package/2006/content-types">
  <Default ContentType="image/png" Extension="png"/>
  <Default ContentType="application/vnd.openxmlformats-officedocument.oleObject" Extension="bin"/>
  <Default ContentType="image/x-wmf" Extension="wmf"/>
  <Default ContentType="image/jpeg" Extension="jpeg"/>
  <Default ContentType="application/vnd.openxmlformats-package.relationships+xml" Extension="rels"/>
  <Default ContentType="application/xml" Extension="xml"/>
  <Default ContentType="audio/wav" Extension="wav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7" r:id="rId2"/>
    <p:sldId id="259" r:id="rId3"/>
    <p:sldId id="260" r:id="rId4"/>
    <p:sldId id="261" r:id="rId5"/>
    <p:sldId id="262" r:id="rId6"/>
    <p:sldId id="258" r:id="rId7"/>
    <p:sldId id="265" r:id="rId8"/>
    <p:sldId id="263" r:id="rId9"/>
    <p:sldId id="264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66"/>
    <a:srgbClr val="FF00FF"/>
    <a:srgbClr val="A3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>
        <p:scale>
          <a:sx n="66" d="100"/>
          <a:sy n="66" d="100"/>
        </p:scale>
        <p:origin x="-150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6C24E-F144-4BBA-9C5A-36118A89C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187265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C803-EDC3-4EC6-8A88-CD03E9B9A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155759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ECFE3-4AB9-4209-9F6E-37BF98469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082714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F46FA-C71B-4BE9-9CDB-031A15AE3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23467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31C8A-BE69-4312-AF07-B22EE5F3D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996023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248C8-ACB8-4391-8EB1-80084C16D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436778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79234-23A6-44C3-AFDF-8B6E72ABC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232737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B873-F407-4E07-B37A-26BC2A4D3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814787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27AAA-F455-45C2-9DB9-7B2E23A4B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917936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0D005-0F22-4337-B405-59029C58D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27090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8A5CB-8C8D-4B3A-A7D9-EF436C7F2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434241"/>
      </p:ext>
    </p:extLst>
  </p:cSld>
  <p:clrMapOvr>
    <a:masterClrMapping/>
  </p:clrMapOvr>
  <p:transition spd="med">
    <p:blinds dir="vert"/>
    <p:sndAc>
      <p:stSnd>
        <p:snd r:embed="rId1" name="wind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9000">
              <a:srgbClr val="99CCFF"/>
            </a:gs>
            <a:gs pos="17999">
              <a:srgbClr val="9966FF"/>
            </a:gs>
            <a:gs pos="30499">
              <a:srgbClr val="CC99FF"/>
            </a:gs>
            <a:gs pos="41000">
              <a:srgbClr val="99CCFF"/>
            </a:gs>
            <a:gs pos="50000">
              <a:srgbClr val="CCCCFF"/>
            </a:gs>
            <a:gs pos="59000">
              <a:srgbClr val="99CCFF"/>
            </a:gs>
            <a:gs pos="69501">
              <a:srgbClr val="CC99FF"/>
            </a:gs>
            <a:gs pos="82001">
              <a:srgbClr val="9966FF"/>
            </a:gs>
            <a:gs pos="91000">
              <a:srgbClr val="99CCFF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3AE49F9-146F-45AF-B5BC-9F33042749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blinds dir="vert"/>
    <p:sndAc>
      <p:stSnd>
        <p:snd r:embed="rId13" name="wind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png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png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3850" y="2492375"/>
            <a:ext cx="8642350" cy="719138"/>
            <a:chOff x="158" y="709"/>
            <a:chExt cx="5307" cy="453"/>
          </a:xfrm>
        </p:grpSpPr>
        <p:graphicFrame>
          <p:nvGraphicFramePr>
            <p:cNvPr id="1026" name="Object 6"/>
            <p:cNvGraphicFramePr>
              <a:graphicFrameLocks noChangeAspect="1"/>
            </p:cNvGraphicFramePr>
            <p:nvPr/>
          </p:nvGraphicFramePr>
          <p:xfrm>
            <a:off x="158" y="709"/>
            <a:ext cx="3100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Точечный рисунок" r:id="rId4" imgW="3877216" imgH="237969" progId="Paint.Picture">
                    <p:embed/>
                  </p:oleObj>
                </mc:Choice>
                <mc:Fallback>
                  <p:oleObj name="Точечный рисунок" r:id="rId4" imgW="3877216" imgH="237969" progId="Paint.Picture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" y="709"/>
                          <a:ext cx="3100" cy="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7"/>
            <p:cNvGraphicFramePr>
              <a:graphicFrameLocks noChangeAspect="1"/>
            </p:cNvGraphicFramePr>
            <p:nvPr/>
          </p:nvGraphicFramePr>
          <p:xfrm>
            <a:off x="3210" y="709"/>
            <a:ext cx="2255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Точечный рисунок" r:id="rId6" imgW="2819794" imgH="237969" progId="Paint.Picture">
                    <p:embed/>
                  </p:oleObj>
                </mc:Choice>
                <mc:Fallback>
                  <p:oleObj name="Точечный рисунок" r:id="rId6" imgW="2819794" imgH="237969" progId="Paint.Picture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0" y="709"/>
                          <a:ext cx="2255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684213" y="765175"/>
            <a:ext cx="7775575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Терезе </a:t>
            </a:r>
            <a:r>
              <a:rPr lang="ru-RU" sz="3600" b="1" kern="10" dirty="0" err="1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элементтерін</a:t>
            </a:r>
            <a:r>
              <a:rPr lang="ru-RU" sz="36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 err="1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атаңыз</a:t>
            </a:r>
            <a:r>
              <a:rPr lang="ru-RU" sz="36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547813" y="4149725"/>
            <a:ext cx="6032500" cy="1006475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6000" b="1" dirty="0"/>
              <a:t>Тақырып жолы</a:t>
            </a:r>
            <a:endParaRPr lang="ru-RU" sz="6000" b="1" dirty="0"/>
          </a:p>
        </p:txBody>
      </p:sp>
    </p:spTree>
  </p:cSld>
  <p:clrMapOvr>
    <a:masterClrMapping/>
  </p:clrMapOvr>
  <p:transition>
    <p:blinds dir="vert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tmFilter="0,0; .5, 1; 1, 1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 animBg="1"/>
      <p:bldP spid="82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Ф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885112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116013" y="5805488"/>
            <a:ext cx="61198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/>
              <a:t>Ф.М.Достоевский </a:t>
            </a:r>
            <a:r>
              <a:rPr lang="kk-KZ" sz="2800" b="1"/>
              <a:t>ә</a:t>
            </a:r>
            <a:r>
              <a:rPr lang="ru-RU" sz="2800" b="1"/>
              <a:t>деби-мемориалдык мұражай</a:t>
            </a:r>
          </a:p>
        </p:txBody>
      </p:sp>
    </p:spTree>
  </p:cSld>
  <p:clrMapOvr>
    <a:masterClrMapping/>
  </p:clrMapOvr>
  <p:transition advClick="0" advTm="5000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Абай музей Семей каласы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115888"/>
            <a:ext cx="7848600" cy="50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627313" y="5805488"/>
            <a:ext cx="3478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/>
              <a:t>Абай мұражайы Семей каласы</a:t>
            </a:r>
          </a:p>
        </p:txBody>
      </p:sp>
    </p:spTree>
  </p:cSld>
  <p:clrMapOvr>
    <a:masterClrMapping/>
  </p:clrMapOvr>
  <p:transition spd="med" advClick="0" advTm="5000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79388" y="549275"/>
          <a:ext cx="84978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Точечный рисунок" r:id="rId4" imgW="4904762" imgH="257007" progId="Paint.Picture">
                  <p:embed/>
                </p:oleObj>
              </mc:Choice>
              <mc:Fallback>
                <p:oleObj name="Точечный рисунок" r:id="rId4" imgW="4904762" imgH="25700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49275"/>
                        <a:ext cx="849788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195513" y="1628775"/>
            <a:ext cx="3803650" cy="8239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4800" b="1"/>
              <a:t>Меню жолы</a:t>
            </a:r>
            <a:endParaRPr lang="ru-RU" sz="4800" b="1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250825" y="3716338"/>
          <a:ext cx="84248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Точечный рисунок" r:id="rId6" imgW="6552381" imgH="266737" progId="Paint.Picture">
                  <p:embed/>
                </p:oleObj>
              </mc:Choice>
              <mc:Fallback>
                <p:oleObj name="Точечный рисунок" r:id="rId6" imgW="6552381" imgH="266737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716338"/>
                        <a:ext cx="84248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27088" y="4868863"/>
            <a:ext cx="7296150" cy="64135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sz="3600" b="1"/>
              <a:t>Стандартты саймандар қатары</a:t>
            </a:r>
            <a:endParaRPr lang="ru-RU" sz="3600" b="1"/>
          </a:p>
        </p:txBody>
      </p:sp>
    </p:spTree>
  </p:cSld>
  <p:clrMapOvr>
    <a:masterClrMapping/>
  </p:clrMapOvr>
  <p:transition spd="med">
    <p:blinds dir="vert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50825" y="476250"/>
          <a:ext cx="85693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Точечный рисунок" r:id="rId4" imgW="7066667" imgH="266737" progId="Paint.Picture">
                  <p:embed/>
                </p:oleObj>
              </mc:Choice>
              <mc:Fallback>
                <p:oleObj name="Точечный рисунок" r:id="rId4" imgW="7066667" imgH="26673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76250"/>
                        <a:ext cx="85693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476375" y="1268413"/>
            <a:ext cx="5503863" cy="823912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4800" b="1"/>
              <a:t>Пішімдеу  қатары</a:t>
            </a:r>
            <a:endParaRPr lang="ru-RU" sz="4800" b="1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854431"/>
              </p:ext>
            </p:extLst>
          </p:nvPr>
        </p:nvGraphicFramePr>
        <p:xfrm>
          <a:off x="1619250" y="2349500"/>
          <a:ext cx="5256213" cy="290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Точечный рисунок" r:id="rId6" imgW="5991120" imgH="3305160" progId="Paint.Picture">
                  <p:embed/>
                </p:oleObj>
              </mc:Choice>
              <mc:Fallback>
                <p:oleObj name="Точечный рисунок" r:id="rId6" imgW="5991120" imgH="3305160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49500"/>
                        <a:ext cx="5256213" cy="290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763713" y="5589588"/>
            <a:ext cx="4835525" cy="823912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4800" b="1"/>
              <a:t>Жұмыс аймағы</a:t>
            </a:r>
            <a:endParaRPr lang="ru-RU" sz="4800" b="1"/>
          </a:p>
        </p:txBody>
      </p:sp>
    </p:spTree>
  </p:cSld>
  <p:clrMapOvr>
    <a:masterClrMapping/>
  </p:clrMapOvr>
  <p:transition spd="med">
    <p:blinds dir="vert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33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23850" y="260350"/>
          <a:ext cx="3117850" cy="612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Точечный рисунок" r:id="rId4" imgW="2314286" imgH="4544059" progId="Paint.Picture">
                  <p:embed/>
                </p:oleObj>
              </mc:Choice>
              <mc:Fallback>
                <p:oleObj name="Точечный рисунок" r:id="rId4" imgW="2314286" imgH="4544059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3117850" cy="612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067175" y="1557338"/>
            <a:ext cx="4559300" cy="155575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sz="4800" b="1"/>
              <a:t>Тапсырмалар </a:t>
            </a:r>
          </a:p>
          <a:p>
            <a:pPr algn="ctr" eaLnBrk="1" hangingPunct="1"/>
            <a:r>
              <a:rPr lang="kk-KZ" sz="4800" b="1"/>
              <a:t>аймағы</a:t>
            </a:r>
            <a:endParaRPr lang="ru-RU" sz="4800" b="1"/>
          </a:p>
        </p:txBody>
      </p:sp>
    </p:spTree>
  </p:cSld>
  <p:clrMapOvr>
    <a:masterClrMapping/>
  </p:clrMapOvr>
  <p:transition spd="med">
    <p:blinds dir="vert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23850" y="549275"/>
          <a:ext cx="85693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Точечный рисунок" r:id="rId4" imgW="6133333" imgH="247685" progId="Paint.Picture">
                  <p:embed/>
                </p:oleObj>
              </mc:Choice>
              <mc:Fallback>
                <p:oleObj name="Точечный рисунок" r:id="rId4" imgW="6133333" imgH="247685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49275"/>
                        <a:ext cx="85693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124075" y="4724400"/>
            <a:ext cx="5243513" cy="8239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4800" b="1"/>
              <a:t>Қалып күй жолы</a:t>
            </a:r>
            <a:endParaRPr lang="ru-RU" sz="4800" b="1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971550" y="1484313"/>
            <a:ext cx="7059613" cy="701675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A3FDA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4000" b="1"/>
              <a:t>Сурет салу құралдар жолы</a:t>
            </a:r>
            <a:endParaRPr lang="ru-RU" sz="4000" b="1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323850" y="3573463"/>
          <a:ext cx="8569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Точечный рисунок" r:id="rId6" imgW="7078063" imgH="219222" progId="Paint.Picture">
                  <p:embed/>
                </p:oleObj>
              </mc:Choice>
              <mc:Fallback>
                <p:oleObj name="Точечный рисунок" r:id="rId6" imgW="7078063" imgH="219222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573463"/>
                        <a:ext cx="85693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53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79388" y="188913"/>
          <a:ext cx="8675687" cy="628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Точечный рисунок" r:id="rId4" imgW="9752381" imgH="7066667" progId="Paint.Picture">
                  <p:embed/>
                </p:oleObj>
              </mc:Choice>
              <mc:Fallback>
                <p:oleObj name="Точечный рисунок" r:id="rId4" imgW="9752381" imgH="7066667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675687" cy="628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179388" y="1196975"/>
            <a:ext cx="0" cy="475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blinds dir="vert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323850" y="765175"/>
            <a:ext cx="8426450" cy="5033963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kk-KZ" sz="3600" b="1"/>
              <a:t>Үлгітүр негізінде презентация жасаудың Power Point бағдарламасында екі типін</a:t>
            </a:r>
          </a:p>
          <a:p>
            <a:pPr>
              <a:tabLst>
                <a:tab pos="457200" algn="l"/>
              </a:tabLst>
            </a:pPr>
            <a:r>
              <a:rPr lang="kk-KZ" sz="3600" b="1"/>
              <a:t> ұсынады:</a:t>
            </a:r>
          </a:p>
          <a:p>
            <a:pPr>
              <a:tabLst>
                <a:tab pos="457200" algn="l"/>
              </a:tabLst>
            </a:pPr>
            <a:endParaRPr lang="ru-RU" sz="3600" b="1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kk-KZ" sz="4800" b="1"/>
              <a:t>презентациялар үлгітүрі;</a:t>
            </a:r>
          </a:p>
          <a:p>
            <a:pPr>
              <a:tabLst>
                <a:tab pos="457200" algn="l"/>
              </a:tabLst>
            </a:pPr>
            <a:endParaRPr lang="ru-RU" sz="4800" b="1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kk-KZ" sz="4800" b="1"/>
              <a:t>көркемдеу үлгітүрі.</a:t>
            </a:r>
          </a:p>
        </p:txBody>
      </p:sp>
    </p:spTree>
  </p:cSld>
  <p:clrMapOvr>
    <a:masterClrMapping/>
  </p:clrMapOvr>
  <p:transition spd="med">
    <p:blinds dir="vert"/>
    <p:sndAc>
      <p:stSnd>
        <p:snd r:embed="rId2" name="wind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50000">
              <a:srgbClr val="CCFFFF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395288" y="865188"/>
          <a:ext cx="7993062" cy="599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Точечный рисунок" r:id="rId4" imgW="9752381" imgH="7314286" progId="Paint.Picture">
                  <p:embed/>
                </p:oleObj>
              </mc:Choice>
              <mc:Fallback>
                <p:oleObj name="Точечный рисунок" r:id="rId4" imgW="9752381" imgH="7314286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65188"/>
                        <a:ext cx="7993062" cy="599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WordArt 5"/>
          <p:cNvSpPr>
            <a:spLocks noChangeArrowheads="1" noChangeShapeType="1" noTextEdit="1"/>
          </p:cNvSpPr>
          <p:nvPr/>
        </p:nvSpPr>
        <p:spPr bwMode="auto">
          <a:xfrm>
            <a:off x="611188" y="188913"/>
            <a:ext cx="73437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Презентацияны үлгітүр негізінде жасау үшін: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3600450" cy="1006475"/>
          </a:xfrm>
          <a:prstGeom prst="rect">
            <a:avLst/>
          </a:prstGeom>
          <a:solidFill>
            <a:srgbClr val="A3F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2400" b="1" u="sng">
                <a:solidFill>
                  <a:srgbClr val="FF00FF"/>
                </a:solidFill>
              </a:rPr>
              <a:t>1. Формат      Разметка</a:t>
            </a:r>
            <a:r>
              <a:rPr lang="kk-KZ" b="1">
                <a:solidFill>
                  <a:srgbClr val="FF00FF"/>
                </a:solidFill>
              </a:rPr>
              <a:t> слайда әрекетін орындау керек.</a:t>
            </a:r>
            <a:endParaRPr lang="ru-RU" b="1">
              <a:solidFill>
                <a:srgbClr val="FF00FF"/>
              </a:solidFill>
            </a:endParaRP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3779838" y="2781300"/>
            <a:ext cx="360362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5" name="AutoShape 8"/>
          <p:cNvSpPr>
            <a:spLocks noChangeArrowheads="1"/>
          </p:cNvSpPr>
          <p:nvPr/>
        </p:nvSpPr>
        <p:spPr bwMode="auto">
          <a:xfrm rot="-5400000">
            <a:off x="3886994" y="1880394"/>
            <a:ext cx="647700" cy="719138"/>
          </a:xfrm>
          <a:custGeom>
            <a:avLst/>
            <a:gdLst>
              <a:gd name="T0" fmla="*/ 462656 w 21600"/>
              <a:gd name="T1" fmla="*/ 0 h 21600"/>
              <a:gd name="T2" fmla="*/ 277581 w 21600"/>
              <a:gd name="T3" fmla="*/ 239713 h 21600"/>
              <a:gd name="T4" fmla="*/ 0 w 21600"/>
              <a:gd name="T5" fmla="*/ 599315 h 21600"/>
              <a:gd name="T6" fmla="*/ 277581 w 21600"/>
              <a:gd name="T7" fmla="*/ 719138 h 21600"/>
              <a:gd name="T8" fmla="*/ 555163 w 21600"/>
              <a:gd name="T9" fmla="*/ 499401 h 21600"/>
              <a:gd name="T10" fmla="*/ 647700 w 21600"/>
              <a:gd name="T11" fmla="*/ 23971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1908175" y="3860800"/>
            <a:ext cx="3600450" cy="1096963"/>
          </a:xfrm>
          <a:prstGeom prst="rect">
            <a:avLst/>
          </a:prstGeom>
          <a:solidFill>
            <a:srgbClr val="A3F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k-KZ" sz="2400" b="1" u="sng">
                <a:solidFill>
                  <a:srgbClr val="FF00FF"/>
                </a:solidFill>
              </a:rPr>
              <a:t>2.Тапсырмалар аймағынан</a:t>
            </a:r>
            <a:r>
              <a:rPr lang="kk-KZ" sz="2400" b="1">
                <a:solidFill>
                  <a:srgbClr val="FF00FF"/>
                </a:solidFill>
              </a:rPr>
              <a:t> </a:t>
            </a:r>
            <a:r>
              <a:rPr lang="kk-KZ" b="1">
                <a:solidFill>
                  <a:srgbClr val="FF00FF"/>
                </a:solidFill>
              </a:rPr>
              <a:t> </a:t>
            </a:r>
          </a:p>
          <a:p>
            <a:pPr eaLnBrk="1" hangingPunct="1"/>
            <a:r>
              <a:rPr lang="kk-KZ" b="1">
                <a:solidFill>
                  <a:srgbClr val="FF00FF"/>
                </a:solidFill>
              </a:rPr>
              <a:t>слайд үлгісін таңдау керек.</a:t>
            </a:r>
            <a:endParaRPr lang="ru-RU" b="1">
              <a:solidFill>
                <a:srgbClr val="FF00FF"/>
              </a:solidFill>
            </a:endParaRPr>
          </a:p>
        </p:txBody>
      </p:sp>
      <p:sp>
        <p:nvSpPr>
          <p:cNvPr id="7177" name="AutoShape 10"/>
          <p:cNvSpPr>
            <a:spLocks noChangeArrowheads="1"/>
          </p:cNvSpPr>
          <p:nvPr/>
        </p:nvSpPr>
        <p:spPr bwMode="auto">
          <a:xfrm rot="5400000">
            <a:off x="5687219" y="4040981"/>
            <a:ext cx="647700" cy="719138"/>
          </a:xfrm>
          <a:custGeom>
            <a:avLst/>
            <a:gdLst>
              <a:gd name="T0" fmla="*/ 462656 w 21600"/>
              <a:gd name="T1" fmla="*/ 0 h 21600"/>
              <a:gd name="T2" fmla="*/ 277581 w 21600"/>
              <a:gd name="T3" fmla="*/ 239713 h 21600"/>
              <a:gd name="T4" fmla="*/ 0 w 21600"/>
              <a:gd name="T5" fmla="*/ 599315 h 21600"/>
              <a:gd name="T6" fmla="*/ 277581 w 21600"/>
              <a:gd name="T7" fmla="*/ 719138 h 21600"/>
              <a:gd name="T8" fmla="*/ 555163 w 21600"/>
              <a:gd name="T9" fmla="*/ 499401 h 21600"/>
              <a:gd name="T10" fmla="*/ 647700 w 21600"/>
              <a:gd name="T11" fmla="*/ 23971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blinds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87450" y="4591050"/>
            <a:ext cx="576103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228600" algn="ctr"/>
            <a:endParaRPr lang="ru-RU" sz="2800">
              <a:solidFill>
                <a:schemeClr val="bg1"/>
              </a:solidFill>
            </a:endParaRPr>
          </a:p>
          <a:p>
            <a:pPr indent="228600"/>
            <a:r>
              <a:rPr lang="kk-KZ" sz="2800" b="1">
                <a:solidFill>
                  <a:schemeClr val="bg1"/>
                </a:solidFill>
              </a:rPr>
              <a:t>4.Слайдты сақтау?</a:t>
            </a:r>
            <a:endParaRPr lang="ru-RU" sz="2800" b="1">
              <a:solidFill>
                <a:schemeClr val="bg1"/>
              </a:solidFill>
            </a:endParaRPr>
          </a:p>
          <a:p>
            <a:pPr indent="228600" algn="ctr" eaLnBrk="0" hangingPunct="0"/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00113" y="692150"/>
            <a:ext cx="770413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2800" b="1">
                <a:solidFill>
                  <a:schemeClr val="bg1"/>
                </a:solidFill>
              </a:rPr>
              <a:t>1.Power Point бағдарламасында үлгітүр негізінде презентация  жасаудың қандай типтері ұсынылады?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971550" y="2492375"/>
            <a:ext cx="640873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2800" b="1">
                <a:solidFill>
                  <a:schemeClr val="bg1"/>
                </a:solidFill>
              </a:rPr>
              <a:t>2. Презентацияны  үлгітүр негізінде құру үшін  қандай әрекеттер орындалады?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116013" y="4149725"/>
            <a:ext cx="6643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2800" b="1">
                <a:solidFill>
                  <a:schemeClr val="bg1"/>
                </a:solidFill>
              </a:rPr>
              <a:t>3. Слайдқа анимация жасау әрекеті?</a:t>
            </a:r>
            <a:endParaRPr lang="ru-RU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blinds dir="vert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104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Ferrum</dc:creator>
  <cp:lastModifiedBy>Nurken</cp:lastModifiedBy>
  <cp:revision>17</cp:revision>
  <dcterms:created xsi:type="dcterms:W3CDTF">2007-12-09T16:36:04Z</dcterms:created>
  <dcterms:modified xsi:type="dcterms:W3CDTF">2012-10-23T10:10:39Z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1047328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