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97" r:id="rId6"/>
    <p:sldId id="261" r:id="rId7"/>
    <p:sldId id="298" r:id="rId8"/>
    <p:sldId id="262" r:id="rId9"/>
    <p:sldId id="299" r:id="rId10"/>
    <p:sldId id="263" r:id="rId11"/>
    <p:sldId id="300" r:id="rId12"/>
    <p:sldId id="264" r:id="rId13"/>
    <p:sldId id="301" r:id="rId14"/>
    <p:sldId id="265" r:id="rId15"/>
    <p:sldId id="308" r:id="rId16"/>
    <p:sldId id="310" r:id="rId17"/>
    <p:sldId id="312" r:id="rId18"/>
    <p:sldId id="314" r:id="rId19"/>
    <p:sldId id="315" r:id="rId20"/>
    <p:sldId id="316" r:id="rId21"/>
    <p:sldId id="317" r:id="rId22"/>
    <p:sldId id="272" r:id="rId23"/>
    <p:sldId id="319" r:id="rId24"/>
    <p:sldId id="320" r:id="rId25"/>
    <p:sldId id="321" r:id="rId26"/>
    <p:sldId id="322" r:id="rId27"/>
    <p:sldId id="323" r:id="rId28"/>
    <p:sldId id="290" r:id="rId29"/>
    <p:sldId id="324" r:id="rId30"/>
    <p:sldId id="325" r:id="rId31"/>
    <p:sldId id="266" r:id="rId32"/>
    <p:sldId id="327" r:id="rId33"/>
    <p:sldId id="328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FF"/>
    <a:srgbClr val="9900CC"/>
    <a:srgbClr val="FF6699"/>
    <a:srgbClr val="FF3399"/>
    <a:srgbClr val="CC3399"/>
    <a:srgbClr val="00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1FC2B-0380-4648-BA27-E7BB11BAF3D9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8F7C5-F0A0-4A6E-9042-AE39F50687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6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8A06-D5D1-4DFB-9C9D-53608D708A89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1ED58-349D-4523-9D69-9AEEF3DB5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09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6C763-85A0-47EF-88BE-30EBEF749EDB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40880-D347-4C6B-A45D-955311BEC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9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EEDD3-41F5-44FC-9D7A-822DF0A9CC4F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7417-9FB0-46AD-9AB3-629A98F86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56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F02D-D20D-44D9-80DC-7EB3E7AE27C1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2D593-1CC5-47D1-9C98-307856F24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66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2C3A8-012B-46C1-B7B1-2320A0A08B87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A75A4-45D5-4D5B-9A12-568DD2DC3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9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F8EB8-7065-4E6F-966C-AC6E9157F3C9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DB0CC-F0C4-41B9-99FF-D27688E6F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5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26892-39FC-4CE9-BF64-A80681EBF942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1311F-0541-4C8E-BBA8-93F870AFDB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84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6E2DC-E3DB-428E-8D82-57AEB953F9DA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80288-720A-4C00-B4E0-65E768EA5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8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0EB0D-2EAC-40D6-B3D8-167959BF3567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5CBF-62EE-4539-9D27-1948A381F7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35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7CD11-3E8C-47A3-830B-6945A9F71CDC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2F29B-3EED-4374-8E3E-1DE119A18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53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35CA53-66A9-42FA-B9B5-D6062F38271E}" type="datetimeFigureOut">
              <a:rPr lang="ru-RU"/>
              <a:pPr>
                <a:defRPr/>
              </a:pPr>
              <a:t>09.09.2012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943921-10A4-4EBB-BF02-28C8139AF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image" Target="../media/image1.gif"/><Relationship Id="rId9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image" Target="../media/image1.gif"/><Relationship Id="rId9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17.xml"/><Relationship Id="rId7" Type="http://schemas.openxmlformats.org/officeDocument/2006/relationships/slide" Target="slide18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11" Type="http://schemas.openxmlformats.org/officeDocument/2006/relationships/image" Target="../media/image19.gif"/><Relationship Id="rId5" Type="http://schemas.openxmlformats.org/officeDocument/2006/relationships/slide" Target="slide16.xml"/><Relationship Id="rId10" Type="http://schemas.openxmlformats.org/officeDocument/2006/relationships/slide" Target="slide29.xml"/><Relationship Id="rId4" Type="http://schemas.openxmlformats.org/officeDocument/2006/relationships/image" Target="../media/image18.jpeg"/><Relationship Id="rId9" Type="http://schemas.openxmlformats.org/officeDocument/2006/relationships/slide" Target="slide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image" Target="../media/image19.gif"/><Relationship Id="rId5" Type="http://schemas.openxmlformats.org/officeDocument/2006/relationships/slide" Target="slide19.xml"/><Relationship Id="rId10" Type="http://schemas.openxmlformats.org/officeDocument/2006/relationships/slide" Target="slide29.xml"/><Relationship Id="rId4" Type="http://schemas.openxmlformats.org/officeDocument/2006/relationships/image" Target="../media/image18.jpeg"/><Relationship Id="rId9" Type="http://schemas.openxmlformats.org/officeDocument/2006/relationships/slide" Target="slide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6.gi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11" Type="http://schemas.openxmlformats.org/officeDocument/2006/relationships/image" Target="../media/image19.gif"/><Relationship Id="rId5" Type="http://schemas.openxmlformats.org/officeDocument/2006/relationships/slide" Target="slide16.xml"/><Relationship Id="rId10" Type="http://schemas.openxmlformats.org/officeDocument/2006/relationships/slide" Target="slide29.xml"/><Relationship Id="rId4" Type="http://schemas.openxmlformats.org/officeDocument/2006/relationships/image" Target="../media/image18.jpeg"/><Relationship Id="rId9" Type="http://schemas.openxmlformats.org/officeDocument/2006/relationships/slide" Target="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3.xml"/><Relationship Id="rId12" Type="http://schemas.openxmlformats.org/officeDocument/2006/relationships/image" Target="../media/image19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11" Type="http://schemas.openxmlformats.org/officeDocument/2006/relationships/slide" Target="slide29.xml"/><Relationship Id="rId5" Type="http://schemas.openxmlformats.org/officeDocument/2006/relationships/slide" Target="slide16.xml"/><Relationship Id="rId10" Type="http://schemas.openxmlformats.org/officeDocument/2006/relationships/slide" Target="slide21.xml"/><Relationship Id="rId4" Type="http://schemas.openxmlformats.org/officeDocument/2006/relationships/image" Target="../media/image18.jpeg"/><Relationship Id="rId9" Type="http://schemas.openxmlformats.org/officeDocument/2006/relationships/slide" Target="slid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12" Type="http://schemas.openxmlformats.org/officeDocument/2006/relationships/image" Target="../media/image19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slide" Target="slide29.xml"/><Relationship Id="rId5" Type="http://schemas.openxmlformats.org/officeDocument/2006/relationships/slide" Target="slide16.xml"/><Relationship Id="rId10" Type="http://schemas.openxmlformats.org/officeDocument/2006/relationships/slide" Target="slide21.xml"/><Relationship Id="rId4" Type="http://schemas.openxmlformats.org/officeDocument/2006/relationships/image" Target="../media/image18.jpeg"/><Relationship Id="rId9" Type="http://schemas.openxmlformats.org/officeDocument/2006/relationships/slide" Target="slide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12" Type="http://schemas.openxmlformats.org/officeDocument/2006/relationships/image" Target="../media/image19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slide" Target="slide29.xml"/><Relationship Id="rId5" Type="http://schemas.openxmlformats.org/officeDocument/2006/relationships/slide" Target="slide16.xml"/><Relationship Id="rId10" Type="http://schemas.openxmlformats.org/officeDocument/2006/relationships/slide" Target="slide21.xml"/><Relationship Id="rId4" Type="http://schemas.openxmlformats.org/officeDocument/2006/relationships/image" Target="../media/image18.jpeg"/><Relationship Id="rId9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2.gi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11" Type="http://schemas.openxmlformats.org/officeDocument/2006/relationships/image" Target="../media/image19.gif"/><Relationship Id="rId5" Type="http://schemas.openxmlformats.org/officeDocument/2006/relationships/slide" Target="slide16.xml"/><Relationship Id="rId10" Type="http://schemas.openxmlformats.org/officeDocument/2006/relationships/slide" Target="slide29.xml"/><Relationship Id="rId4" Type="http://schemas.openxmlformats.org/officeDocument/2006/relationships/image" Target="../media/image18.jpeg"/><Relationship Id="rId9" Type="http://schemas.openxmlformats.org/officeDocument/2006/relationships/slide" Target="slide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image" Target="../media/image1.gif"/><Relationship Id="rId9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12" Type="http://schemas.openxmlformats.org/officeDocument/2006/relationships/image" Target="../media/image19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slide" Target="slide31.xml"/><Relationship Id="rId5" Type="http://schemas.openxmlformats.org/officeDocument/2006/relationships/slide" Target="slide16.xml"/><Relationship Id="rId10" Type="http://schemas.openxmlformats.org/officeDocument/2006/relationships/slide" Target="slide21.xml"/><Relationship Id="rId4" Type="http://schemas.openxmlformats.org/officeDocument/2006/relationships/image" Target="../media/image18.jpeg"/><Relationship Id="rId9" Type="http://schemas.openxmlformats.org/officeDocument/2006/relationships/slide" Target="slide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slide" Target="slide20.xml"/><Relationship Id="rId12" Type="http://schemas.openxmlformats.org/officeDocument/2006/relationships/image" Target="../media/image19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11" Type="http://schemas.openxmlformats.org/officeDocument/2006/relationships/slide" Target="slide29.xml"/><Relationship Id="rId5" Type="http://schemas.openxmlformats.org/officeDocument/2006/relationships/slide" Target="slide16.xml"/><Relationship Id="rId10" Type="http://schemas.openxmlformats.org/officeDocument/2006/relationships/slide" Target="slide21.xml"/><Relationship Id="rId4" Type="http://schemas.openxmlformats.org/officeDocument/2006/relationships/image" Target="../media/image18.jpeg"/><Relationship Id="rId9" Type="http://schemas.openxmlformats.org/officeDocument/2006/relationships/slide" Target="slide1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image" Target="../media/image1.gif"/><Relationship Id="rId9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image" Target="../media/image1.gif"/><Relationship Id="rId9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image" Target="../media/image1.gif"/><Relationship Id="rId9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2" name="Picture 4" descr="97"/>
          <p:cNvPicPr>
            <a:picLocks noChangeAspect="1" noChangeArrowheads="1" noCrop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80984" y="1417190"/>
            <a:ext cx="8032648" cy="216799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Тап</a:t>
            </a:r>
            <a:r>
              <a:rPr lang="kk-KZ" sz="8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қыр достар</a:t>
            </a:r>
            <a:endParaRPr lang="ru-RU" sz="8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3563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6" descr="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16338"/>
            <a:ext cx="199390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5" name="WordArt 13"/>
          <p:cNvSpPr>
            <a:spLocks noChangeArrowheads="1" noChangeShapeType="1" noTextEdit="1"/>
          </p:cNvSpPr>
          <p:nvPr/>
        </p:nvSpPr>
        <p:spPr bwMode="auto">
          <a:xfrm>
            <a:off x="323850" y="549275"/>
            <a:ext cx="2663825" cy="12969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І</a:t>
            </a:r>
            <a:r>
              <a:rPr lang="en-US" sz="3600" kern="1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V </a:t>
            </a:r>
            <a:r>
              <a:rPr lang="ru-RU" sz="3600" kern="1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кезең.</a:t>
            </a:r>
          </a:p>
        </p:txBody>
      </p:sp>
      <p:sp>
        <p:nvSpPr>
          <p:cNvPr id="8206" name="WordArt 14"/>
          <p:cNvSpPr>
            <a:spLocks noChangeArrowheads="1" noChangeShapeType="1" noTextEdit="1"/>
          </p:cNvSpPr>
          <p:nvPr/>
        </p:nvSpPr>
        <p:spPr bwMode="auto">
          <a:xfrm>
            <a:off x="3203575" y="549275"/>
            <a:ext cx="5689600" cy="15843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"Сен маған, мен саған"</a:t>
            </a:r>
          </a:p>
        </p:txBody>
      </p:sp>
      <p:pic>
        <p:nvPicPr>
          <p:cNvPr id="8207" name="Picture 6" descr="687e8a2c5bc6e89b6475be6102fde68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989138"/>
            <a:ext cx="33845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8" name="WordArt 16"/>
          <p:cNvSpPr>
            <a:spLocks noChangeArrowheads="1" noChangeShapeType="1" noTextEdit="1"/>
          </p:cNvSpPr>
          <p:nvPr/>
        </p:nvSpPr>
        <p:spPr bwMode="auto">
          <a:xfrm>
            <a:off x="1187450" y="4292600"/>
            <a:ext cx="7056438" cy="2089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dist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Екі топ бір-біріне өздері дайындап</a:t>
            </a:r>
          </a:p>
          <a:p>
            <a:pPr algn="dist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келген ребустарын ұсынады. </a:t>
            </a:r>
          </a:p>
          <a:p>
            <a:pPr algn="dist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Дұрыс шешілген ребусқа 10 балл</a:t>
            </a:r>
          </a:p>
          <a:p>
            <a:pPr algn="dist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қойылады.</a:t>
            </a:r>
          </a:p>
        </p:txBody>
      </p:sp>
      <p:pic>
        <p:nvPicPr>
          <p:cNvPr id="8209" name="Picture 17" descr="жыбырлак гул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89138"/>
            <a:ext cx="153352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C:\Users\User\Documents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Oval 4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92725" y="50847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76" name="Oval 5" descr="9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19700" y="476250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4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77" name="Oval 6" descr="9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36416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5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78" name="Oval 7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1141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79" name="Oval 8" descr="9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11413" y="5013325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3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80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484438" y="47625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81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0313" y="500063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82" name="Oval 7" descr="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428875" y="27860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6" descr="687e8a2c5bc6e89b6475be6102fde68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841875"/>
            <a:ext cx="23749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6" descr="687e8a2c5bc6e89b6475be6102fde68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941888"/>
            <a:ext cx="2232025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1" name="WordArt 15"/>
          <p:cNvSpPr>
            <a:spLocks noChangeArrowheads="1" noChangeShapeType="1" noTextEdit="1"/>
          </p:cNvSpPr>
          <p:nvPr/>
        </p:nvSpPr>
        <p:spPr bwMode="auto">
          <a:xfrm>
            <a:off x="684213" y="4221163"/>
            <a:ext cx="1512887" cy="6175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І топ</a:t>
            </a:r>
          </a:p>
        </p:txBody>
      </p:sp>
      <p:sp>
        <p:nvSpPr>
          <p:cNvPr id="9232" name="WordArt 16"/>
          <p:cNvSpPr>
            <a:spLocks noChangeArrowheads="1" noChangeShapeType="1" noTextEdit="1"/>
          </p:cNvSpPr>
          <p:nvPr/>
        </p:nvSpPr>
        <p:spPr bwMode="auto">
          <a:xfrm>
            <a:off x="6732588" y="4221163"/>
            <a:ext cx="1368425" cy="6175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ІІ топ</a:t>
            </a:r>
          </a:p>
        </p:txBody>
      </p:sp>
      <p:sp>
        <p:nvSpPr>
          <p:cNvPr id="9233" name="WordArt 17"/>
          <p:cNvSpPr>
            <a:spLocks noChangeArrowheads="1" noChangeShapeType="1" noTextEdit="1"/>
          </p:cNvSpPr>
          <p:nvPr/>
        </p:nvSpPr>
        <p:spPr bwMode="auto">
          <a:xfrm>
            <a:off x="3203575" y="476250"/>
            <a:ext cx="2592388" cy="10080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V </a:t>
            </a:r>
            <a:r>
              <a:rPr lang="ru-RU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кезең.</a:t>
            </a:r>
          </a:p>
        </p:txBody>
      </p:sp>
      <p:sp>
        <p:nvSpPr>
          <p:cNvPr id="9234" name="WordArt 18"/>
          <p:cNvSpPr>
            <a:spLocks noChangeArrowheads="1" noChangeShapeType="1" noTextEdit="1"/>
          </p:cNvSpPr>
          <p:nvPr/>
        </p:nvSpPr>
        <p:spPr bwMode="auto">
          <a:xfrm>
            <a:off x="1042988" y="1341438"/>
            <a:ext cx="7345362" cy="1223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Компьютермен жұмыс</a:t>
            </a:r>
          </a:p>
        </p:txBody>
      </p:sp>
      <p:sp>
        <p:nvSpPr>
          <p:cNvPr id="9235" name="WordArt 19"/>
          <p:cNvSpPr>
            <a:spLocks noChangeArrowheads="1" noChangeShapeType="1" noTextEdit="1"/>
          </p:cNvSpPr>
          <p:nvPr/>
        </p:nvSpPr>
        <p:spPr bwMode="auto">
          <a:xfrm>
            <a:off x="684213" y="2636838"/>
            <a:ext cx="7775575" cy="14398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5 минутта мәтінді теріп болу керек.</a:t>
            </a:r>
          </a:p>
          <a:p>
            <a:pPr algn="ctr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Безендірілуіне мән беріледі.</a:t>
            </a:r>
          </a:p>
          <a:p>
            <a:pPr algn="ctr"/>
            <a:r>
              <a:rPr lang="ru-RU" sz="24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Бұрын болған оқушыға 10 балл қойылады.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Users\User\Documents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Oval 4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92725" y="50847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0" name="Oval 5" descr="9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19700" y="476250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4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1" name="Oval 6" descr="9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36416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5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2" name="Oval 7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1141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3" name="Oval 8" descr="9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11413" y="5013325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3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4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484438" y="47625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5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0313" y="500063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5306" name="Oval 7" descr="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428875" y="27860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3" name="WordArt 13"/>
          <p:cNvSpPr>
            <a:spLocks noChangeArrowheads="1" noChangeShapeType="1" noTextEdit="1"/>
          </p:cNvSpPr>
          <p:nvPr/>
        </p:nvSpPr>
        <p:spPr bwMode="auto">
          <a:xfrm>
            <a:off x="2339975" y="692150"/>
            <a:ext cx="4392613" cy="9366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1879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66CC"/>
                    </a:gs>
                    <a:gs pos="100000">
                      <a:srgbClr val="CC0099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VI </a:t>
            </a:r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66CC"/>
                    </a:gs>
                    <a:gs pos="100000">
                      <a:srgbClr val="CC0099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кезең.</a:t>
            </a:r>
          </a:p>
        </p:txBody>
      </p:sp>
      <p:sp>
        <p:nvSpPr>
          <p:cNvPr id="10254" name="WordArt 14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900113" y="1989138"/>
            <a:ext cx="68421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Капитандар сайысы.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250825" y="3141663"/>
            <a:ext cx="8643938" cy="3232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І топ "Интернет" сөзінің мағынасы </a:t>
            </a:r>
          </a:p>
          <a:p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мен қолданылу шеңбері туралы ойларын айту керек.</a:t>
            </a:r>
          </a:p>
          <a:p>
            <a:endParaRPr lang="ru-RU" sz="2800" kern="1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ІІ топ "Электронды пошта" дегеніміз не, оның кәдімгі </a:t>
            </a:r>
          </a:p>
          <a:p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поштадан ерекшелігі қандай?</a:t>
            </a:r>
          </a:p>
          <a:p>
            <a:endParaRPr lang="ru-RU" sz="2800" kern="1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Бағалануы 10 балл.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4516" name="Picture 4" descr="Большое Алматинское озеро лето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-136525"/>
            <a:ext cx="9324975" cy="700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AG00628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222" y="1928802"/>
            <a:ext cx="9715504" cy="24288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6" descr="AG00628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92" y="2000240"/>
            <a:ext cx="8286808" cy="29289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AG00628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94" y="3214686"/>
            <a:ext cx="7500958" cy="23574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4520" name="WordArt 4"/>
          <p:cNvSpPr>
            <a:spLocks noChangeArrowheads="1" noChangeShapeType="1" noTextEdit="1"/>
          </p:cNvSpPr>
          <p:nvPr/>
        </p:nvSpPr>
        <p:spPr bwMode="auto">
          <a:xfrm>
            <a:off x="323850" y="428625"/>
            <a:ext cx="8496300" cy="480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ButtonPour">
              <a:avLst>
                <a:gd name="adj1" fmla="val 11426393"/>
                <a:gd name="adj2" fmla="val 51991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FF8200"/>
                    </a:gs>
                    <a:gs pos="10001">
                      <a:srgbClr val="FF0000"/>
                    </a:gs>
                    <a:gs pos="35001">
                      <a:srgbClr val="BA0066"/>
                    </a:gs>
                    <a:gs pos="70000">
                      <a:srgbClr val="66008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Сен</a:t>
            </a:r>
          </a:p>
          <a:p>
            <a:pPr algn="ctr"/>
            <a:endParaRPr lang="ru-RU" sz="3600" kern="10">
              <a:gradFill rotWithShape="1">
                <a:gsLst>
                  <a:gs pos="0">
                    <a:srgbClr val="FF8200"/>
                  </a:gs>
                  <a:gs pos="10001">
                    <a:srgbClr val="FF0000"/>
                  </a:gs>
                  <a:gs pos="35001">
                    <a:srgbClr val="BA0066"/>
                  </a:gs>
                  <a:gs pos="70000">
                    <a:srgbClr val="66008F"/>
                  </a:gs>
                  <a:gs pos="100000">
                    <a:srgbClr val="000082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kern="10">
                <a:gradFill rotWithShape="1">
                  <a:gsLst>
                    <a:gs pos="0">
                      <a:srgbClr val="FF8200"/>
                    </a:gs>
                    <a:gs pos="10001">
                      <a:srgbClr val="FF0000"/>
                    </a:gs>
                    <a:gs pos="35001">
                      <a:srgbClr val="BA0066"/>
                    </a:gs>
                    <a:gs pos="70000">
                      <a:srgbClr val="66008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білесің бе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6563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6564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5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66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67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68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69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70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71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66572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66573" name="Picture 5" descr="40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861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8612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111131" y="776277"/>
            <a:ext cx="2663123" cy="13424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ұрақ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614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5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1658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269613" y="2325426"/>
            <a:ext cx="6462270" cy="263273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Адам денсаулығына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зиянды компьютер құрылғысы</a:t>
            </a:r>
            <a:endParaRPr lang="ru-RU" sz="4000" b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065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0660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1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2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3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4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5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6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7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0668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70669" name="Picture 5" descr="40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683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684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59440" y="579663"/>
            <a:ext cx="3228226" cy="142875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Жұмбақ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86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7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3563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168514" y="2501640"/>
            <a:ext cx="6523212" cy="269800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Ұзын тұра Жалқаубек,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Тұрмай ылғи жатады.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Қозғала қалса артынан,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Ешбір белгі қалмайды.</a:t>
            </a:r>
            <a:endParaRPr lang="ru-RU" sz="3600" b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5" descr="Без имени-1копиров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8" descr="5d93dbe570f5bd9f56551feca21e0c2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235825" y="404813"/>
            <a:ext cx="1728788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8" descr="e5413e915f3dddb80ec369a286f956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3573463"/>
            <a:ext cx="2741613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7" descr="bar0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7" descr="bar0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214313" y="6072188"/>
            <a:ext cx="9144001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WordArt 14"/>
          <p:cNvSpPr>
            <a:spLocks noChangeArrowheads="1" noChangeShapeType="1" noTextEdit="1"/>
          </p:cNvSpPr>
          <p:nvPr/>
        </p:nvSpPr>
        <p:spPr bwMode="auto">
          <a:xfrm>
            <a:off x="1619250" y="1557338"/>
            <a:ext cx="5905500" cy="331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Білім деген биік шың,</a:t>
            </a:r>
          </a:p>
          <a:p>
            <a:pPr algn="ctr"/>
            <a:r>
              <a:rPr lang="ru-RU" sz="40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Бақытқа сені жеткізер.</a:t>
            </a:r>
          </a:p>
          <a:p>
            <a:pPr algn="ctr"/>
            <a:r>
              <a:rPr lang="ru-RU" sz="40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Білім деген ақылшың,</a:t>
            </a:r>
          </a:p>
          <a:p>
            <a:pPr algn="ctr"/>
            <a:r>
              <a:rPr lang="ru-RU" sz="40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Қиындықтан өткізер.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2707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2708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9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0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1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2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3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4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5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2716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72717" name="Picture 5" descr="40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373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3732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78268" y="588674"/>
            <a:ext cx="3120192" cy="178871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ұрақ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3734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5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3563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8" name="WordArt 10"/>
          <p:cNvSpPr>
            <a:spLocks noChangeArrowheads="1" noChangeShapeType="1" noTextEdit="1"/>
          </p:cNvSpPr>
          <p:nvPr/>
        </p:nvSpPr>
        <p:spPr bwMode="auto">
          <a:xfrm>
            <a:off x="1042988" y="2852738"/>
            <a:ext cx="7058025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Дүниедегі ең жүйрік не?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5364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66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67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68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69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70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71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5372" name="Oval 9" descr="Цветы (146)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15373" name="Picture 5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577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5780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88291" y="640290"/>
            <a:ext cx="3428983" cy="137328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Жұмбақ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5782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3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1658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552146" y="2245823"/>
            <a:ext cx="7469130" cy="288805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Жануарға ұқсас атым бар,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Бағдар көрсетер затым бар.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Кілемше үстінде тұрамын,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Ең қажетті құралмын.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Білсеңдер, қане айтыңдар.</a:t>
            </a:r>
            <a:endParaRPr lang="ru-RU" sz="2800" b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6803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6804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5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06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07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08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09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10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11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6812" name="Oval 9" descr="Цветы (146)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76813" name="Picture 5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7827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7828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22497" y="635315"/>
            <a:ext cx="2874167" cy="16777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ұрақ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7830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1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092825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34" name="WordArt 10"/>
          <p:cNvSpPr>
            <a:spLocks noChangeArrowheads="1" noChangeShapeType="1" noTextEdit="1"/>
          </p:cNvSpPr>
          <p:nvPr/>
        </p:nvSpPr>
        <p:spPr bwMode="auto">
          <a:xfrm>
            <a:off x="900113" y="2708275"/>
            <a:ext cx="7273925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Кім барлық </a:t>
            </a:r>
          </a:p>
          <a:p>
            <a:pPr algn="ctr"/>
            <a:r>
              <a:rPr lang="ru-RU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тілде сөйлейді?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885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8852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3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54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55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56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57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58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59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78860" name="Oval 9" descr="Цветы (146)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78861" name="Picture 5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9875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9876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14822" y="684438"/>
            <a:ext cx="3399613" cy="142875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ru-RU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қал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878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9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092825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2" name="WordArt 10" descr="Белый мрамор"/>
          <p:cNvSpPr>
            <a:spLocks noChangeArrowheads="1" noChangeShapeType="1" noTextEdit="1"/>
          </p:cNvSpPr>
          <p:nvPr/>
        </p:nvSpPr>
        <p:spPr bwMode="auto">
          <a:xfrm>
            <a:off x="684213" y="2852738"/>
            <a:ext cx="8208962" cy="20177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Көп қорқытады,...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7412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14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15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16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17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18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19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17420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17421" name="Picture 5" descr="40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089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0900" name="Picture 5" descr="Без имени-1копиров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75"/>
            <a:ext cx="9144000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02755" y="826144"/>
            <a:ext cx="3490976" cy="15655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ұрақ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0902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3" name="Picture 7" descr="bar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1658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6" name="WordArt 10"/>
          <p:cNvSpPr>
            <a:spLocks noChangeArrowheads="1" noChangeShapeType="1" noTextEdit="1"/>
          </p:cNvSpPr>
          <p:nvPr/>
        </p:nvSpPr>
        <p:spPr bwMode="auto">
          <a:xfrm>
            <a:off x="539750" y="3068638"/>
            <a:ext cx="8208963" cy="22320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Алты аяқ, екі арқа, </a:t>
            </a:r>
          </a:p>
          <a:p>
            <a:pPr algn="ctr"/>
            <a:r>
              <a:rPr lang="ru-RU" sz="32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бір бас. Бұл не?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ocuments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Oval 4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92725" y="50847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0" name="Oval 5" descr="9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19700" y="476250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4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1" name="Oval 6" descr="9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36416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5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2" name="Oval 7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1141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3" name="Oval 8" descr="9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11413" y="5013325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3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4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484438" y="47625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5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0313" y="500063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6" name="Oval 7" descr="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428875" y="27860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1923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1924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5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26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27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28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29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30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31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1932" name="Oval 9" descr="Цветы (146)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81933" name="Picture 5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1268" name="Picture 17" descr="8474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WordArt 4"/>
          <p:cNvSpPr>
            <a:spLocks noChangeArrowheads="1" noChangeShapeType="1" noTextEdit="1"/>
          </p:cNvSpPr>
          <p:nvPr/>
        </p:nvSpPr>
        <p:spPr bwMode="auto">
          <a:xfrm>
            <a:off x="1258888" y="0"/>
            <a:ext cx="7489825" cy="6165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ButtonPour">
              <a:avLst>
                <a:gd name="adj1" fmla="val 11622500"/>
                <a:gd name="adj2" fmla="val 51991"/>
              </a:avLst>
            </a:prstTxWarp>
          </a:bodyPr>
          <a:lstStyle/>
          <a:p>
            <a:pPr algn="ctr"/>
            <a:r>
              <a:rPr lang="ru-RU" sz="3600" b="1" kern="10">
                <a:gradFill rotWithShape="1">
                  <a:gsLst>
                    <a:gs pos="0">
                      <a:srgbClr val="FF8200"/>
                    </a:gs>
                    <a:gs pos="10001">
                      <a:srgbClr val="FF0000"/>
                    </a:gs>
                    <a:gs pos="35001">
                      <a:srgbClr val="BA0066"/>
                    </a:gs>
                    <a:gs pos="70000">
                      <a:srgbClr val="66008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Күтпеген</a:t>
            </a:r>
          </a:p>
          <a:p>
            <a:pPr algn="ctr"/>
            <a:endParaRPr lang="ru-RU" sz="3600" b="1" kern="10">
              <a:gradFill rotWithShape="1">
                <a:gsLst>
                  <a:gs pos="0">
                    <a:srgbClr val="FF8200"/>
                  </a:gs>
                  <a:gs pos="10001">
                    <a:srgbClr val="FF0000"/>
                  </a:gs>
                  <a:gs pos="35001">
                    <a:srgbClr val="BA0066"/>
                  </a:gs>
                  <a:gs pos="70000">
                    <a:srgbClr val="66008F"/>
                  </a:gs>
                  <a:gs pos="100000">
                    <a:srgbClr val="000082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b="1" kern="10">
                <a:gradFill rotWithShape="1">
                  <a:gsLst>
                    <a:gs pos="0">
                      <a:srgbClr val="FF8200"/>
                    </a:gs>
                    <a:gs pos="10001">
                      <a:srgbClr val="FF0000"/>
                    </a:gs>
                    <a:gs pos="35001">
                      <a:srgbClr val="BA0066"/>
                    </a:gs>
                    <a:gs pos="70000">
                      <a:srgbClr val="66008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сыйлық</a:t>
            </a:r>
          </a:p>
        </p:txBody>
      </p:sp>
      <p:pic>
        <p:nvPicPr>
          <p:cNvPr id="11270" name="Picture 19" descr="Рисунок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33800" y="1981200"/>
            <a:ext cx="25908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22" descr="Рисунок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5109">
            <a:off x="3276600" y="2133600"/>
            <a:ext cx="2455863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397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3972" name="Picture 10" descr="fonpestr_krygrady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3" name="Oval 9" descr="Цветы (146)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71563" y="35718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74" name="Oval 9" descr="Цветы (146)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429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75" name="Oval 9" descr="Цветы (146)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571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76" name="Oval 9" descr="Цветы (146)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563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77" name="Oval 9" descr="Цветы (146)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786438" y="2357438"/>
            <a:ext cx="1785937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30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78" name="Oval 9" descr="Цветы (146)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43000" y="4357688"/>
            <a:ext cx="1785938" cy="1785937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79" name="Oval 9" descr="Цветы (146)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3500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20</a:t>
            </a:r>
            <a:endParaRPr lang="ru-RU" sz="9600">
              <a:latin typeface="Calibri" pitchFamily="34" charset="0"/>
            </a:endParaRPr>
          </a:p>
        </p:txBody>
      </p:sp>
      <p:sp>
        <p:nvSpPr>
          <p:cNvPr id="83980" name="Oval 9" descr="Цветы (146)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786438" y="4429125"/>
            <a:ext cx="1785937" cy="178593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9600">
                <a:latin typeface="Calibri" pitchFamily="34" charset="0"/>
              </a:rPr>
              <a:t>10</a:t>
            </a:r>
            <a:endParaRPr lang="ru-RU" sz="9600">
              <a:latin typeface="Calibri" pitchFamily="34" charset="0"/>
            </a:endParaRPr>
          </a:p>
        </p:txBody>
      </p:sp>
      <p:pic>
        <p:nvPicPr>
          <p:cNvPr id="83981" name="Picture 5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200275"/>
            <a:ext cx="23574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4995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4996" name="Picture 4" descr="97"/>
          <p:cNvPicPr>
            <a:picLocks noChangeAspect="1" noChangeArrowheads="1" noCrop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99392" y="1860091"/>
            <a:ext cx="7085180" cy="25013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7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Жеңімпаздарды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7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7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ұттықтаймыз!</a:t>
            </a:r>
            <a:endParaRPr lang="ru-RU" sz="72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4998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3563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9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0" name="Picture 6" descr="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437063"/>
            <a:ext cx="187166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1" name="Picture 5" descr="4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2357438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WordArt 13"/>
          <p:cNvSpPr>
            <a:spLocks noChangeArrowheads="1" noChangeShapeType="1" noTextEdit="1"/>
          </p:cNvSpPr>
          <p:nvPr/>
        </p:nvSpPr>
        <p:spPr bwMode="auto">
          <a:xfrm>
            <a:off x="971550" y="836613"/>
            <a:ext cx="7272338" cy="1655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І кезең "Өзім туралы"</a:t>
            </a:r>
          </a:p>
        </p:txBody>
      </p:sp>
      <p:sp>
        <p:nvSpPr>
          <p:cNvPr id="5134" name="WordArt 14"/>
          <p:cNvSpPr>
            <a:spLocks noChangeArrowheads="1" noChangeShapeType="1" noTextEdit="1"/>
          </p:cNvSpPr>
          <p:nvPr/>
        </p:nvSpPr>
        <p:spPr bwMode="auto">
          <a:xfrm>
            <a:off x="1403350" y="2924175"/>
            <a:ext cx="6624638" cy="2305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CC33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Өздерін таныстыру.</a:t>
            </a:r>
          </a:p>
          <a:p>
            <a:pPr algn="ctr"/>
            <a:r>
              <a:rPr lang="ru-RU" sz="3600" i="1" kern="10">
                <a:ln w="9525">
                  <a:solidFill>
                    <a:srgbClr val="CC33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Бағалануы 20 балл.</a:t>
            </a:r>
          </a:p>
        </p:txBody>
      </p:sp>
      <p:pic>
        <p:nvPicPr>
          <p:cNvPr id="5135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35635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C:\Users\User\Documents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Oval 4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92725" y="50847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04" name="Oval 5" descr="9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19700" y="476250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4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05" name="Oval 6" descr="9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36416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5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06" name="Oval 7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1141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07" name="Oval 8" descr="9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11413" y="5013325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3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08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484438" y="47625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09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0313" y="500063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210" name="Oval 7" descr="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428875" y="27860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WordArt 13"/>
          <p:cNvSpPr>
            <a:spLocks noChangeArrowheads="1" noChangeShapeType="1" noTextEdit="1"/>
          </p:cNvSpPr>
          <p:nvPr/>
        </p:nvSpPr>
        <p:spPr bwMode="auto">
          <a:xfrm>
            <a:off x="2484438" y="908050"/>
            <a:ext cx="3960812" cy="86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ІІ кезең</a:t>
            </a:r>
          </a:p>
        </p:txBody>
      </p:sp>
      <p:sp>
        <p:nvSpPr>
          <p:cNvPr id="6158" name="WordArt 14"/>
          <p:cNvSpPr>
            <a:spLocks noChangeArrowheads="1" noChangeShapeType="1" noTextEdit="1"/>
          </p:cNvSpPr>
          <p:nvPr/>
        </p:nvSpPr>
        <p:spPr bwMode="auto">
          <a:xfrm>
            <a:off x="3563938" y="1700213"/>
            <a:ext cx="1728787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Кім</a:t>
            </a:r>
          </a:p>
        </p:txBody>
      </p:sp>
      <p:sp>
        <p:nvSpPr>
          <p:cNvPr id="6159" name="WordArt 15"/>
          <p:cNvSpPr>
            <a:spLocks noChangeArrowheads="1" noChangeShapeType="1" noTextEdit="1"/>
          </p:cNvSpPr>
          <p:nvPr/>
        </p:nvSpPr>
        <p:spPr bwMode="auto">
          <a:xfrm>
            <a:off x="2555875" y="2420938"/>
            <a:ext cx="4103688" cy="1450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жылдам?</a:t>
            </a: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1116013" y="4221163"/>
            <a:ext cx="6985000" cy="1866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kern="10">
                <a:solidFill>
                  <a:srgbClr val="9900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Әр топқа 20 сұрақтан беріледі.</a:t>
            </a:r>
          </a:p>
          <a:p>
            <a:pPr algn="ctr"/>
            <a:r>
              <a:rPr lang="ru-RU" sz="3200" kern="10">
                <a:solidFill>
                  <a:srgbClr val="9900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Сұрақтарға жылдам жауап беру қажет.</a:t>
            </a:r>
          </a:p>
          <a:p>
            <a:pPr algn="ctr"/>
            <a:r>
              <a:rPr lang="ru-RU" sz="3200" kern="10">
                <a:solidFill>
                  <a:srgbClr val="9900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Әр сұрақтың дұрыс жауабы 5 балл</a:t>
            </a:r>
          </a:p>
        </p:txBody>
      </p:sp>
      <p:pic>
        <p:nvPicPr>
          <p:cNvPr id="6161" name="Picture 9" descr="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00213"/>
            <a:ext cx="2160588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8" descr="5d93dbe570f5bd9f56551feca21e0c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092950" y="476250"/>
            <a:ext cx="1728788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C:\Users\User\Documents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Oval 4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92725" y="50847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28" name="Oval 5" descr="9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19700" y="476250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4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29" name="Oval 6" descr="9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36416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5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30" name="Oval 7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1141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31" name="Oval 8" descr="9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11413" y="5013325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3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32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484438" y="47625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33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0313" y="500063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2234" name="Oval 7" descr="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428875" y="27860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bar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5" descr="0003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92357">
            <a:off x="5292725" y="333375"/>
            <a:ext cx="2422525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2" name="AutoShape 14"/>
          <p:cNvSpPr>
            <a:spLocks noChangeArrowheads="1"/>
          </p:cNvSpPr>
          <p:nvPr/>
        </p:nvSpPr>
        <p:spPr bwMode="auto">
          <a:xfrm rot="10800000">
            <a:off x="468313" y="2276475"/>
            <a:ext cx="8135937" cy="4105275"/>
          </a:xfrm>
          <a:prstGeom prst="wedgeRoundRectCallout">
            <a:avLst>
              <a:gd name="adj1" fmla="val -19426"/>
              <a:gd name="adj2" fmla="val 68250"/>
              <a:gd name="adj3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/>
            <a:endParaRPr lang="ru-RU"/>
          </a:p>
        </p:txBody>
      </p:sp>
      <p:sp>
        <p:nvSpPr>
          <p:cNvPr id="7183" name="WordArt 15"/>
          <p:cNvSpPr>
            <a:spLocks noChangeArrowheads="1" noChangeShapeType="1" noTextEdit="1"/>
          </p:cNvSpPr>
          <p:nvPr/>
        </p:nvSpPr>
        <p:spPr bwMode="auto">
          <a:xfrm>
            <a:off x="684213" y="2924175"/>
            <a:ext cx="7272337" cy="12969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ІІІ кезең. "Қисынды ойлай білейік!"</a:t>
            </a:r>
          </a:p>
        </p:txBody>
      </p:sp>
      <p:sp>
        <p:nvSpPr>
          <p:cNvPr id="7185" name="WordArt 17"/>
          <p:cNvSpPr>
            <a:spLocks noChangeArrowheads="1" noChangeShapeType="1" noTextEdit="1"/>
          </p:cNvSpPr>
          <p:nvPr/>
        </p:nvSpPr>
        <p:spPr bwMode="auto">
          <a:xfrm>
            <a:off x="1331913" y="4437063"/>
            <a:ext cx="6192837" cy="1512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Әр командаға логикалық есеп </a:t>
            </a:r>
          </a:p>
          <a:p>
            <a:pPr algn="ctr"/>
            <a:r>
              <a:rPr lang="ru-RU" sz="28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беріледі. Есептің ұпайы 10 балл.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C:\Users\User\Documents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Oval 4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92725" y="50847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2" name="Oval 5" descr="9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219700" y="476250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4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3" name="Oval 6" descr="9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36416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5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4" name="Oval 7" descr="9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11413" y="278130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6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5" name="Oval 8" descr="9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11413" y="5013325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3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6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484438" y="476250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7" name="Oval 9" descr="9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0313" y="500063"/>
            <a:ext cx="1439862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8" name="Oval 7" descr="9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428875" y="2786063"/>
            <a:ext cx="1439863" cy="136842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kk-KZ" sz="480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381</Words>
  <Application>Microsoft Office PowerPoint</Application>
  <PresentationFormat>Экран (4:3)</PresentationFormat>
  <Paragraphs>191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Nurken</cp:lastModifiedBy>
  <cp:revision>43</cp:revision>
  <dcterms:created xsi:type="dcterms:W3CDTF">2009-02-01T15:06:31Z</dcterms:created>
  <dcterms:modified xsi:type="dcterms:W3CDTF">2012-09-09T01:45:51Z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713291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