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3" r:id="rId2"/>
    <p:sldId id="256" r:id="rId3"/>
    <p:sldId id="274" r:id="rId4"/>
    <p:sldId id="275" r:id="rId5"/>
    <p:sldId id="280" r:id="rId6"/>
    <p:sldId id="276" r:id="rId7"/>
    <p:sldId id="281" r:id="rId8"/>
    <p:sldId id="258" r:id="rId9"/>
    <p:sldId id="265" r:id="rId10"/>
    <p:sldId id="260" r:id="rId11"/>
    <p:sldId id="266" r:id="rId12"/>
    <p:sldId id="267" r:id="rId13"/>
    <p:sldId id="261" r:id="rId14"/>
    <p:sldId id="268" r:id="rId15"/>
    <p:sldId id="269" r:id="rId16"/>
    <p:sldId id="270" r:id="rId17"/>
    <p:sldId id="271" r:id="rId18"/>
    <p:sldId id="279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F1A"/>
    <a:srgbClr val="FF0000"/>
    <a:srgbClr val="FFFF00"/>
    <a:srgbClr val="0000FF"/>
    <a:srgbClr val="65FF65"/>
    <a:srgbClr val="FFFFFF"/>
    <a:srgbClr val="3000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1417B17-A52C-425F-AE2C-87859B59B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4E93-9AEE-4296-A0A7-6F88A250E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A6C5B-0233-4569-A370-3EE0AD6BF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D604-E2D9-4733-94B8-3C1FC0739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71EB04A-F583-43E6-9956-EEFD569CD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4041-ACB3-402C-A58F-EB52B5CAB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726CADF-8C1C-4FD1-AAE6-40479D0DF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B6DB-8A48-4B2F-BD62-70FA8A75F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2E2986-D4E0-4394-B804-555929C84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9DC62C-DF5C-460A-B7F6-E465B2EB4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98CF7-20AC-4D57-83E4-28E2DB732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20AE8A-BD65-45E3-80EF-65427070B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2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2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2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image" Target="../media/image2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5" Type="http://schemas.openxmlformats.org/officeDocument/2006/relationships/image" Target="../media/image20.gif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1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audio" Target="../media/audio4.wav"/><Relationship Id="rId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rog_sbs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916238" y="1123950"/>
            <a:ext cx="5976937" cy="4681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"Халық пен халықты,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адам мен адамды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теңестіретін 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нәрсе -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БІЛІМ"</a:t>
            </a:r>
          </a:p>
        </p:txBody>
      </p:sp>
      <p:sp>
        <p:nvSpPr>
          <p:cNvPr id="13316" name="Oval 4" descr="Auezov_Mukhtar"/>
          <p:cNvSpPr>
            <a:spLocks noChangeArrowheads="1"/>
          </p:cNvSpPr>
          <p:nvPr/>
        </p:nvSpPr>
        <p:spPr bwMode="auto">
          <a:xfrm>
            <a:off x="827088" y="2060575"/>
            <a:ext cx="2447925" cy="3097213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827088" y="3429000"/>
            <a:ext cx="2447925" cy="197961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38728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Мұхтар Әуезов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7632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40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642938" y="214313"/>
            <a:ext cx="7858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3600" b="1" i="1">
                <a:solidFill>
                  <a:srgbClr val="FF0000"/>
                </a:solidFill>
                <a:latin typeface="Book Antiqua" pitchFamily="18" charset="0"/>
              </a:rPr>
              <a:t>“Менің атым  -Қожа” әңгімесінде Қожа өз-өзіне қандай уәде береді?</a:t>
            </a:r>
            <a:endParaRPr lang="ru-RU" sz="36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253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647700" cy="503238"/>
          </a:xfrm>
          <a:prstGeom prst="actionButtonReturn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7">
            <a:hlinkClick r:id="" action="ppaction://noaction" highlightClick="1">
              <a:snd r:embed="rId4" name="voltage.wav"/>
            </a:hlinkClick>
          </p:cNvPr>
          <p:cNvSpPr>
            <a:spLocks noChangeArrowheads="1"/>
          </p:cNvSpPr>
          <p:nvPr/>
        </p:nvSpPr>
        <p:spPr bwMode="auto">
          <a:xfrm>
            <a:off x="8172450" y="6308725"/>
            <a:ext cx="287338" cy="287338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8">
            <a:hlinkClick r:id="" action="ppaction://noaction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7812088" y="6308725"/>
            <a:ext cx="287337" cy="287338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6" name="Picture 8" descr="C:\Documents and Settings\Администратор\Рабочий стол\кк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2143125"/>
            <a:ext cx="4225925" cy="33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661025"/>
            <a:ext cx="576262" cy="647700"/>
          </a:xfrm>
          <a:prstGeom prst="actionButtonReturn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85813" y="214313"/>
            <a:ext cx="7416800" cy="2800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4400" b="1" dirty="0">
                <a:solidFill>
                  <a:srgbClr val="FF0000"/>
                </a:solidFill>
                <a:latin typeface="Book Antiqua" pitchFamily="18" charset="0"/>
              </a:rPr>
              <a:t>“Қобыланды батыр” жыры мен “Алпамыс батыр” жырының ұқсастығы неде? </a:t>
            </a:r>
            <a:endParaRPr lang="ru-RU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3556" name="AutoShape 7">
            <a:hlinkClick r:id="" action="ppaction://noaction" highlightClick="1">
              <a:snd r:embed="rId4" name="voltage.wav"/>
            </a:hlinkClick>
          </p:cNvPr>
          <p:cNvSpPr>
            <a:spLocks noChangeArrowheads="1"/>
          </p:cNvSpPr>
          <p:nvPr/>
        </p:nvSpPr>
        <p:spPr bwMode="auto">
          <a:xfrm>
            <a:off x="8172450" y="6308725"/>
            <a:ext cx="287338" cy="287338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AutoShape 8">
            <a:hlinkClick r:id="" action="ppaction://noaction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7812088" y="6308725"/>
            <a:ext cx="287337" cy="287338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7" descr="C:\Documents and Settings\Администратор\Рабочий стол\кобла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9675" y="3143250"/>
            <a:ext cx="4265613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 descr="C:\Documents and Settings\Администратор\Рабочий стол\алп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5" y="3143250"/>
            <a:ext cx="235743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C:\Documents and Settings\Администратор\Рабочий стол\гульназ\анимашки\backgrounds_10005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57188"/>
            <a:ext cx="8577263" cy="62150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457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445125"/>
            <a:ext cx="719138" cy="647700"/>
          </a:xfrm>
          <a:prstGeom prst="actionButtonReturn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755650" y="908050"/>
            <a:ext cx="6624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4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285875" y="785813"/>
            <a:ext cx="7058025" cy="1323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4000" b="1" i="1" dirty="0">
                <a:solidFill>
                  <a:srgbClr val="FF0000"/>
                </a:solidFill>
                <a:latin typeface="Book Antiqua" pitchFamily="18" charset="0"/>
              </a:rPr>
              <a:t>“Біржан сал Абай аулында” әңгімесінің авторы кім?</a:t>
            </a:r>
            <a:endParaRPr lang="ru-RU" sz="4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4582" name="AutoShape 7">
            <a:hlinkClick r:id="" action="ppaction://noaction" highlightClick="1">
              <a:snd r:embed="rId5" name="voltage.wav"/>
            </a:hlinkClick>
          </p:cNvPr>
          <p:cNvSpPr>
            <a:spLocks noChangeArrowheads="1"/>
          </p:cNvSpPr>
          <p:nvPr/>
        </p:nvSpPr>
        <p:spPr bwMode="auto">
          <a:xfrm>
            <a:off x="8316913" y="6092825"/>
            <a:ext cx="287337" cy="287338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AutoShape 8">
            <a:hlinkClick r:id="" action="ppaction://noaction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956550" y="6092825"/>
            <a:ext cx="287338" cy="287338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85" name="Picture 9" descr="C:\Documents and Settings\Администратор\Рабочий стол\ббб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13" y="2214563"/>
            <a:ext cx="3143250" cy="414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4313" y="214313"/>
            <a:ext cx="871537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“Менің атым- Қожа” әңгімесіндегі жантасқа мінездеме бер.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229225"/>
            <a:ext cx="647700" cy="719138"/>
          </a:xfrm>
          <a:prstGeom prst="actionButtonReturn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AutoShape 6">
            <a:hlinkClick r:id="" action="ppaction://noaction" highlightClick="1">
              <a:snd r:embed="rId5" name="voltage.wav"/>
            </a:hlinkClick>
          </p:cNvPr>
          <p:cNvSpPr>
            <a:spLocks noChangeArrowheads="1"/>
          </p:cNvSpPr>
          <p:nvPr/>
        </p:nvSpPr>
        <p:spPr bwMode="auto">
          <a:xfrm>
            <a:off x="8243888" y="5949950"/>
            <a:ext cx="287337" cy="287338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AutoShape 7">
            <a:hlinkClick r:id="" action="ppaction://noaction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883525" y="5949950"/>
            <a:ext cx="287338" cy="287338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6" name="Picture 7" descr="C:\Documents and Settings\Администратор\Рабочий стол\жжж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13" y="2428875"/>
            <a:ext cx="200025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661025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835150" y="1268413"/>
            <a:ext cx="432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4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4313" y="0"/>
            <a:ext cx="8929687" cy="1323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“Жауынгердің тұлғасы” әңгімесінде Б.Момышұлы қандай ерлік көрсетті?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AutoShape 8">
            <a:hlinkClick r:id="" action="ppaction://noaction" highlightClick="1">
              <a:snd r:embed="rId5" name="voltage.wav"/>
            </a:hlinkClick>
          </p:cNvPr>
          <p:cNvSpPr>
            <a:spLocks noChangeArrowheads="1"/>
          </p:cNvSpPr>
          <p:nvPr/>
        </p:nvSpPr>
        <p:spPr bwMode="auto">
          <a:xfrm>
            <a:off x="8388350" y="6237288"/>
            <a:ext cx="287338" cy="287337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9">
            <a:hlinkClick r:id="" action="ppaction://noaction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8027988" y="6237288"/>
            <a:ext cx="287337" cy="287337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32" name="Picture 8" descr="C:\Documents and Settings\Администратор\Рабочий стол\ббббббббб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1750" y="1857375"/>
            <a:ext cx="3714750" cy="387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14313" y="142875"/>
            <a:ext cx="8715375" cy="1323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Ә.Нұрпейісовтың “Балықшылар” әңгімесіндегі Еламан кім?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300663"/>
            <a:ext cx="647700" cy="719137"/>
          </a:xfrm>
          <a:prstGeom prst="actionButtonReturn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AutoShape 6">
            <a:hlinkClick r:id="" action="ppaction://noaction" highlightClick="1">
              <a:snd r:embed="rId5" name="voltage.wav"/>
            </a:hlinkClick>
          </p:cNvPr>
          <p:cNvSpPr>
            <a:spLocks noChangeArrowheads="1"/>
          </p:cNvSpPr>
          <p:nvPr/>
        </p:nvSpPr>
        <p:spPr bwMode="auto">
          <a:xfrm>
            <a:off x="8388350" y="6021388"/>
            <a:ext cx="287338" cy="287337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AutoShape 7">
            <a:hlinkClick r:id="" action="ppaction://noaction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8027988" y="6021388"/>
            <a:ext cx="287337" cy="287337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656" name="Picture 8" descr="C:\Documents and Settings\Администратор\Рабочий стол\ррр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2143116"/>
            <a:ext cx="4062341" cy="2909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300663"/>
            <a:ext cx="647700" cy="576262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4313" y="285750"/>
            <a:ext cx="8715375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Абайдың бір қара сөзін жатқа айт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AutoShape 6">
            <a:hlinkClick r:id="" action="ppaction://noaction" highlightClick="1">
              <a:snd r:embed="rId4" name="voltage.wav"/>
            </a:hlinkClick>
          </p:cNvPr>
          <p:cNvSpPr>
            <a:spLocks noChangeArrowheads="1"/>
          </p:cNvSpPr>
          <p:nvPr/>
        </p:nvSpPr>
        <p:spPr bwMode="auto">
          <a:xfrm>
            <a:off x="8243888" y="5949950"/>
            <a:ext cx="287337" cy="287338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7">
            <a:hlinkClick r:id="" action="ppaction://noaction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7883525" y="5949950"/>
            <a:ext cx="287338" cy="287338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8678" name="Picture 24" descr="аеоаеоае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75" y="2071688"/>
            <a:ext cx="3076575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445125"/>
            <a:ext cx="647700" cy="720725"/>
          </a:xfrm>
          <a:prstGeom prst="actionButtonReturn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4313" y="0"/>
            <a:ext cx="8643937" cy="1323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М.Мақатаевтың  бір өлеңін жатқа айт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AutoShape 6">
            <a:hlinkClick r:id="" action="ppaction://noaction" highlightClick="1">
              <a:snd r:embed="rId4" name="voltage.wav"/>
            </a:hlinkClick>
          </p:cNvPr>
          <p:cNvSpPr>
            <a:spLocks noChangeArrowheads="1"/>
          </p:cNvSpPr>
          <p:nvPr/>
        </p:nvSpPr>
        <p:spPr bwMode="auto">
          <a:xfrm>
            <a:off x="8316913" y="6237288"/>
            <a:ext cx="287337" cy="287337"/>
          </a:xfrm>
          <a:prstGeom prst="actionButtonSound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AutoShape 7">
            <a:hlinkClick r:id="" action="ppaction://noaction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7956550" y="6237288"/>
            <a:ext cx="287338" cy="287337"/>
          </a:xfrm>
          <a:prstGeom prst="actionButtonSound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9702" name="Picture 7" descr="C:\Documents and Settings\Администратор\Рабочий стол\ммммммммммммммммммммммммм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38" y="2357438"/>
            <a:ext cx="29432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6786563" cy="1214438"/>
          </a:xfrm>
        </p:spPr>
        <p:txBody>
          <a:bodyPr/>
          <a:lstStyle/>
          <a:p>
            <a:pPr eaLnBrk="1" hangingPunct="1"/>
            <a:r>
              <a:rPr lang="kk-KZ" sz="5400" b="1" smtClean="0">
                <a:solidFill>
                  <a:srgbClr val="FF0000"/>
                </a:solidFill>
                <a:latin typeface="Book Antiqua" pitchFamily="18" charset="0"/>
              </a:rPr>
              <a:t>СЫЙЛЫҚ</a:t>
            </a:r>
            <a:endParaRPr lang="ru-RU" sz="5400" b="1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30723" name="Picture 3" descr="C:\Documents and Settings\Администратор\Рабочий стол\сыйлық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925" y="1292225"/>
            <a:ext cx="9178925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63" y="5857875"/>
            <a:ext cx="647700" cy="720725"/>
          </a:xfrm>
          <a:prstGeom prst="actionButtonReturn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25" name="Picture 5" descr="C:\Documents and Settings\Администратор\Рабочий стол\19ef25bd7ee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0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3000372"/>
            <a:ext cx="7715304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8000" b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Ұлтжандылық </a:t>
            </a:r>
            <a:endParaRPr lang="ru-RU" sz="80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0"/>
            <a:ext cx="771530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СӨЗТАПҚЫШ </a:t>
            </a:r>
            <a:endParaRPr lang="ru-RU" sz="8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357563"/>
            <a:ext cx="6032500" cy="1049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0000FF"/>
                </a:solidFill>
              </a:rPr>
              <a:t> ОЙЫНЫ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7188" y="857250"/>
            <a:ext cx="8143875" cy="1081088"/>
          </a:xfrm>
        </p:spPr>
        <p:txBody>
          <a:bodyPr/>
          <a:lstStyle/>
          <a:p>
            <a:pPr eaLnBrk="1" hangingPunct="1"/>
            <a:r>
              <a:rPr lang="kk-KZ" sz="6000" b="1" smtClean="0">
                <a:solidFill>
                  <a:srgbClr val="FF0000"/>
                </a:solidFill>
              </a:rPr>
              <a:t>”ТАПҚЫР ДОСТАР”</a:t>
            </a:r>
            <a:endParaRPr lang="ru-RU" sz="6000" b="1" smtClean="0">
              <a:solidFill>
                <a:srgbClr val="FF0000"/>
              </a:solidFill>
            </a:endParaRPr>
          </a:p>
        </p:txBody>
      </p:sp>
      <p:pic>
        <p:nvPicPr>
          <p:cNvPr id="14340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000625"/>
            <a:ext cx="21240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4929188"/>
            <a:ext cx="21240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5000625"/>
            <a:ext cx="21240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929188"/>
            <a:ext cx="21240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build="p"/>
      <p:bldP spid="20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C:\Documents and Settings\Администратор\Рабочий стол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877" y="1357298"/>
            <a:ext cx="8714245" cy="4714908"/>
          </a:xfrm>
          <a:prstGeom prst="rect">
            <a:avLst/>
          </a:prstGeom>
          <a:noFill/>
        </p:spPr>
        <p:txBody>
          <a:bodyPr wrap="none">
            <a:prstTxWarp prst="textButtonPour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7200" b="1" dirty="0">
                <a:ln w="11430"/>
                <a:solidFill>
                  <a:srgbClr val="FF0000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Назарларыңызға</a:t>
            </a:r>
          </a:p>
          <a:p>
            <a:pPr algn="ctr">
              <a:defRPr/>
            </a:pPr>
            <a:r>
              <a:rPr lang="kk-KZ" sz="7200" b="1" dirty="0">
                <a:ln w="11430"/>
                <a:solidFill>
                  <a:srgbClr val="FF0000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рахмет!</a:t>
            </a:r>
            <a:endParaRPr lang="ru-RU" sz="7200" b="1" dirty="0">
              <a:ln w="11430"/>
              <a:solidFill>
                <a:srgbClr val="FF0000"/>
              </a:solidFill>
              <a:effectLst>
                <a:glow rad="101600">
                  <a:srgbClr val="7030A0">
                    <a:alpha val="6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>
          <a:xfrm>
            <a:off x="1071563" y="285750"/>
            <a:ext cx="6870700" cy="863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4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Ойын мақсаты:</a:t>
            </a:r>
            <a:endParaRPr lang="ru-RU" sz="4000" b="1" i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82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1214438" y="1643063"/>
            <a:ext cx="7929562" cy="41767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b="1" smtClean="0"/>
          </a:p>
          <a:p>
            <a:pPr eaLnBrk="1" hangingPunct="1">
              <a:spcBef>
                <a:spcPct val="0"/>
              </a:spcBef>
            </a:pPr>
            <a:r>
              <a:rPr lang="kk-KZ" b="1" smtClean="0">
                <a:solidFill>
                  <a:srgbClr val="0000FF"/>
                </a:solidFill>
              </a:rPr>
              <a:t>Топта бірлесе жұмыс істеуге, басқа адамның жұмысын бағалауға үйрету;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b="1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kk-KZ" b="1" smtClean="0">
                <a:solidFill>
                  <a:srgbClr val="0000FF"/>
                </a:solidFill>
              </a:rPr>
              <a:t>Қатысушылардың шеберліктерін, тапқырлықтарын бақылау</a:t>
            </a:r>
            <a:r>
              <a:rPr lang="ru-RU" b="1" smtClean="0">
                <a:solidFill>
                  <a:srgbClr val="0000FF"/>
                </a:solidFill>
              </a:rPr>
              <a:t>;</a:t>
            </a:r>
            <a:r>
              <a:rPr lang="ru-RU" b="1" smtClean="0"/>
              <a:t>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spcBef>
                <a:spcPct val="0"/>
              </a:spcBef>
            </a:pPr>
            <a:r>
              <a:rPr lang="kk-KZ" b="1" smtClean="0">
                <a:solidFill>
                  <a:srgbClr val="0000FF"/>
                </a:solidFill>
              </a:rPr>
              <a:t>Ұйымшыл болуға, жаңа терминдерді өз аттарымен атауға тәрбиелеу</a:t>
            </a:r>
            <a:r>
              <a:rPr lang="ru-RU" b="1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8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8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8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z="3600" b="1" i="1" smtClean="0">
                <a:solidFill>
                  <a:srgbClr val="FF3300"/>
                </a:solidFill>
              </a:rPr>
              <a:t>Ойын 6 кезеңнен тұрады:</a:t>
            </a:r>
            <a:r>
              <a:rPr lang="kk-KZ" sz="3600" smtClean="0">
                <a:solidFill>
                  <a:srgbClr val="FF3300"/>
                </a:solidFill>
              </a:rPr>
              <a:t> </a:t>
            </a:r>
            <a:endParaRPr lang="ru-RU" sz="3600" smtClean="0">
              <a:solidFill>
                <a:srgbClr val="FF33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І        Топ  көшбасшыларын анықтау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kk-KZ" b="1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ІІ 		Таныстыру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	</a:t>
            </a:r>
            <a:endParaRPr lang="en-US" b="1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ІІІ		Кім тапқыр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kk-KZ" b="1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ІҮ	   Ойлан тап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kk-KZ" b="1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Ү	   Сөзтапқыш 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kk-KZ" b="1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kk-KZ" b="1" smtClean="0"/>
              <a:t>ҮІІ	   Қорытынды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kk-KZ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5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643174" y="214291"/>
            <a:ext cx="3643338" cy="1214446"/>
          </a:xfrm>
          <a:prstGeom prst="rect">
            <a:avLst/>
          </a:prstGeom>
        </p:spPr>
        <p:txBody>
          <a:bodyPr wrap="none" fromWordArt="1">
            <a:prstTxWarp prst="textArchUpPour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ТЕСТ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214313" y="1357313"/>
            <a:ext cx="46085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1</a:t>
            </a: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.Балалы үй...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қызық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базар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 шулы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2</a:t>
            </a: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Ақылы көпті .....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дау алмайды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жау алмайды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 сөз алмайды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3</a:t>
            </a: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Баланың алғашқы ұстазы-.....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мектебі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ата-ана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 өзі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4</a:t>
            </a: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Ананың көңілі балада, баланың көңілі....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анада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оқуда</a:t>
            </a:r>
          </a:p>
          <a:p>
            <a:pPr marL="342900" indent="-342900"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 далада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4500563" y="1457325"/>
            <a:ext cx="44291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5</a:t>
            </a: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</a:t>
            </a:r>
            <a:r>
              <a:rPr lang="kk-KZ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«Нағыз жайлы орын: қылышқа – қынабы, отқа – ошағы, ер жігітке - ........» </a:t>
            </a:r>
            <a:endParaRPr lang="kk-KZ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Отаны</a:t>
            </a: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өз үйі</a:t>
            </a: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 туған жері</a:t>
            </a:r>
          </a:p>
          <a:p>
            <a:pPr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6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«Баланы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жетіге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келгенше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тыйма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,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жетіден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он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төртке келгенше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құлыңша қина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,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он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төрттен кейін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........... ..........» </a:t>
            </a:r>
            <a:endParaRPr lang="kk-KZ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 досыңдай ойна </a:t>
            </a: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әкеңдей сыйла</a:t>
            </a: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</a:t>
            </a:r>
            <a:r>
              <a:rPr lang="ru-MO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MO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құрдасыңдай сыйла</a:t>
            </a:r>
            <a:endParaRPr lang="kk-KZ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7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Үлкенді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сен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сыйласаң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,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кіші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сені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сыйлайды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,</a:t>
            </a:r>
            <a:b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</a:b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Кіші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сені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сыйласа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, …………..</a:t>
            </a:r>
            <a:endParaRPr lang="kk-KZ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а)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кісі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сені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сыйлайды</a:t>
            </a:r>
            <a:endParaRPr lang="kk-KZ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б) бәрі сені сыйлайды</a:t>
            </a:r>
          </a:p>
          <a:p>
            <a:pPr>
              <a:defRPr/>
            </a:pP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в)  кіші сені сыйлайды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7413" name="Picture 35" descr="C:\Documents and Settings\Администратор\Рабочий стол\a2782163c93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5143500"/>
            <a:ext cx="18843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mtClean="0">
                <a:solidFill>
                  <a:schemeClr val="hlink"/>
                </a:solidFill>
              </a:rPr>
              <a:t>Дұрыс жауабы:</a:t>
            </a: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00338" y="1828800"/>
            <a:ext cx="2376487" cy="4552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kk-K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б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</a:t>
            </a:r>
            <a:r>
              <a:rPr lang="kk-K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а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б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б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б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в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85" decel="100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385" decel="100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85" decel="100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385" decel="100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85" decel="100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385" decel="100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385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85" decel="100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385" decel="100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47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:\Documents and Settings\Администратор\Рабочий стол\h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71744"/>
            <a:ext cx="9066071" cy="37861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225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857224" y="142852"/>
            <a:ext cx="6786610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ТАНЫСТЫРУ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15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6" descr="C:\Documents and Settings\Администратор\Рабочий стол\и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00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6" descr="C:\Documents and Settings\Администратор\Рабочий стол\и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0"/>
            <a:ext cx="4714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6" name="Picture 26" descr="C:\Documents and Settings\Администратор\Рабочий стол\но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1285860"/>
            <a:ext cx="3440132" cy="364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03361">
            <a:off x="2251075" y="3221038"/>
            <a:ext cx="5826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151873">
            <a:off x="6608763" y="3660775"/>
            <a:ext cx="6731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61355">
            <a:off x="1979613" y="4265613"/>
            <a:ext cx="5873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2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2543281">
            <a:off x="6665913" y="2043113"/>
            <a:ext cx="4651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3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679509">
            <a:off x="5702300" y="4840288"/>
            <a:ext cx="614363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3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994213">
            <a:off x="1576388" y="2487613"/>
            <a:ext cx="5064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3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-455040">
            <a:off x="3290888" y="6081713"/>
            <a:ext cx="4635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3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72250" y="5143500"/>
            <a:ext cx="5000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3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847401">
            <a:off x="5815013" y="5994400"/>
            <a:ext cx="2095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57224" y="142852"/>
            <a:ext cx="7715304" cy="1323439"/>
          </a:xfrm>
          <a:prstGeom prst="rect">
            <a:avLst/>
          </a:prstGeom>
          <a:noFill/>
        </p:spPr>
        <p:txBody>
          <a:bodyPr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kk-KZ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Кім тапқыр? </a:t>
            </a:r>
            <a:endParaRPr lang="ru-RU" sz="8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495" name="Picture 16" descr="C:\Documents and Settings\Администратор\Рабочий стол\гульназ\анимашки\фон\1b3c51f9d0d0eef6a6b4d4113a73a6f4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71875" y="4773613"/>
            <a:ext cx="1785938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1196975"/>
            <a:ext cx="1655763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10</a:t>
            </a:r>
            <a:endParaRPr lang="ru-RU" sz="4400" b="1">
              <a:solidFill>
                <a:srgbClr val="FF0000"/>
              </a:solidFill>
            </a:endParaRP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781300"/>
            <a:ext cx="1655763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10</a:t>
            </a:r>
            <a:endParaRPr lang="ru-RU" sz="4400" b="1">
              <a:solidFill>
                <a:srgbClr val="FF0000"/>
              </a:solidFill>
            </a:endParaRPr>
          </a:p>
        </p:txBody>
      </p:sp>
      <p:sp>
        <p:nvSpPr>
          <p:cNvPr id="1741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4292600"/>
            <a:ext cx="1727200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10</a:t>
            </a:r>
            <a:endParaRPr lang="ru-RU" sz="4400" b="1">
              <a:solidFill>
                <a:srgbClr val="FF0000"/>
              </a:solidFill>
            </a:endParaRPr>
          </a:p>
        </p:txBody>
      </p:sp>
      <p:sp>
        <p:nvSpPr>
          <p:cNvPr id="17415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9625" y="1196975"/>
            <a:ext cx="1727200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65FF65"/>
                </a:solidFill>
              </a:rPr>
              <a:t>20</a:t>
            </a:r>
            <a:endParaRPr lang="ru-RU" sz="4400" b="1">
              <a:solidFill>
                <a:srgbClr val="65FF65"/>
              </a:solidFill>
            </a:endParaRPr>
          </a:p>
        </p:txBody>
      </p:sp>
      <p:sp>
        <p:nvSpPr>
          <p:cNvPr id="17416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4221163"/>
            <a:ext cx="1727200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65FF65"/>
                </a:solidFill>
              </a:rPr>
              <a:t>20</a:t>
            </a:r>
            <a:endParaRPr lang="ru-RU" sz="4400" b="1">
              <a:solidFill>
                <a:srgbClr val="65FF65"/>
              </a:solidFill>
            </a:endParaRPr>
          </a:p>
        </p:txBody>
      </p:sp>
      <p:sp>
        <p:nvSpPr>
          <p:cNvPr id="1742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1196975"/>
            <a:ext cx="1727200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30</a:t>
            </a:r>
            <a:endParaRPr lang="ru-RU" sz="4400" b="1">
              <a:solidFill>
                <a:srgbClr val="FFFF00"/>
              </a:solidFill>
            </a:endParaRPr>
          </a:p>
        </p:txBody>
      </p:sp>
      <p:sp>
        <p:nvSpPr>
          <p:cNvPr id="17424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7913" y="2781300"/>
            <a:ext cx="1654175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30</a:t>
            </a:r>
            <a:endParaRPr lang="ru-RU" sz="4400">
              <a:solidFill>
                <a:srgbClr val="FFFF00"/>
              </a:solidFill>
            </a:endParaRPr>
          </a:p>
        </p:txBody>
      </p:sp>
      <p:sp>
        <p:nvSpPr>
          <p:cNvPr id="17426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7913" y="4221163"/>
            <a:ext cx="1727200" cy="1152525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</a:rPr>
              <a:t>30</a:t>
            </a:r>
            <a:endParaRPr lang="ru-RU" sz="4400" b="1">
              <a:solidFill>
                <a:srgbClr val="FFFF00"/>
              </a:solidFill>
            </a:endParaRPr>
          </a:p>
        </p:txBody>
      </p:sp>
      <p:sp>
        <p:nvSpPr>
          <p:cNvPr id="21514" name="AutoShape 3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358775" cy="358775"/>
          </a:xfrm>
          <a:prstGeom prst="actionButtonForwardNext">
            <a:avLst/>
          </a:prstGeom>
          <a:solidFill>
            <a:schemeClr val="accent1">
              <a:alpha val="2588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AutoShape 37">
            <a:hlinkClick r:id="rId10" action="ppaction://hlinksldjump" highlightClick="1">
              <a:snd r:embed="rId11" name="applause.wav"/>
            </a:hlinkClick>
          </p:cNvPr>
          <p:cNvSpPr>
            <a:spLocks noChangeArrowheads="1"/>
          </p:cNvSpPr>
          <p:nvPr/>
        </p:nvSpPr>
        <p:spPr bwMode="auto">
          <a:xfrm>
            <a:off x="3348038" y="2781300"/>
            <a:ext cx="1728787" cy="10795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Text Box 39"/>
          <p:cNvSpPr txBox="1">
            <a:spLocks noChangeArrowheads="1"/>
          </p:cNvSpPr>
          <p:nvPr/>
        </p:nvSpPr>
        <p:spPr bwMode="auto">
          <a:xfrm>
            <a:off x="3357563" y="2786063"/>
            <a:ext cx="1714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65FF65"/>
                </a:solidFill>
              </a:rPr>
              <a:t>20</a:t>
            </a:r>
          </a:p>
        </p:txBody>
      </p:sp>
      <p:sp>
        <p:nvSpPr>
          <p:cNvPr id="17449" name="WordArt 41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4176712" cy="857250"/>
          </a:xfrm>
          <a:prstGeom prst="rect">
            <a:avLst/>
          </a:prstGeom>
        </p:spPr>
        <p:txBody>
          <a:bodyPr wrap="none" fromWordArt="1">
            <a:prstTxWarp prst="textWave2">
              <a:avLst/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Ойлан, тап</a:t>
            </a:r>
          </a:p>
        </p:txBody>
      </p:sp>
      <p:sp>
        <p:nvSpPr>
          <p:cNvPr id="14" name="Стрелка вправо 13">
            <a:hlinkClick r:id="rId12" action="ppaction://hlinksldjump"/>
          </p:cNvPr>
          <p:cNvSpPr/>
          <p:nvPr/>
        </p:nvSpPr>
        <p:spPr>
          <a:xfrm>
            <a:off x="6858000" y="6143625"/>
            <a:ext cx="7143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19с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982</TotalTime>
  <Words>320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Comic Sans MS</vt:lpstr>
      <vt:lpstr>Arial</vt:lpstr>
      <vt:lpstr>Georgia</vt:lpstr>
      <vt:lpstr>Wingdings 2</vt:lpstr>
      <vt:lpstr>Wingdings</vt:lpstr>
      <vt:lpstr>Calibri</vt:lpstr>
      <vt:lpstr>Book Antiqua</vt:lpstr>
      <vt:lpstr>Times New Roman</vt:lpstr>
      <vt:lpstr>Официальная</vt:lpstr>
      <vt:lpstr>Слайд 1</vt:lpstr>
      <vt:lpstr>”ТАПҚЫР ДОСТАР”</vt:lpstr>
      <vt:lpstr>Ойын мақсаты:</vt:lpstr>
      <vt:lpstr>Ойын 6 кезеңнен тұрады: </vt:lpstr>
      <vt:lpstr>Слайд 5</vt:lpstr>
      <vt:lpstr>Дұрыс жауабы: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СЫЙЛЫҚ</vt:lpstr>
      <vt:lpstr>Слайд 19</vt:lpstr>
      <vt:lpstr>Слайд 20</vt:lpstr>
    </vt:vector>
  </TitlesOfParts>
  <Company>Бейбарыс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”ТАПЌЫР ДОСТАР”</dc:title>
  <dc:creator>Гаухар</dc:creator>
  <cp:lastModifiedBy>Majitov Nurken</cp:lastModifiedBy>
  <cp:revision>110</cp:revision>
  <dcterms:created xsi:type="dcterms:W3CDTF">2009-01-26T17:26:23Z</dcterms:created>
  <dcterms:modified xsi:type="dcterms:W3CDTF">2010-11-29T06:12:49Z</dcterms:modified>
</cp:coreProperties>
</file>