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3" r:id="rId1"/>
  </p:sldMasterIdLst>
  <p:sldIdLst>
    <p:sldId id="273" r:id="rId2"/>
    <p:sldId id="256" r:id="rId3"/>
    <p:sldId id="274" r:id="rId4"/>
    <p:sldId id="275" r:id="rId5"/>
    <p:sldId id="280" r:id="rId6"/>
    <p:sldId id="276" r:id="rId7"/>
    <p:sldId id="281" r:id="rId8"/>
    <p:sldId id="258" r:id="rId9"/>
    <p:sldId id="265" r:id="rId10"/>
    <p:sldId id="260" r:id="rId11"/>
    <p:sldId id="266" r:id="rId12"/>
    <p:sldId id="267" r:id="rId13"/>
    <p:sldId id="261" r:id="rId14"/>
    <p:sldId id="268" r:id="rId15"/>
    <p:sldId id="269" r:id="rId16"/>
    <p:sldId id="270" r:id="rId17"/>
    <p:sldId id="271" r:id="rId18"/>
    <p:sldId id="279" r:id="rId19"/>
    <p:sldId id="282" r:id="rId20"/>
    <p:sldId id="283" r:id="rId21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A1F1A"/>
    <a:srgbClr val="FF0000"/>
    <a:srgbClr val="FFFF00"/>
    <a:srgbClr val="0000FF"/>
    <a:srgbClr val="65FF65"/>
    <a:srgbClr val="FFFFFF"/>
    <a:srgbClr val="3000B8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0" d="100"/>
          <a:sy n="100" d="100"/>
        </p:scale>
        <p:origin x="-29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5" name="Прямоугольник 4"/>
          <p:cNvSpPr>
            <a:spLocks noChangeArrowheads="1"/>
          </p:cNvSpPr>
          <p:nvPr/>
        </p:nvSpPr>
        <p:spPr bwMode="white">
          <a:xfrm>
            <a:off x="8991600" y="3175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6" name="Прямоугольник 5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7" name="Прямоугольник 6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auto">
          <a:xfrm>
            <a:off x="146050" y="6391275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55575" y="2419350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52400" y="152400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3" name="Овал 12"/>
          <p:cNvSpPr/>
          <p:nvPr/>
        </p:nvSpPr>
        <p:spPr>
          <a:xfrm>
            <a:off x="4267200" y="211455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4" name="Овал 13"/>
          <p:cNvSpPr/>
          <p:nvPr/>
        </p:nvSpPr>
        <p:spPr>
          <a:xfrm>
            <a:off x="4362450" y="2209800"/>
            <a:ext cx="419100" cy="42068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5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6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7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4343400" y="219868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fld id="{F1417B17-A52C-425F-AE2C-87859B59B2B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9C4E93-9AEE-4296-A0A7-6F88A250E05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5" name="Прямоугольник 4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6" name="Прямоугольник 5"/>
          <p:cNvSpPr>
            <a:spLocks noChangeArrowheads="1"/>
          </p:cNvSpPr>
          <p:nvPr/>
        </p:nvSpPr>
        <p:spPr bwMode="white">
          <a:xfrm>
            <a:off x="0" y="0"/>
            <a:ext cx="9144000" cy="155575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7" name="Прямоугольник 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146050" y="6391275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auto">
          <a:xfrm>
            <a:off x="152400" y="155575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 rot="5400000">
            <a:off x="4021137" y="3278188"/>
            <a:ext cx="6245225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1" name="Овал 10"/>
          <p:cNvSpPr/>
          <p:nvPr/>
        </p:nvSpPr>
        <p:spPr>
          <a:xfrm>
            <a:off x="6838950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2" name="Овал 11"/>
          <p:cNvSpPr/>
          <p:nvPr/>
        </p:nvSpPr>
        <p:spPr>
          <a:xfrm>
            <a:off x="6934200" y="3021013"/>
            <a:ext cx="420688" cy="419100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3" name="Номер слайда 5"/>
          <p:cNvSpPr>
            <a:spLocks noGrp="1"/>
          </p:cNvSpPr>
          <p:nvPr>
            <p:ph type="sldNum" sz="quarter" idx="10"/>
          </p:nvPr>
        </p:nvSpPr>
        <p:spPr>
          <a:xfrm>
            <a:off x="6915150" y="3009900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CA6C5B-0233-4569-A370-3EE0AD6BFC4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14" name="Дата 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5" name="Нижний колонтитул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4362450" y="1027113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0AD604-E2D9-4733-94B8-3C1FC073929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5" name="Прямоугольник 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6" name="Прямоугольник 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7" name="Прямоугольник 6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white">
          <a:xfrm>
            <a:off x="152400" y="2286000"/>
            <a:ext cx="8832850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auto">
          <a:xfrm>
            <a:off x="155575" y="142875"/>
            <a:ext cx="8832850" cy="2139950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auto">
          <a:xfrm>
            <a:off x="146050" y="6391275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1" name="Прямоугольник 10"/>
          <p:cNvSpPr>
            <a:spLocks noChangeArrowheads="1"/>
          </p:cNvSpPr>
          <p:nvPr/>
        </p:nvSpPr>
        <p:spPr bwMode="auto">
          <a:xfrm>
            <a:off x="152400" y="152400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152400" y="2438400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3" name="Овал 12"/>
          <p:cNvSpPr/>
          <p:nvPr/>
        </p:nvSpPr>
        <p:spPr>
          <a:xfrm>
            <a:off x="4267200" y="211455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4" name="Овал 13"/>
          <p:cNvSpPr/>
          <p:nvPr/>
        </p:nvSpPr>
        <p:spPr>
          <a:xfrm>
            <a:off x="4362450" y="2209800"/>
            <a:ext cx="419100" cy="42068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5" name="Нижний колонтитул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6" name="Дата 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7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4343400" y="219868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fld id="{C71EB04A-F583-43E6-9956-EEFD569CD8B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ая соединительная линия 4"/>
          <p:cNvSpPr>
            <a:spLocks noChangeShapeType="1"/>
          </p:cNvSpPr>
          <p:nvPr/>
        </p:nvSpPr>
        <p:spPr bwMode="auto">
          <a:xfrm flipV="1">
            <a:off x="4562475" y="1576388"/>
            <a:ext cx="9525" cy="481806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Содержимое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2" name="Содержимое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Дата 4"/>
          <p:cNvSpPr>
            <a:spLocks noGrp="1"/>
          </p:cNvSpPr>
          <p:nvPr>
            <p:ph type="dt" sz="half" idx="10"/>
          </p:nvPr>
        </p:nvSpPr>
        <p:spPr>
          <a:xfrm>
            <a:off x="5791200" y="6410325"/>
            <a:ext cx="3044825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2C4041-ACB3-402C-A58F-EB52B5CAB87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 flipV="1">
            <a:off x="4572000" y="2200275"/>
            <a:ext cx="0" cy="4187825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1" name="Прямоугольник 10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52400" y="1371600"/>
            <a:ext cx="8832850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146050" y="6391275"/>
            <a:ext cx="8832850" cy="31115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152400" y="1279525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auto">
          <a:xfrm>
            <a:off x="152400" y="155575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6" name="Овал 15"/>
          <p:cNvSpPr/>
          <p:nvPr/>
        </p:nvSpPr>
        <p:spPr>
          <a:xfrm>
            <a:off x="4267200" y="955675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7" name="Овал 16"/>
          <p:cNvSpPr/>
          <p:nvPr/>
        </p:nvSpPr>
        <p:spPr>
          <a:xfrm>
            <a:off x="4362450" y="1050925"/>
            <a:ext cx="419100" cy="42068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4" name="Содержимое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26" name="Содержимое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23" name="Заголовок 22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8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9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304800" y="6410325"/>
            <a:ext cx="35814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0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4343400" y="1042988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pPr>
              <a:defRPr/>
            </a:pPr>
            <a:fld id="{5726CADF-8C1C-4FD1-AAE6-40479D0DF82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4343400" y="1036638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79B6DB-8A48-4B2F-BD62-70FA8A75FB4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3" name="Прямоугольник 2"/>
          <p:cNvSpPr>
            <a:spLocks noChangeArrowheads="1"/>
          </p:cNvSpPr>
          <p:nvPr/>
        </p:nvSpPr>
        <p:spPr bwMode="white">
          <a:xfrm>
            <a:off x="0" y="0"/>
            <a:ext cx="9144000" cy="155575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4" name="Прямоугольник 3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5" name="Прямоугольник 4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6" name="Прямоугольник 5"/>
          <p:cNvSpPr>
            <a:spLocks noChangeArrowheads="1"/>
          </p:cNvSpPr>
          <p:nvPr/>
        </p:nvSpPr>
        <p:spPr bwMode="auto">
          <a:xfrm>
            <a:off x="146050" y="6391275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7" name="Прямоугольник 6"/>
          <p:cNvSpPr>
            <a:spLocks noChangeArrowheads="1"/>
          </p:cNvSpPr>
          <p:nvPr/>
        </p:nvSpPr>
        <p:spPr bwMode="auto">
          <a:xfrm>
            <a:off x="152400" y="158750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8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5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212E2986-D4E0-4394-B804-555929C84DE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>
            <a:spLocks noChangeArrowheads="1"/>
          </p:cNvSpPr>
          <p:nvPr/>
        </p:nvSpPr>
        <p:spPr bwMode="auto">
          <a:xfrm>
            <a:off x="152400" y="152400"/>
            <a:ext cx="8832850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6" name="Прямоугольник 5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7" name="Прямоугольник 6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white">
          <a:xfrm>
            <a:off x="0" y="0"/>
            <a:ext cx="9144000" cy="119063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1" name="Прямоугольник 10"/>
          <p:cNvSpPr>
            <a:spLocks noChangeArrowheads="1"/>
          </p:cNvSpPr>
          <p:nvPr/>
        </p:nvSpPr>
        <p:spPr bwMode="auto">
          <a:xfrm>
            <a:off x="152400" y="152400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152400" y="533400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3" name="Овал 12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4" name="Овал 13"/>
          <p:cNvSpPr/>
          <p:nvPr/>
        </p:nvSpPr>
        <p:spPr>
          <a:xfrm>
            <a:off x="1390650" y="323850"/>
            <a:ext cx="419100" cy="419100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auto">
          <a:xfrm>
            <a:off x="149225" y="6388100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0" name="Содержимое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6" name="Номер слайда 6"/>
          <p:cNvSpPr>
            <a:spLocks noGrp="1"/>
          </p:cNvSpPr>
          <p:nvPr>
            <p:ph type="sldNum" sz="quarter" idx="10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fld id="{909DC62C-DF5C-460A-B7F6-E465B2EB413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17" name="Дата 4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8" name="Нижний колонтитул 5"/>
          <p:cNvSpPr>
            <a:spLocks noGrp="1"/>
          </p:cNvSpPr>
          <p:nvPr>
            <p:ph type="ftr" sz="quarter" idx="12"/>
          </p:nvPr>
        </p:nvSpPr>
        <p:spPr>
          <a:xfrm>
            <a:off x="301625" y="6410325"/>
            <a:ext cx="3382963" cy="366713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ая соединительная линия 4"/>
          <p:cNvSpPr>
            <a:spLocks noChangeShapeType="1"/>
          </p:cNvSpPr>
          <p:nvPr/>
        </p:nvSpPr>
        <p:spPr bwMode="auto">
          <a:xfrm>
            <a:off x="152400" y="533400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6" name="Прямоугольник 5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7" name="Прямоугольник 6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auto">
          <a:xfrm>
            <a:off x="152400" y="152400"/>
            <a:ext cx="8832850" cy="301625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52400" y="155575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3" name="Овал 12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4" name="Овал 13"/>
          <p:cNvSpPr/>
          <p:nvPr/>
        </p:nvSpPr>
        <p:spPr>
          <a:xfrm>
            <a:off x="1390650" y="323850"/>
            <a:ext cx="419100" cy="419100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auto">
          <a:xfrm>
            <a:off x="149225" y="6388100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6" name="Номер слайда 6"/>
          <p:cNvSpPr>
            <a:spLocks noGrp="1"/>
          </p:cNvSpPr>
          <p:nvPr>
            <p:ph type="sldNum" sz="quarter" idx="10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398CF7-20AC-4D57-83E4-28E2DB73282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17" name="Дата 4"/>
          <p:cNvSpPr>
            <a:spLocks noGrp="1"/>
          </p:cNvSpPr>
          <p:nvPr>
            <p:ph type="dt" sz="half" idx="11"/>
          </p:nvPr>
        </p:nvSpPr>
        <p:spPr>
          <a:xfrm>
            <a:off x="5788025" y="6405563"/>
            <a:ext cx="3044825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8" name="Нижний колонтитул 5"/>
          <p:cNvSpPr>
            <a:spLocks noGrp="1"/>
          </p:cNvSpPr>
          <p:nvPr>
            <p:ph type="ftr" sz="quarter" idx="12"/>
          </p:nvPr>
        </p:nvSpPr>
        <p:spPr>
          <a:xfrm>
            <a:off x="301625" y="6410325"/>
            <a:ext cx="3584575" cy="366713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393825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auto">
          <a:xfrm>
            <a:off x="149225" y="6388100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5791200" y="6405563"/>
            <a:ext cx="3044825" cy="3651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04800" y="6410325"/>
            <a:ext cx="3581400" cy="366713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152400" y="155575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152400" y="1276350"/>
            <a:ext cx="8832850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2" name="Овал 11"/>
          <p:cNvSpPr/>
          <p:nvPr/>
        </p:nvSpPr>
        <p:spPr>
          <a:xfrm>
            <a:off x="4267200" y="955675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5" name="Овал 14"/>
          <p:cNvSpPr/>
          <p:nvPr/>
        </p:nvSpPr>
        <p:spPr>
          <a:xfrm>
            <a:off x="4362450" y="1050925"/>
            <a:ext cx="419100" cy="42068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4343400" y="1039813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fld id="{F220AE8A-BD65-45E3-80EF-65427070BE2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1038" name="Заголовок 21"/>
          <p:cNvSpPr>
            <a:spLocks noGrp="1"/>
          </p:cNvSpPr>
          <p:nvPr>
            <p:ph type="title"/>
          </p:nvPr>
        </p:nvSpPr>
        <p:spPr bwMode="auto">
          <a:xfrm>
            <a:off x="301625" y="228600"/>
            <a:ext cx="8534400" cy="758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1039" name="Текст 12"/>
          <p:cNvSpPr>
            <a:spLocks noGrp="1"/>
          </p:cNvSpPr>
          <p:nvPr>
            <p:ph type="body" idx="1"/>
          </p:nvPr>
        </p:nvSpPr>
        <p:spPr bwMode="auto">
          <a:xfrm>
            <a:off x="301625" y="1524000"/>
            <a:ext cx="8534400" cy="4598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38" r:id="rId1"/>
    <p:sldLayoutId id="2147483939" r:id="rId2"/>
    <p:sldLayoutId id="2147483940" r:id="rId3"/>
    <p:sldLayoutId id="2147483941" r:id="rId4"/>
    <p:sldLayoutId id="2147483942" r:id="rId5"/>
    <p:sldLayoutId id="2147483943" r:id="rId6"/>
    <p:sldLayoutId id="2147483944" r:id="rId7"/>
    <p:sldLayoutId id="2147483945" r:id="rId8"/>
    <p:sldLayoutId id="2147483946" r:id="rId9"/>
    <p:sldLayoutId id="2147483947" r:id="rId10"/>
    <p:sldLayoutId id="2147483948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300" kern="1200">
          <a:solidFill>
            <a:srgbClr val="7B9899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730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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325" indent="-228600" algn="l" rtl="0" eaLnBrk="0" fontAlgn="base" hangingPunct="0">
        <a:spcBef>
          <a:spcPct val="20000"/>
        </a:spcBef>
        <a:spcAft>
          <a:spcPct val="0"/>
        </a:spcAft>
        <a:buClr>
          <a:srgbClr val="8CADAE"/>
        </a:buClr>
        <a:buSzPct val="75000"/>
        <a:buFont typeface="Wingdings 2" pitchFamily="18" charset="2"/>
        <a:buChar char="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228600" algn="l" rtl="0" eaLnBrk="0" fontAlgn="base" hangingPunct="0">
        <a:spcBef>
          <a:spcPct val="20000"/>
        </a:spcBef>
        <a:spcAft>
          <a:spcPct val="0"/>
        </a:spcAft>
        <a:buClr>
          <a:srgbClr val="8C7B70"/>
        </a:buClr>
        <a:buSzPct val="70000"/>
        <a:buFont typeface="Wingdings" pitchFamily="2" charset="2"/>
        <a:buChar char=""/>
        <a:defRPr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0" fontAlgn="base" hangingPunct="0">
        <a:spcBef>
          <a:spcPct val="20000"/>
        </a:spcBef>
        <a:spcAft>
          <a:spcPct val="0"/>
        </a:spcAft>
        <a:buClr>
          <a:srgbClr val="8FB08C"/>
        </a:buClr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" Target="slide9.xml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1.jpeg"/><Relationship Id="rId5" Type="http://schemas.openxmlformats.org/officeDocument/2006/relationships/audio" Target="../media/audio4.wav"/><Relationship Id="rId4" Type="http://schemas.openxmlformats.org/officeDocument/2006/relationships/audio" Target="../media/audio5.wav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" Target="slide9.xml"/><Relationship Id="rId7" Type="http://schemas.openxmlformats.org/officeDocument/2006/relationships/image" Target="../media/image23.jpe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2.jpeg"/><Relationship Id="rId5" Type="http://schemas.openxmlformats.org/officeDocument/2006/relationships/audio" Target="../media/audio4.wav"/><Relationship Id="rId4" Type="http://schemas.openxmlformats.org/officeDocument/2006/relationships/audio" Target="../media/audio5.wav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gif"/><Relationship Id="rId7" Type="http://schemas.openxmlformats.org/officeDocument/2006/relationships/image" Target="../media/image25.jpe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7.xml"/><Relationship Id="rId6" Type="http://schemas.openxmlformats.org/officeDocument/2006/relationships/audio" Target="../media/audio4.wav"/><Relationship Id="rId5" Type="http://schemas.openxmlformats.org/officeDocument/2006/relationships/audio" Target="../media/audio5.wav"/><Relationship Id="rId4" Type="http://schemas.openxmlformats.org/officeDocument/2006/relationships/slide" Target="slide9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audio" Target="../media/audio6.wav"/><Relationship Id="rId7" Type="http://schemas.openxmlformats.org/officeDocument/2006/relationships/image" Target="../media/image26.jpe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7.xml"/><Relationship Id="rId6" Type="http://schemas.openxmlformats.org/officeDocument/2006/relationships/audio" Target="../media/audio4.wav"/><Relationship Id="rId5" Type="http://schemas.openxmlformats.org/officeDocument/2006/relationships/audio" Target="../media/audio5.wav"/><Relationship Id="rId4" Type="http://schemas.openxmlformats.org/officeDocument/2006/relationships/slide" Target="slide9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audio" Target="../media/audio7.wav"/><Relationship Id="rId7" Type="http://schemas.openxmlformats.org/officeDocument/2006/relationships/image" Target="../media/image27.jpe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7.xml"/><Relationship Id="rId6" Type="http://schemas.openxmlformats.org/officeDocument/2006/relationships/audio" Target="../media/audio4.wav"/><Relationship Id="rId5" Type="http://schemas.openxmlformats.org/officeDocument/2006/relationships/audio" Target="../media/audio5.wav"/><Relationship Id="rId4" Type="http://schemas.openxmlformats.org/officeDocument/2006/relationships/slide" Target="slide9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audio" Target="../media/audio8.wav"/><Relationship Id="rId7" Type="http://schemas.openxmlformats.org/officeDocument/2006/relationships/image" Target="../media/image28.jpe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7.xml"/><Relationship Id="rId6" Type="http://schemas.openxmlformats.org/officeDocument/2006/relationships/audio" Target="../media/audio4.wav"/><Relationship Id="rId5" Type="http://schemas.openxmlformats.org/officeDocument/2006/relationships/audio" Target="../media/audio5.wav"/><Relationship Id="rId4" Type="http://schemas.openxmlformats.org/officeDocument/2006/relationships/slide" Target="slide9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" Target="slide9.xml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9.jpeg"/><Relationship Id="rId5" Type="http://schemas.openxmlformats.org/officeDocument/2006/relationships/audio" Target="../media/audio4.wav"/><Relationship Id="rId4" Type="http://schemas.openxmlformats.org/officeDocument/2006/relationships/audio" Target="../media/audio5.wav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" Target="slide9.xml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0.jpeg"/><Relationship Id="rId5" Type="http://schemas.openxmlformats.org/officeDocument/2006/relationships/audio" Target="../media/audio4.wav"/><Relationship Id="rId4" Type="http://schemas.openxmlformats.org/officeDocument/2006/relationships/audio" Target="../media/audio5.wav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" Target="slide9.xml"/><Relationship Id="rId2" Type="http://schemas.openxmlformats.org/officeDocument/2006/relationships/image" Target="../media/image3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2.gif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13" Type="http://schemas.openxmlformats.org/officeDocument/2006/relationships/image" Target="../media/image18.png"/><Relationship Id="rId3" Type="http://schemas.openxmlformats.org/officeDocument/2006/relationships/image" Target="../media/image8.jpeg"/><Relationship Id="rId7" Type="http://schemas.openxmlformats.org/officeDocument/2006/relationships/image" Target="../media/image12.png"/><Relationship Id="rId12" Type="http://schemas.openxmlformats.org/officeDocument/2006/relationships/image" Target="../media/image17.png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1.png"/><Relationship Id="rId11" Type="http://schemas.openxmlformats.org/officeDocument/2006/relationships/image" Target="../media/image16.png"/><Relationship Id="rId5" Type="http://schemas.openxmlformats.org/officeDocument/2006/relationships/image" Target="../media/image10.jpeg"/><Relationship Id="rId15" Type="http://schemas.openxmlformats.org/officeDocument/2006/relationships/image" Target="../media/image20.gif"/><Relationship Id="rId10" Type="http://schemas.openxmlformats.org/officeDocument/2006/relationships/image" Target="../media/image15.png"/><Relationship Id="rId4" Type="http://schemas.openxmlformats.org/officeDocument/2006/relationships/image" Target="../media/image9.jpeg"/><Relationship Id="rId9" Type="http://schemas.openxmlformats.org/officeDocument/2006/relationships/image" Target="../media/image14.png"/><Relationship Id="rId14" Type="http://schemas.openxmlformats.org/officeDocument/2006/relationships/image" Target="../media/image19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slide" Target="slide16.xml"/><Relationship Id="rId3" Type="http://schemas.openxmlformats.org/officeDocument/2006/relationships/slide" Target="slide11.xml"/><Relationship Id="rId7" Type="http://schemas.openxmlformats.org/officeDocument/2006/relationships/slide" Target="slide15.xml"/><Relationship Id="rId12" Type="http://schemas.openxmlformats.org/officeDocument/2006/relationships/slide" Target="slide19.xml"/><Relationship Id="rId2" Type="http://schemas.openxmlformats.org/officeDocument/2006/relationships/slide" Target="slide10.xml"/><Relationship Id="rId1" Type="http://schemas.openxmlformats.org/officeDocument/2006/relationships/slideLayout" Target="../slideLayouts/slideLayout7.xml"/><Relationship Id="rId6" Type="http://schemas.openxmlformats.org/officeDocument/2006/relationships/slide" Target="slide14.xml"/><Relationship Id="rId11" Type="http://schemas.openxmlformats.org/officeDocument/2006/relationships/audio" Target="../media/audio4.wav"/><Relationship Id="rId5" Type="http://schemas.openxmlformats.org/officeDocument/2006/relationships/slide" Target="slide13.xml"/><Relationship Id="rId10" Type="http://schemas.openxmlformats.org/officeDocument/2006/relationships/slide" Target="slide18.xml"/><Relationship Id="rId4" Type="http://schemas.openxmlformats.org/officeDocument/2006/relationships/slide" Target="slide12.xml"/><Relationship Id="rId9" Type="http://schemas.openxmlformats.org/officeDocument/2006/relationships/slide" Target="slide1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 descr="prog_sbs1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315" name="WordArt 3"/>
          <p:cNvSpPr>
            <a:spLocks noChangeArrowheads="1" noChangeShapeType="1" noTextEdit="1"/>
          </p:cNvSpPr>
          <p:nvPr/>
        </p:nvSpPr>
        <p:spPr bwMode="auto">
          <a:xfrm>
            <a:off x="2916238" y="1123950"/>
            <a:ext cx="5976937" cy="46815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i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"Халық пен халықты,</a:t>
            </a:r>
          </a:p>
          <a:p>
            <a:pPr algn="ctr"/>
            <a:r>
              <a:rPr lang="ru-RU" sz="3600" i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адам мен адамды</a:t>
            </a:r>
          </a:p>
          <a:p>
            <a:pPr algn="ctr"/>
            <a:r>
              <a:rPr lang="ru-RU" sz="3600" i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теңестіретін </a:t>
            </a:r>
          </a:p>
          <a:p>
            <a:pPr algn="ctr"/>
            <a:r>
              <a:rPr lang="ru-RU" sz="3600" i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нәрсе -</a:t>
            </a:r>
          </a:p>
          <a:p>
            <a:pPr algn="ctr"/>
            <a:r>
              <a:rPr lang="ru-RU" sz="3600" i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БІЛІМ"</a:t>
            </a:r>
          </a:p>
        </p:txBody>
      </p:sp>
      <p:sp>
        <p:nvSpPr>
          <p:cNvPr id="13316" name="Oval 4" descr="Auezov_Mukhtar"/>
          <p:cNvSpPr>
            <a:spLocks noChangeArrowheads="1"/>
          </p:cNvSpPr>
          <p:nvPr/>
        </p:nvSpPr>
        <p:spPr bwMode="auto">
          <a:xfrm>
            <a:off x="827088" y="2060575"/>
            <a:ext cx="2447925" cy="3097213"/>
          </a:xfrm>
          <a:prstGeom prst="ellipse">
            <a:avLst/>
          </a:prstGeom>
          <a:blipFill dpi="0" rotWithShape="1">
            <a:blip r:embed="rId3" cstate="print"/>
            <a:srcRect/>
            <a:stretch>
              <a:fillRect/>
            </a:stretch>
          </a:blipFill>
          <a:ln w="952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3317" name="WordArt 5"/>
          <p:cNvSpPr>
            <a:spLocks noChangeArrowheads="1" noChangeShapeType="1" noTextEdit="1"/>
          </p:cNvSpPr>
          <p:nvPr/>
        </p:nvSpPr>
        <p:spPr bwMode="auto">
          <a:xfrm>
            <a:off x="827088" y="3429000"/>
            <a:ext cx="2447925" cy="1979613"/>
          </a:xfrm>
          <a:prstGeom prst="rect">
            <a:avLst/>
          </a:prstGeom>
        </p:spPr>
        <p:txBody>
          <a:bodyPr spcFirstLastPara="1" wrap="none" fromWordArt="1">
            <a:prstTxWarp prst="textArchDown">
              <a:avLst>
                <a:gd name="adj" fmla="val 21538728"/>
              </a:avLst>
            </a:prstTxWarp>
          </a:bodyPr>
          <a:lstStyle/>
          <a:p>
            <a:pPr algn="ctr"/>
            <a:r>
              <a:rPr lang="ru-RU" sz="3600" i="1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FF00"/>
                </a:solidFill>
                <a:latin typeface="Times New Roman"/>
                <a:cs typeface="Times New Roman"/>
              </a:rPr>
              <a:t>Мұхтар Әуезов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ext Box 4"/>
          <p:cNvSpPr txBox="1">
            <a:spLocks noChangeArrowheads="1"/>
          </p:cNvSpPr>
          <p:nvPr/>
        </p:nvSpPr>
        <p:spPr bwMode="auto">
          <a:xfrm>
            <a:off x="468313" y="692150"/>
            <a:ext cx="76327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ru-RU" sz="4400"/>
          </a:p>
        </p:txBody>
      </p:sp>
      <p:sp>
        <p:nvSpPr>
          <p:cNvPr id="22531" name="Text Box 5"/>
          <p:cNvSpPr txBox="1">
            <a:spLocks noChangeArrowheads="1"/>
          </p:cNvSpPr>
          <p:nvPr/>
        </p:nvSpPr>
        <p:spPr bwMode="auto">
          <a:xfrm>
            <a:off x="642938" y="214313"/>
            <a:ext cx="7858125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kk-KZ" sz="3600" b="1" i="1">
                <a:solidFill>
                  <a:srgbClr val="FF0000"/>
                </a:solidFill>
                <a:latin typeface="Book Antiqua" pitchFamily="18" charset="0"/>
              </a:rPr>
              <a:t>“Менің атым  -Қожа” әңгімесінде Қожа өз-өзіне қандай уәде береді?</a:t>
            </a:r>
            <a:endParaRPr lang="ru-RU" sz="3600" b="1" i="1">
              <a:solidFill>
                <a:srgbClr val="FF0000"/>
              </a:solidFill>
              <a:latin typeface="Book Antiqua" pitchFamily="18" charset="0"/>
            </a:endParaRPr>
          </a:p>
        </p:txBody>
      </p:sp>
      <p:sp>
        <p:nvSpPr>
          <p:cNvPr id="22532" name="AutoShape 6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7812088" y="5734050"/>
            <a:ext cx="647700" cy="503238"/>
          </a:xfrm>
          <a:prstGeom prst="actionButtonReturn">
            <a:avLst/>
          </a:prstGeom>
          <a:solidFill>
            <a:schemeClr val="tx2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2533" name="AutoShape 7">
            <a:hlinkClick r:id="" action="ppaction://noaction" highlightClick="1">
              <a:snd r:embed="rId4" name="voltage.wav"/>
            </a:hlinkClick>
          </p:cNvPr>
          <p:cNvSpPr>
            <a:spLocks noChangeArrowheads="1"/>
          </p:cNvSpPr>
          <p:nvPr/>
        </p:nvSpPr>
        <p:spPr bwMode="auto">
          <a:xfrm>
            <a:off x="8172450" y="6308725"/>
            <a:ext cx="287338" cy="287338"/>
          </a:xfrm>
          <a:prstGeom prst="actionButtonSound">
            <a:avLst/>
          </a:prstGeom>
          <a:solidFill>
            <a:schemeClr val="accent1">
              <a:alpha val="20000"/>
            </a:scheme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2534" name="AutoShape 8">
            <a:hlinkClick r:id="" action="ppaction://noaction" highlightClick="1">
              <a:snd r:embed="rId5" name="applause.wav"/>
            </a:hlinkClick>
          </p:cNvPr>
          <p:cNvSpPr>
            <a:spLocks noChangeArrowheads="1"/>
          </p:cNvSpPr>
          <p:nvPr/>
        </p:nvSpPr>
        <p:spPr bwMode="auto">
          <a:xfrm>
            <a:off x="7812088" y="6308725"/>
            <a:ext cx="287337" cy="287338"/>
          </a:xfrm>
          <a:prstGeom prst="actionButtonSound">
            <a:avLst/>
          </a:prstGeom>
          <a:solidFill>
            <a:schemeClr val="accent1">
              <a:alpha val="30196"/>
            </a:scheme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pic>
        <p:nvPicPr>
          <p:cNvPr id="22536" name="Picture 8" descr="C:\Documents and Settings\Администратор\Рабочий стол\ккк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286000" y="2143125"/>
            <a:ext cx="4225925" cy="339407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ransition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AutoShape 5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7812088" y="5661025"/>
            <a:ext cx="576262" cy="647700"/>
          </a:xfrm>
          <a:prstGeom prst="actionButtonReturn">
            <a:avLst/>
          </a:prstGeom>
          <a:solidFill>
            <a:schemeClr val="tx2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8438" name="Text Box 6"/>
          <p:cNvSpPr txBox="1">
            <a:spLocks noChangeArrowheads="1"/>
          </p:cNvSpPr>
          <p:nvPr/>
        </p:nvSpPr>
        <p:spPr bwMode="auto">
          <a:xfrm>
            <a:off x="785813" y="214313"/>
            <a:ext cx="7416800" cy="280035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kk-KZ" sz="4400" b="1" dirty="0">
                <a:solidFill>
                  <a:srgbClr val="FF0000"/>
                </a:solidFill>
                <a:latin typeface="Book Antiqua" pitchFamily="18" charset="0"/>
              </a:rPr>
              <a:t>“Қобыланды батыр” жыры мен “Алпамыс батыр” жырының ұқсастығы неде? </a:t>
            </a:r>
            <a:endParaRPr lang="ru-RU" sz="4400" b="1" dirty="0">
              <a:solidFill>
                <a:srgbClr val="FF0000"/>
              </a:solidFill>
              <a:latin typeface="Book Antiqua" pitchFamily="18" charset="0"/>
            </a:endParaRPr>
          </a:p>
        </p:txBody>
      </p:sp>
      <p:sp>
        <p:nvSpPr>
          <p:cNvPr id="23556" name="AutoShape 7">
            <a:hlinkClick r:id="" action="ppaction://noaction" highlightClick="1">
              <a:snd r:embed="rId4" name="voltage.wav"/>
            </a:hlinkClick>
          </p:cNvPr>
          <p:cNvSpPr>
            <a:spLocks noChangeArrowheads="1"/>
          </p:cNvSpPr>
          <p:nvPr/>
        </p:nvSpPr>
        <p:spPr bwMode="auto">
          <a:xfrm>
            <a:off x="8172450" y="6308725"/>
            <a:ext cx="287338" cy="287338"/>
          </a:xfrm>
          <a:prstGeom prst="actionButtonSound">
            <a:avLst/>
          </a:prstGeom>
          <a:solidFill>
            <a:schemeClr val="accent1">
              <a:alpha val="20000"/>
            </a:scheme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3557" name="AutoShape 8">
            <a:hlinkClick r:id="" action="ppaction://noaction" highlightClick="1">
              <a:snd r:embed="rId5" name="applause.wav"/>
            </a:hlinkClick>
          </p:cNvPr>
          <p:cNvSpPr>
            <a:spLocks noChangeArrowheads="1"/>
          </p:cNvSpPr>
          <p:nvPr/>
        </p:nvSpPr>
        <p:spPr bwMode="auto">
          <a:xfrm>
            <a:off x="7812088" y="6308725"/>
            <a:ext cx="287337" cy="287338"/>
          </a:xfrm>
          <a:prstGeom prst="actionButtonSound">
            <a:avLst/>
          </a:prstGeom>
          <a:solidFill>
            <a:schemeClr val="accent1">
              <a:alpha val="30196"/>
            </a:scheme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pic>
        <p:nvPicPr>
          <p:cNvPr id="23558" name="Picture 7" descr="C:\Documents and Settings\Администратор\Рабочий стол\коблан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749675" y="3143250"/>
            <a:ext cx="4265613" cy="2619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559" name="Picture 8" descr="C:\Documents and Settings\Администратор\Рабочий стол\алп.jp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714375" y="3143250"/>
            <a:ext cx="2357438" cy="2628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8" name="Picture 7" descr="C:\Documents and Settings\Администратор\Рабочий стол\гульназ\анимашки\backgrounds_100050.gif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2875" y="357188"/>
            <a:ext cx="8577263" cy="6215062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</p:pic>
      <p:sp>
        <p:nvSpPr>
          <p:cNvPr id="24579" name="AutoShape 4">
            <a:hlinkClick r:id="rId4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7956550" y="5445125"/>
            <a:ext cx="719138" cy="647700"/>
          </a:xfrm>
          <a:prstGeom prst="actionButtonReturn">
            <a:avLst/>
          </a:prstGeom>
          <a:solidFill>
            <a:schemeClr val="tx2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4580" name="Text Box 5"/>
          <p:cNvSpPr txBox="1">
            <a:spLocks noChangeArrowheads="1"/>
          </p:cNvSpPr>
          <p:nvPr/>
        </p:nvSpPr>
        <p:spPr bwMode="auto">
          <a:xfrm>
            <a:off x="755650" y="908050"/>
            <a:ext cx="6624638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ru-RU" sz="4400"/>
          </a:p>
        </p:txBody>
      </p:sp>
      <p:sp>
        <p:nvSpPr>
          <p:cNvPr id="19462" name="Text Box 6"/>
          <p:cNvSpPr txBox="1">
            <a:spLocks noChangeArrowheads="1"/>
          </p:cNvSpPr>
          <p:nvPr/>
        </p:nvSpPr>
        <p:spPr bwMode="auto">
          <a:xfrm>
            <a:off x="1285875" y="785813"/>
            <a:ext cx="7058025" cy="132397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kk-KZ" sz="4000" b="1" i="1" dirty="0">
                <a:solidFill>
                  <a:srgbClr val="FF0000"/>
                </a:solidFill>
                <a:latin typeface="Book Antiqua" pitchFamily="18" charset="0"/>
              </a:rPr>
              <a:t>“Біржан сал Абай аулында” әңгімесінің авторы кім?</a:t>
            </a:r>
            <a:endParaRPr lang="ru-RU" sz="4000" b="1" i="1" dirty="0">
              <a:solidFill>
                <a:srgbClr val="FF0000"/>
              </a:solidFill>
              <a:latin typeface="Book Antiqua" pitchFamily="18" charset="0"/>
            </a:endParaRPr>
          </a:p>
        </p:txBody>
      </p:sp>
      <p:sp>
        <p:nvSpPr>
          <p:cNvPr id="24582" name="AutoShape 7">
            <a:hlinkClick r:id="" action="ppaction://noaction" highlightClick="1">
              <a:snd r:embed="rId5" name="voltage.wav"/>
            </a:hlinkClick>
          </p:cNvPr>
          <p:cNvSpPr>
            <a:spLocks noChangeArrowheads="1"/>
          </p:cNvSpPr>
          <p:nvPr/>
        </p:nvSpPr>
        <p:spPr bwMode="auto">
          <a:xfrm>
            <a:off x="8316913" y="6092825"/>
            <a:ext cx="287337" cy="287338"/>
          </a:xfrm>
          <a:prstGeom prst="actionButtonSound">
            <a:avLst/>
          </a:prstGeom>
          <a:solidFill>
            <a:schemeClr val="accent1">
              <a:alpha val="20000"/>
            </a:scheme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4583" name="AutoShape 8">
            <a:hlinkClick r:id="" action="ppaction://noaction" highlightClick="1">
              <a:snd r:embed="rId6" name="applause.wav"/>
            </a:hlinkClick>
          </p:cNvPr>
          <p:cNvSpPr>
            <a:spLocks noChangeArrowheads="1"/>
          </p:cNvSpPr>
          <p:nvPr/>
        </p:nvSpPr>
        <p:spPr bwMode="auto">
          <a:xfrm>
            <a:off x="7956550" y="6092825"/>
            <a:ext cx="287338" cy="287338"/>
          </a:xfrm>
          <a:prstGeom prst="actionButtonSound">
            <a:avLst/>
          </a:prstGeom>
          <a:solidFill>
            <a:schemeClr val="accent1">
              <a:alpha val="30196"/>
            </a:scheme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pic>
        <p:nvPicPr>
          <p:cNvPr id="24585" name="Picture 9" descr="C:\Documents and Settings\Администратор\Рабочий стол\ббб.jp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3071813" y="2214563"/>
            <a:ext cx="3143250" cy="41402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ransition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94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94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94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62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6" name="Text Box 4"/>
          <p:cNvSpPr txBox="1">
            <a:spLocks noChangeArrowheads="1"/>
          </p:cNvSpPr>
          <p:nvPr/>
        </p:nvSpPr>
        <p:spPr bwMode="auto">
          <a:xfrm>
            <a:off x="214313" y="214313"/>
            <a:ext cx="8715375" cy="120015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kk-KZ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“Менің атым- Қожа” әңгімесіндегі жантасқа мінездеме бер.</a:t>
            </a:r>
            <a:endParaRPr lang="ru-RU" sz="3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603" name="AutoShape 5">
            <a:hlinkClick r:id="rId4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7885113" y="5229225"/>
            <a:ext cx="647700" cy="719138"/>
          </a:xfrm>
          <a:prstGeom prst="actionButtonReturn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5604" name="AutoShape 6">
            <a:hlinkClick r:id="" action="ppaction://noaction" highlightClick="1">
              <a:snd r:embed="rId5" name="voltage.wav"/>
            </a:hlinkClick>
          </p:cNvPr>
          <p:cNvSpPr>
            <a:spLocks noChangeArrowheads="1"/>
          </p:cNvSpPr>
          <p:nvPr/>
        </p:nvSpPr>
        <p:spPr bwMode="auto">
          <a:xfrm>
            <a:off x="8243888" y="5949950"/>
            <a:ext cx="287337" cy="287338"/>
          </a:xfrm>
          <a:prstGeom prst="actionButtonSound">
            <a:avLst/>
          </a:prstGeom>
          <a:solidFill>
            <a:schemeClr val="accent1">
              <a:alpha val="20000"/>
            </a:scheme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5605" name="AutoShape 7">
            <a:hlinkClick r:id="" action="ppaction://noaction" highlightClick="1">
              <a:snd r:embed="rId6" name="applause.wav"/>
            </a:hlinkClick>
          </p:cNvPr>
          <p:cNvSpPr>
            <a:spLocks noChangeArrowheads="1"/>
          </p:cNvSpPr>
          <p:nvPr/>
        </p:nvSpPr>
        <p:spPr bwMode="auto">
          <a:xfrm>
            <a:off x="7883525" y="5949950"/>
            <a:ext cx="287338" cy="287338"/>
          </a:xfrm>
          <a:prstGeom prst="actionButtonSound">
            <a:avLst/>
          </a:prstGeom>
          <a:solidFill>
            <a:schemeClr val="accent1">
              <a:alpha val="30196"/>
            </a:scheme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pic>
        <p:nvPicPr>
          <p:cNvPr id="25606" name="Picture 7" descr="C:\Documents and Settings\Администратор\Рабочий стол\жжж.jp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3643313" y="2428875"/>
            <a:ext cx="2000250" cy="309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mph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to="1.5" calcmode="lin" valueType="num">
                                      <p:cBhvr override="childStyle">
                                        <p:cTn id="6" dur="2000" fill="hold"/>
                                        <p:tgtEl>
                                          <p:spTgt spid="13316"/>
                                        </p:tgtEl>
                                        <p:attrNameLst>
                                          <p:attrName>style.fontSize</p:attrName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6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AutoShape 4">
            <a:hlinkClick r:id="rId4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027988" y="5661025"/>
            <a:ext cx="576262" cy="504825"/>
          </a:xfrm>
          <a:prstGeom prst="actionButtonReturn">
            <a:avLst/>
          </a:prstGeom>
          <a:solidFill>
            <a:schemeClr val="hlink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6627" name="Text Box 5"/>
          <p:cNvSpPr txBox="1">
            <a:spLocks noChangeArrowheads="1"/>
          </p:cNvSpPr>
          <p:nvPr/>
        </p:nvSpPr>
        <p:spPr bwMode="auto">
          <a:xfrm>
            <a:off x="1835150" y="1268413"/>
            <a:ext cx="432117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ru-RU" sz="4400"/>
          </a:p>
        </p:txBody>
      </p:sp>
      <p:sp>
        <p:nvSpPr>
          <p:cNvPr id="20487" name="Text Box 7"/>
          <p:cNvSpPr txBox="1">
            <a:spLocks noChangeArrowheads="1"/>
          </p:cNvSpPr>
          <p:nvPr/>
        </p:nvSpPr>
        <p:spPr bwMode="auto">
          <a:xfrm>
            <a:off x="214313" y="0"/>
            <a:ext cx="8929687" cy="1323975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kk-KZ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“Жауынгердің тұлғасы” әңгімесінде Б.Момышұлы қандай ерлік көрсетті?</a:t>
            </a:r>
            <a:endParaRPr lang="ru-RU" sz="4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629" name="AutoShape 8">
            <a:hlinkClick r:id="" action="ppaction://noaction" highlightClick="1">
              <a:snd r:embed="rId5" name="voltage.wav"/>
            </a:hlinkClick>
          </p:cNvPr>
          <p:cNvSpPr>
            <a:spLocks noChangeArrowheads="1"/>
          </p:cNvSpPr>
          <p:nvPr/>
        </p:nvSpPr>
        <p:spPr bwMode="auto">
          <a:xfrm>
            <a:off x="8388350" y="6237288"/>
            <a:ext cx="287338" cy="287337"/>
          </a:xfrm>
          <a:prstGeom prst="actionButtonSound">
            <a:avLst/>
          </a:prstGeom>
          <a:solidFill>
            <a:schemeClr val="accent1">
              <a:alpha val="20000"/>
            </a:scheme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6630" name="AutoShape 9">
            <a:hlinkClick r:id="" action="ppaction://noaction" highlightClick="1">
              <a:snd r:embed="rId6" name="applause.wav"/>
            </a:hlinkClick>
          </p:cNvPr>
          <p:cNvSpPr>
            <a:spLocks noChangeArrowheads="1"/>
          </p:cNvSpPr>
          <p:nvPr/>
        </p:nvSpPr>
        <p:spPr bwMode="auto">
          <a:xfrm>
            <a:off x="8027988" y="6237288"/>
            <a:ext cx="287337" cy="287337"/>
          </a:xfrm>
          <a:prstGeom prst="actionButtonSound">
            <a:avLst/>
          </a:prstGeom>
          <a:solidFill>
            <a:schemeClr val="accent1">
              <a:alpha val="30196"/>
            </a:scheme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pic>
        <p:nvPicPr>
          <p:cNvPr id="26632" name="Picture 8" descr="C:\Documents and Settings\Администратор\Рабочий стол\ббббббббб.jp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2571750" y="1857375"/>
            <a:ext cx="3714750" cy="3878263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ransition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048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rgbClr val="FFFF00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048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048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7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8" name="Text Box 4"/>
          <p:cNvSpPr txBox="1">
            <a:spLocks noChangeArrowheads="1"/>
          </p:cNvSpPr>
          <p:nvPr/>
        </p:nvSpPr>
        <p:spPr bwMode="auto">
          <a:xfrm>
            <a:off x="214313" y="142875"/>
            <a:ext cx="8715375" cy="1323975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kk-KZ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Ә.Нұрпейісовтың “Балықшылар” әңгімесіндегі Еламан кім?</a:t>
            </a:r>
            <a:endParaRPr lang="ru-RU" sz="4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651" name="AutoShape 5">
            <a:hlinkClick r:id="rId4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027988" y="5300663"/>
            <a:ext cx="647700" cy="719137"/>
          </a:xfrm>
          <a:prstGeom prst="actionButtonReturn">
            <a:avLst/>
          </a:prstGeom>
          <a:solidFill>
            <a:schemeClr val="tx2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7652" name="AutoShape 6">
            <a:hlinkClick r:id="" action="ppaction://noaction" highlightClick="1">
              <a:snd r:embed="rId5" name="voltage.wav"/>
            </a:hlinkClick>
          </p:cNvPr>
          <p:cNvSpPr>
            <a:spLocks noChangeArrowheads="1"/>
          </p:cNvSpPr>
          <p:nvPr/>
        </p:nvSpPr>
        <p:spPr bwMode="auto">
          <a:xfrm>
            <a:off x="8388350" y="6021388"/>
            <a:ext cx="287338" cy="287337"/>
          </a:xfrm>
          <a:prstGeom prst="actionButtonSound">
            <a:avLst/>
          </a:prstGeom>
          <a:solidFill>
            <a:schemeClr val="accent1">
              <a:alpha val="20000"/>
            </a:scheme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7653" name="AutoShape 7">
            <a:hlinkClick r:id="" action="ppaction://noaction" highlightClick="1">
              <a:snd r:embed="rId6" name="applause.wav"/>
            </a:hlinkClick>
          </p:cNvPr>
          <p:cNvSpPr>
            <a:spLocks noChangeArrowheads="1"/>
          </p:cNvSpPr>
          <p:nvPr/>
        </p:nvSpPr>
        <p:spPr bwMode="auto">
          <a:xfrm>
            <a:off x="8027988" y="6021388"/>
            <a:ext cx="287337" cy="287337"/>
          </a:xfrm>
          <a:prstGeom prst="actionButtonSound">
            <a:avLst/>
          </a:prstGeom>
          <a:solidFill>
            <a:schemeClr val="accent1">
              <a:alpha val="30196"/>
            </a:scheme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pic>
        <p:nvPicPr>
          <p:cNvPr id="27656" name="Picture 8" descr="C:\Documents and Settings\Администратор\Рабочий стол\ррр.jp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2285984" y="2143116"/>
            <a:ext cx="4062341" cy="2909904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</p:cSld>
  <p:clrMapOvr>
    <a:masterClrMapping/>
  </p:clrMapOvr>
  <p:transition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150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rgbClr val="FFFF00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150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150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reez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8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AutoShape 4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7885113" y="5300663"/>
            <a:ext cx="647700" cy="576262"/>
          </a:xfrm>
          <a:prstGeom prst="actionButtonReturn">
            <a:avLst/>
          </a:prstGeom>
          <a:solidFill>
            <a:schemeClr val="folHlink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2533" name="Text Box 5"/>
          <p:cNvSpPr txBox="1">
            <a:spLocks noChangeArrowheads="1"/>
          </p:cNvSpPr>
          <p:nvPr/>
        </p:nvSpPr>
        <p:spPr bwMode="auto">
          <a:xfrm>
            <a:off x="214313" y="285750"/>
            <a:ext cx="8715375" cy="708025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kk-KZ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Абайдың бір қара сөзін жатқа айт</a:t>
            </a:r>
            <a:endParaRPr lang="ru-RU" sz="4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676" name="AutoShape 6">
            <a:hlinkClick r:id="" action="ppaction://noaction" highlightClick="1">
              <a:snd r:embed="rId4" name="voltage.wav"/>
            </a:hlinkClick>
          </p:cNvPr>
          <p:cNvSpPr>
            <a:spLocks noChangeArrowheads="1"/>
          </p:cNvSpPr>
          <p:nvPr/>
        </p:nvSpPr>
        <p:spPr bwMode="auto">
          <a:xfrm>
            <a:off x="8243888" y="5949950"/>
            <a:ext cx="287337" cy="287338"/>
          </a:xfrm>
          <a:prstGeom prst="actionButtonSound">
            <a:avLst/>
          </a:prstGeom>
          <a:solidFill>
            <a:schemeClr val="accent1">
              <a:alpha val="20000"/>
            </a:scheme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8677" name="AutoShape 7">
            <a:hlinkClick r:id="" action="ppaction://noaction" highlightClick="1">
              <a:snd r:embed="rId5" name="applause.wav"/>
            </a:hlinkClick>
          </p:cNvPr>
          <p:cNvSpPr>
            <a:spLocks noChangeArrowheads="1"/>
          </p:cNvSpPr>
          <p:nvPr/>
        </p:nvSpPr>
        <p:spPr bwMode="auto">
          <a:xfrm>
            <a:off x="7883525" y="5949950"/>
            <a:ext cx="287338" cy="287338"/>
          </a:xfrm>
          <a:prstGeom prst="actionButtonSound">
            <a:avLst/>
          </a:prstGeom>
          <a:solidFill>
            <a:schemeClr val="accent1">
              <a:alpha val="30196"/>
            </a:scheme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pic>
        <p:nvPicPr>
          <p:cNvPr id="28678" name="Picture 24" descr="аеоаеоаео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000375" y="2071688"/>
            <a:ext cx="3076575" cy="3421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25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25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253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25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3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AutoShape 4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7956550" y="5445125"/>
            <a:ext cx="647700" cy="720725"/>
          </a:xfrm>
          <a:prstGeom prst="actionButtonReturn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3557" name="Text Box 5"/>
          <p:cNvSpPr txBox="1">
            <a:spLocks noChangeArrowheads="1"/>
          </p:cNvSpPr>
          <p:nvPr/>
        </p:nvSpPr>
        <p:spPr bwMode="auto">
          <a:xfrm>
            <a:off x="214313" y="0"/>
            <a:ext cx="8643937" cy="1323975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kk-KZ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М.Мақатаевтың  бір өлеңін жатқа айт</a:t>
            </a:r>
            <a:endParaRPr lang="ru-RU" sz="4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700" name="AutoShape 6">
            <a:hlinkClick r:id="" action="ppaction://noaction" highlightClick="1">
              <a:snd r:embed="rId4" name="voltage.wav"/>
            </a:hlinkClick>
          </p:cNvPr>
          <p:cNvSpPr>
            <a:spLocks noChangeArrowheads="1"/>
          </p:cNvSpPr>
          <p:nvPr/>
        </p:nvSpPr>
        <p:spPr bwMode="auto">
          <a:xfrm>
            <a:off x="8316913" y="6237288"/>
            <a:ext cx="287337" cy="287337"/>
          </a:xfrm>
          <a:prstGeom prst="actionButtonSound">
            <a:avLst/>
          </a:prstGeom>
          <a:solidFill>
            <a:schemeClr val="accent1">
              <a:alpha val="20000"/>
            </a:scheme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9701" name="AutoShape 7">
            <a:hlinkClick r:id="" action="ppaction://noaction" highlightClick="1">
              <a:snd r:embed="rId5" name="applause.wav"/>
            </a:hlinkClick>
          </p:cNvPr>
          <p:cNvSpPr>
            <a:spLocks noChangeArrowheads="1"/>
          </p:cNvSpPr>
          <p:nvPr/>
        </p:nvSpPr>
        <p:spPr bwMode="auto">
          <a:xfrm>
            <a:off x="7956550" y="6237288"/>
            <a:ext cx="287338" cy="287337"/>
          </a:xfrm>
          <a:prstGeom prst="actionButtonSound">
            <a:avLst/>
          </a:prstGeom>
          <a:solidFill>
            <a:schemeClr val="accent1">
              <a:alpha val="30196"/>
            </a:scheme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pic>
        <p:nvPicPr>
          <p:cNvPr id="29702" name="Picture 7" descr="C:\Documents and Settings\Администратор\Рабочий стол\ммммммммммммммммммммммммм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928938" y="2357438"/>
            <a:ext cx="2943225" cy="2714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25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7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Заголовок 1"/>
          <p:cNvSpPr>
            <a:spLocks noGrp="1"/>
          </p:cNvSpPr>
          <p:nvPr>
            <p:ph type="title"/>
          </p:nvPr>
        </p:nvSpPr>
        <p:spPr>
          <a:xfrm>
            <a:off x="1000125" y="0"/>
            <a:ext cx="6786563" cy="1214438"/>
          </a:xfrm>
        </p:spPr>
        <p:txBody>
          <a:bodyPr/>
          <a:lstStyle/>
          <a:p>
            <a:pPr eaLnBrk="1" hangingPunct="1"/>
            <a:r>
              <a:rPr lang="kk-KZ" sz="5400" b="1" smtClean="0">
                <a:solidFill>
                  <a:srgbClr val="FF0000"/>
                </a:solidFill>
                <a:latin typeface="Book Antiqua" pitchFamily="18" charset="0"/>
              </a:rPr>
              <a:t>СЫЙЛЫҚ</a:t>
            </a:r>
            <a:endParaRPr lang="ru-RU" sz="5400" b="1" smtClean="0">
              <a:solidFill>
                <a:srgbClr val="FF0000"/>
              </a:solidFill>
              <a:latin typeface="Book Antiqua" pitchFamily="18" charset="0"/>
            </a:endParaRPr>
          </a:p>
        </p:txBody>
      </p:sp>
      <p:pic>
        <p:nvPicPr>
          <p:cNvPr id="30723" name="Picture 3" descr="C:\Documents and Settings\Администратор\Рабочий стол\сыйлық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34925" y="1292225"/>
            <a:ext cx="9178925" cy="5565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24" name="AutoShape 4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7929563" y="5857875"/>
            <a:ext cx="647700" cy="720725"/>
          </a:xfrm>
          <a:prstGeom prst="actionButtonReturn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pic>
        <p:nvPicPr>
          <p:cNvPr id="30725" name="Picture 5" descr="C:\Documents and Settings\Администратор\Рабочий стол\19ef25bd7ee2.gif"/>
          <p:cNvPicPr>
            <a:picLocks noChangeAspect="1" noChangeArrowheads="1" noCrop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358063" y="0"/>
            <a:ext cx="1285875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mph" presetSubtype="0" repeatCount="indefinite" fill="hold" grpId="0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Clr clrSpc="rgb" dir="cw">
                                      <p:cBhvr override="childStyle">
                                        <p:cTn id="6" dur="1000" autoRev="1" fill="hold"/>
                                        <p:tgtEl>
                                          <p:spTgt spid="3379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7" dur="1000" autoRev="1" fill="hold"/>
                                        <p:tgtEl>
                                          <p:spTgt spid="3379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8" dur="1000" autoRev="1" fill="hold"/>
                                        <p:tgtEl>
                                          <p:spTgt spid="3379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1000" autoRev="1" fill="hold"/>
                                        <p:tgtEl>
                                          <p:spTgt spid="3379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794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785786" y="3000372"/>
            <a:ext cx="7715304" cy="1323439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>
              <a:defRPr/>
            </a:pPr>
            <a:r>
              <a:rPr lang="kk-KZ" sz="8000" b="1" dirty="0">
                <a:ln w="11430"/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Ұлтжандылық </a:t>
            </a:r>
            <a:endParaRPr lang="ru-RU" sz="8000" b="1" dirty="0">
              <a:ln w="11430"/>
              <a:solidFill>
                <a:schemeClr val="tx1">
                  <a:lumMod val="85000"/>
                  <a:lumOff val="15000"/>
                </a:schemeClr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714348" y="0"/>
            <a:ext cx="7715304" cy="1323439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kk-KZ" sz="8000" b="1" spc="300" dirty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СӨЗТАПҚЫШ </a:t>
            </a:r>
            <a:endParaRPr lang="ru-RU" sz="8000" b="1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6" name="Rectangle 8"/>
          <p:cNvSpPr>
            <a:spLocks noGrp="1" noChangeArrowheads="1"/>
          </p:cNvSpPr>
          <p:nvPr>
            <p:ph type="subTitle" idx="1"/>
          </p:nvPr>
        </p:nvSpPr>
        <p:spPr>
          <a:xfrm>
            <a:off x="1357313" y="3357563"/>
            <a:ext cx="6032500" cy="1049337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sz="3200" dirty="0" smtClean="0">
                <a:solidFill>
                  <a:srgbClr val="0000FF"/>
                </a:solidFill>
              </a:rPr>
              <a:t> ОЙЫНЫ</a:t>
            </a:r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ctrTitle"/>
          </p:nvPr>
        </p:nvSpPr>
        <p:spPr>
          <a:xfrm>
            <a:off x="357188" y="857250"/>
            <a:ext cx="8143875" cy="1081088"/>
          </a:xfrm>
        </p:spPr>
        <p:txBody>
          <a:bodyPr/>
          <a:lstStyle/>
          <a:p>
            <a:pPr eaLnBrk="1" hangingPunct="1"/>
            <a:r>
              <a:rPr lang="kk-KZ" sz="6000" b="1" smtClean="0">
                <a:solidFill>
                  <a:srgbClr val="FF0000"/>
                </a:solidFill>
              </a:rPr>
              <a:t>”ТАПҚЫР ДОСТАР”</a:t>
            </a:r>
            <a:endParaRPr lang="ru-RU" sz="6000" b="1" smtClean="0">
              <a:solidFill>
                <a:srgbClr val="FF0000"/>
              </a:solidFill>
            </a:endParaRPr>
          </a:p>
        </p:txBody>
      </p:sp>
      <p:pic>
        <p:nvPicPr>
          <p:cNvPr id="14340" name="Picture 4" descr="C:\Documents and Settings\Администратор\Рабочий стол\Ахтанов Күй аңызы\dd3b36a7ba55c1ff38cf3c3f7f82445d.gif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5750" y="5000625"/>
            <a:ext cx="2124075" cy="156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41" name="Picture 4" descr="C:\Documents and Settings\Администратор\Рабочий стол\Ахтанов Күй аңызы\dd3b36a7ba55c1ff38cf3c3f7f82445d.gif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357438" y="4929188"/>
            <a:ext cx="2124075" cy="156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42" name="Picture 4" descr="C:\Documents and Settings\Администратор\Рабочий стол\Ахтанов Күй аңызы\dd3b36a7ba55c1ff38cf3c3f7f82445d.gif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357688" y="5000625"/>
            <a:ext cx="2124075" cy="156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43" name="Picture 4" descr="C:\Documents and Settings\Администратор\Рабочий стол\Ахтанов Күй аңызы\dd3b36a7ba55c1ff38cf3c3f7f82445d.gif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429375" y="4929188"/>
            <a:ext cx="2124075" cy="156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228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228" fill="hold">
                                          <p:stCondLst>
                                            <p:cond delay="228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28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78" decel="50000" autoRev="1" fill="hold">
                                          <p:stCondLst>
                                            <p:cond delay="228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68" fill="hold">
                                          <p:stCondLst>
                                            <p:cond delay="432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3750"/>
                            </p:stCondLst>
                            <p:childTnLst>
                              <p:par>
                                <p:cTn id="13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0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0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6" grpId="0" build="p"/>
      <p:bldP spid="2055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770" name="Picture 3" descr="C:\Documents and Settings\Администратор\Рабочий стол\1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Прямоугольник 3"/>
          <p:cNvSpPr/>
          <p:nvPr/>
        </p:nvSpPr>
        <p:spPr>
          <a:xfrm>
            <a:off x="214877" y="1357298"/>
            <a:ext cx="8714245" cy="4714908"/>
          </a:xfrm>
          <a:prstGeom prst="rect">
            <a:avLst/>
          </a:prstGeom>
          <a:noFill/>
        </p:spPr>
        <p:txBody>
          <a:bodyPr wrap="none">
            <a:prstTxWarp prst="textButtonPour">
              <a:avLst/>
            </a:prstTxWarp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>
              <a:defRPr/>
            </a:pPr>
            <a:r>
              <a:rPr lang="kk-KZ" sz="7200" b="1" dirty="0">
                <a:ln w="11430"/>
                <a:solidFill>
                  <a:srgbClr val="FF0000"/>
                </a:solidFill>
                <a:effectLst>
                  <a:glow rad="101600">
                    <a:srgbClr val="7030A0">
                      <a:alpha val="60000"/>
                    </a:srgbClr>
                  </a:glow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Назарларыңызға</a:t>
            </a:r>
          </a:p>
          <a:p>
            <a:pPr algn="ctr">
              <a:defRPr/>
            </a:pPr>
            <a:r>
              <a:rPr lang="kk-KZ" sz="7200" b="1" dirty="0">
                <a:ln w="11430"/>
                <a:solidFill>
                  <a:srgbClr val="FF0000"/>
                </a:solidFill>
                <a:effectLst>
                  <a:glow rad="101600">
                    <a:srgbClr val="7030A0">
                      <a:alpha val="60000"/>
                    </a:srgbClr>
                  </a:glow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 рахмет!</a:t>
            </a:r>
            <a:endParaRPr lang="ru-RU" sz="7200" b="1" dirty="0">
              <a:ln w="11430"/>
              <a:solidFill>
                <a:srgbClr val="FF0000"/>
              </a:solidFill>
              <a:effectLst>
                <a:glow rad="101600">
                  <a:srgbClr val="7030A0">
                    <a:alpha val="60000"/>
                  </a:srgbClr>
                </a:glow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mph" presetSubtype="0" grpId="0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 override="childStyle">
                                        <p:cTn id="6" dur="indefinite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style.fontFamily</p:attrName>
                                        </p:attrNameLst>
                                      </p:cBhvr>
                                      <p:to>
                                        <p:strVal val="Times New Roma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mph" presetSubtype="0" grpId="0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 override="childStyle">
                                        <p:cTn id="10" dur="indefinite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style.fontFamily</p:attrName>
                                        </p:attrNameLst>
                                      </p:cBhvr>
                                      <p:to>
                                        <p:strVal val="Times New Roma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81" name="Rectangle 9"/>
          <p:cNvSpPr>
            <a:spLocks noGrp="1" noChangeArrowheads="1"/>
          </p:cNvSpPr>
          <p:nvPr>
            <p:ph type="title"/>
          </p:nvPr>
        </p:nvSpPr>
        <p:spPr>
          <a:xfrm>
            <a:off x="1071563" y="285750"/>
            <a:ext cx="6870700" cy="863600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kk-KZ" sz="4000" b="1" i="1" dirty="0" smtClean="0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Ойын мақсаты:</a:t>
            </a:r>
            <a:endParaRPr lang="ru-RU" sz="4000" b="1" i="1" dirty="0" smtClean="0">
              <a:solidFill>
                <a:srgbClr val="FF33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28682" name="Rectangle 10"/>
          <p:cNvSpPr>
            <a:spLocks noGrp="1" noChangeArrowheads="1"/>
          </p:cNvSpPr>
          <p:nvPr>
            <p:ph sz="quarter" idx="1"/>
          </p:nvPr>
        </p:nvSpPr>
        <p:spPr>
          <a:xfrm>
            <a:off x="1214438" y="1643063"/>
            <a:ext cx="7929562" cy="4176712"/>
          </a:xfrm>
        </p:spPr>
        <p:txBody>
          <a:bodyPr/>
          <a:lstStyle/>
          <a:p>
            <a:pPr eaLnBrk="1" hangingPunct="1">
              <a:spcBef>
                <a:spcPct val="0"/>
              </a:spcBef>
              <a:buFont typeface="Wingdings 2" pitchFamily="18" charset="2"/>
              <a:buNone/>
            </a:pPr>
            <a:endParaRPr lang="kk-KZ" b="1" smtClean="0"/>
          </a:p>
          <a:p>
            <a:pPr eaLnBrk="1" hangingPunct="1">
              <a:spcBef>
                <a:spcPct val="0"/>
              </a:spcBef>
            </a:pPr>
            <a:r>
              <a:rPr lang="kk-KZ" b="1" smtClean="0">
                <a:solidFill>
                  <a:srgbClr val="0000FF"/>
                </a:solidFill>
              </a:rPr>
              <a:t>Топта бірлесе жұмыс істеуге, басқа адамның жұмысын бағалауға үйрету;</a:t>
            </a:r>
          </a:p>
          <a:p>
            <a:pPr eaLnBrk="1" hangingPunct="1">
              <a:spcBef>
                <a:spcPct val="0"/>
              </a:spcBef>
              <a:buFont typeface="Wingdings 2" pitchFamily="18" charset="2"/>
              <a:buNone/>
            </a:pPr>
            <a:endParaRPr lang="ru-RU" b="1" smtClean="0">
              <a:solidFill>
                <a:srgbClr val="0000FF"/>
              </a:solidFill>
            </a:endParaRPr>
          </a:p>
          <a:p>
            <a:pPr eaLnBrk="1" hangingPunct="1">
              <a:spcBef>
                <a:spcPct val="0"/>
              </a:spcBef>
            </a:pPr>
            <a:r>
              <a:rPr lang="kk-KZ" b="1" smtClean="0">
                <a:solidFill>
                  <a:srgbClr val="0000FF"/>
                </a:solidFill>
              </a:rPr>
              <a:t>Қатысушылардың шеберліктерін, тапқырлықтарын бақылау</a:t>
            </a:r>
            <a:r>
              <a:rPr lang="ru-RU" b="1" smtClean="0">
                <a:solidFill>
                  <a:srgbClr val="0000FF"/>
                </a:solidFill>
              </a:rPr>
              <a:t>;</a:t>
            </a:r>
            <a:r>
              <a:rPr lang="ru-RU" b="1" smtClean="0"/>
              <a:t> </a:t>
            </a:r>
          </a:p>
          <a:p>
            <a:pPr eaLnBrk="1" hangingPunct="1">
              <a:spcBef>
                <a:spcPct val="0"/>
              </a:spcBef>
              <a:buFont typeface="Wingdings 2" pitchFamily="18" charset="2"/>
              <a:buNone/>
            </a:pPr>
            <a:endParaRPr lang="ru-RU" b="1" smtClean="0"/>
          </a:p>
          <a:p>
            <a:pPr eaLnBrk="1" hangingPunct="1">
              <a:spcBef>
                <a:spcPct val="0"/>
              </a:spcBef>
            </a:pPr>
            <a:r>
              <a:rPr lang="kk-KZ" b="1" smtClean="0">
                <a:solidFill>
                  <a:srgbClr val="0000FF"/>
                </a:solidFill>
              </a:rPr>
              <a:t>Ұйымшыл болуға, жаңа терминдерді өз аттарымен атауға тәрбиелеу</a:t>
            </a:r>
            <a:r>
              <a:rPr lang="ru-RU" b="1" smtClean="0">
                <a:solidFill>
                  <a:srgbClr val="0000FF"/>
                </a:solidFill>
              </a:rPr>
              <a:t>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ru-RU" b="1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868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868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868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27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80"/>
                                        <p:tgtEl>
                                          <p:spTgt spid="2868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80"/>
                                        <p:tgtEl>
                                          <p:spTgt spid="2868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80"/>
                                        <p:tgtEl>
                                          <p:spTgt spid="2868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27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7" dur="80"/>
                                        <p:tgtEl>
                                          <p:spTgt spid="2868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8" dur="80"/>
                                        <p:tgtEl>
                                          <p:spTgt spid="2868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" dur="80"/>
                                        <p:tgtEl>
                                          <p:spTgt spid="2868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27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2" dur="80"/>
                                        <p:tgtEl>
                                          <p:spTgt spid="2868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3" dur="80"/>
                                        <p:tgtEl>
                                          <p:spTgt spid="2868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" dur="80"/>
                                        <p:tgtEl>
                                          <p:spTgt spid="2868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8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kk-KZ" sz="3600" b="1" i="1" smtClean="0">
                <a:solidFill>
                  <a:srgbClr val="FF3300"/>
                </a:solidFill>
              </a:rPr>
              <a:t>Ойын 6 кезеңнен тұрады:</a:t>
            </a:r>
            <a:r>
              <a:rPr lang="kk-KZ" sz="3600" smtClean="0">
                <a:solidFill>
                  <a:srgbClr val="FF3300"/>
                </a:solidFill>
              </a:rPr>
              <a:t> </a:t>
            </a:r>
            <a:endParaRPr lang="ru-RU" sz="3600" smtClean="0">
              <a:solidFill>
                <a:srgbClr val="FF3300"/>
              </a:solidFill>
            </a:endParaRPr>
          </a:p>
        </p:txBody>
      </p:sp>
      <p:sp>
        <p:nvSpPr>
          <p:cNvPr id="30723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marL="609600" indent="-609600" eaLnBrk="1" hangingPunct="1">
              <a:lnSpc>
                <a:spcPct val="80000"/>
              </a:lnSpc>
              <a:buFont typeface="Wingdings 2" pitchFamily="18" charset="2"/>
              <a:buNone/>
            </a:pPr>
            <a:r>
              <a:rPr lang="kk-KZ" b="1" smtClean="0"/>
              <a:t>І        Топ  көшбасшыларын анықтау</a:t>
            </a:r>
          </a:p>
          <a:p>
            <a:pPr marL="609600" indent="-609600" eaLnBrk="1" hangingPunct="1">
              <a:lnSpc>
                <a:spcPct val="80000"/>
              </a:lnSpc>
              <a:buFont typeface="Wingdings 2" pitchFamily="18" charset="2"/>
              <a:buNone/>
            </a:pPr>
            <a:endParaRPr lang="kk-KZ" b="1" smtClean="0"/>
          </a:p>
          <a:p>
            <a:pPr marL="609600" indent="-609600" eaLnBrk="1" hangingPunct="1">
              <a:lnSpc>
                <a:spcPct val="80000"/>
              </a:lnSpc>
              <a:buFont typeface="Wingdings 2" pitchFamily="18" charset="2"/>
              <a:buNone/>
            </a:pPr>
            <a:r>
              <a:rPr lang="kk-KZ" b="1" smtClean="0"/>
              <a:t>ІІ 		Таныстыру</a:t>
            </a:r>
          </a:p>
          <a:p>
            <a:pPr marL="609600" indent="-609600" eaLnBrk="1" hangingPunct="1">
              <a:lnSpc>
                <a:spcPct val="80000"/>
              </a:lnSpc>
              <a:buFont typeface="Wingdings 2" pitchFamily="18" charset="2"/>
              <a:buNone/>
            </a:pPr>
            <a:r>
              <a:rPr lang="kk-KZ" b="1" smtClean="0"/>
              <a:t>	</a:t>
            </a:r>
            <a:endParaRPr lang="en-US" b="1" smtClean="0"/>
          </a:p>
          <a:p>
            <a:pPr marL="609600" indent="-609600" eaLnBrk="1" hangingPunct="1">
              <a:lnSpc>
                <a:spcPct val="80000"/>
              </a:lnSpc>
              <a:buFont typeface="Wingdings 2" pitchFamily="18" charset="2"/>
              <a:buNone/>
            </a:pPr>
            <a:r>
              <a:rPr lang="kk-KZ" b="1" smtClean="0"/>
              <a:t>ІІІ		Кім тапқыр</a:t>
            </a:r>
          </a:p>
          <a:p>
            <a:pPr marL="609600" indent="-609600" eaLnBrk="1" hangingPunct="1">
              <a:lnSpc>
                <a:spcPct val="80000"/>
              </a:lnSpc>
              <a:buFont typeface="Wingdings 2" pitchFamily="18" charset="2"/>
              <a:buNone/>
            </a:pPr>
            <a:endParaRPr lang="kk-KZ" b="1" smtClean="0"/>
          </a:p>
          <a:p>
            <a:pPr marL="609600" indent="-609600" eaLnBrk="1" hangingPunct="1">
              <a:lnSpc>
                <a:spcPct val="80000"/>
              </a:lnSpc>
              <a:buFont typeface="Wingdings 2" pitchFamily="18" charset="2"/>
              <a:buNone/>
            </a:pPr>
            <a:r>
              <a:rPr lang="kk-KZ" b="1" smtClean="0"/>
              <a:t>ІҮ	   Ойлан тап</a:t>
            </a:r>
          </a:p>
          <a:p>
            <a:pPr marL="609600" indent="-609600" eaLnBrk="1" hangingPunct="1">
              <a:lnSpc>
                <a:spcPct val="80000"/>
              </a:lnSpc>
              <a:buFont typeface="Wingdings 2" pitchFamily="18" charset="2"/>
              <a:buNone/>
            </a:pPr>
            <a:endParaRPr lang="kk-KZ" b="1" smtClean="0"/>
          </a:p>
          <a:p>
            <a:pPr marL="609600" indent="-609600" eaLnBrk="1" hangingPunct="1">
              <a:lnSpc>
                <a:spcPct val="80000"/>
              </a:lnSpc>
              <a:buFont typeface="Wingdings 2" pitchFamily="18" charset="2"/>
              <a:buNone/>
            </a:pPr>
            <a:r>
              <a:rPr lang="kk-KZ" b="1" smtClean="0"/>
              <a:t>Ү	   Сөзтапқыш  </a:t>
            </a:r>
          </a:p>
          <a:p>
            <a:pPr marL="609600" indent="-609600" eaLnBrk="1" hangingPunct="1">
              <a:lnSpc>
                <a:spcPct val="80000"/>
              </a:lnSpc>
              <a:buFont typeface="Wingdings 2" pitchFamily="18" charset="2"/>
              <a:buNone/>
            </a:pPr>
            <a:endParaRPr lang="kk-KZ" b="1" smtClean="0"/>
          </a:p>
          <a:p>
            <a:pPr marL="609600" indent="-609600" eaLnBrk="1" hangingPunct="1">
              <a:lnSpc>
                <a:spcPct val="80000"/>
              </a:lnSpc>
              <a:buFont typeface="Wingdings 2" pitchFamily="18" charset="2"/>
              <a:buNone/>
            </a:pPr>
            <a:r>
              <a:rPr lang="kk-KZ" b="1" smtClean="0"/>
              <a:t>ҮІІ	   Қорытынды</a:t>
            </a:r>
          </a:p>
          <a:p>
            <a:pPr marL="609600" indent="-609600" eaLnBrk="1" hangingPunct="1">
              <a:lnSpc>
                <a:spcPct val="80000"/>
              </a:lnSpc>
            </a:pPr>
            <a:endParaRPr lang="kk-KZ" sz="2800" smtClean="0"/>
          </a:p>
          <a:p>
            <a:pPr marL="609600" indent="-609600" eaLnBrk="1" hangingPunct="1">
              <a:lnSpc>
                <a:spcPct val="80000"/>
              </a:lnSpc>
            </a:pPr>
            <a:endParaRPr lang="ru-RU" sz="280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07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7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07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07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950"/>
                            </p:stCondLst>
                            <p:childTnLst>
                              <p:par>
                                <p:cTn id="12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30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30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30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27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9" dur="80"/>
                                        <p:tgtEl>
                                          <p:spTgt spid="30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0" dur="80"/>
                                        <p:tgtEl>
                                          <p:spTgt spid="30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80"/>
                                        <p:tgtEl>
                                          <p:spTgt spid="30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27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4" dur="80"/>
                                        <p:tgtEl>
                                          <p:spTgt spid="307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5" dur="80"/>
                                        <p:tgtEl>
                                          <p:spTgt spid="307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80"/>
                                        <p:tgtEl>
                                          <p:spTgt spid="307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27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9" dur="80"/>
                                        <p:tgtEl>
                                          <p:spTgt spid="307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0" dur="80"/>
                                        <p:tgtEl>
                                          <p:spTgt spid="307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1" dur="80"/>
                                        <p:tgtEl>
                                          <p:spTgt spid="307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27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4" dur="80"/>
                                        <p:tgtEl>
                                          <p:spTgt spid="307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5" dur="80"/>
                                        <p:tgtEl>
                                          <p:spTgt spid="307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6" dur="80"/>
                                        <p:tgtEl>
                                          <p:spTgt spid="307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27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9" dur="80"/>
                                        <p:tgtEl>
                                          <p:spTgt spid="307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0" dur="80"/>
                                        <p:tgtEl>
                                          <p:spTgt spid="307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1" dur="80"/>
                                        <p:tgtEl>
                                          <p:spTgt spid="307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27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4" dur="80"/>
                                        <p:tgtEl>
                                          <p:spTgt spid="3072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5" dur="80"/>
                                        <p:tgtEl>
                                          <p:spTgt spid="3072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6" dur="80"/>
                                        <p:tgtEl>
                                          <p:spTgt spid="3072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1" name="WordArt 5"/>
          <p:cNvSpPr>
            <a:spLocks noChangeArrowheads="1" noChangeShapeType="1" noTextEdit="1"/>
          </p:cNvSpPr>
          <p:nvPr/>
        </p:nvSpPr>
        <p:spPr bwMode="auto">
          <a:xfrm>
            <a:off x="2643174" y="214291"/>
            <a:ext cx="3643338" cy="1214446"/>
          </a:xfrm>
          <a:prstGeom prst="rect">
            <a:avLst/>
          </a:prstGeom>
        </p:spPr>
        <p:txBody>
          <a:bodyPr wrap="none" fromWordArt="1">
            <a:prstTxWarp prst="textArchUpPour">
              <a:avLst/>
            </a:prstTxWarp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sz="3600" b="1" i="1" kern="10" spc="50" dirty="0">
                <a:ln w="11430"/>
                <a:solidFill>
                  <a:schemeClr val="accent1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/>
                <a:cs typeface="Arial"/>
              </a:rPr>
              <a:t>ТЕСТ</a:t>
            </a:r>
          </a:p>
        </p:txBody>
      </p:sp>
      <p:sp>
        <p:nvSpPr>
          <p:cNvPr id="17411" name="Text Box 6"/>
          <p:cNvSpPr txBox="1">
            <a:spLocks noChangeArrowheads="1"/>
          </p:cNvSpPr>
          <p:nvPr/>
        </p:nvSpPr>
        <p:spPr bwMode="auto">
          <a:xfrm>
            <a:off x="214313" y="1357313"/>
            <a:ext cx="4608512" cy="480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defRPr/>
            </a:pPr>
            <a:r>
              <a:rPr lang="en-US" b="1" dirty="0">
                <a:solidFill>
                  <a:schemeClr val="tx1">
                    <a:lumMod val="85000"/>
                    <a:lumOff val="15000"/>
                  </a:schemeClr>
                </a:solidFill>
                <a:latin typeface="Book Antiqua" pitchFamily="18" charset="0"/>
              </a:rPr>
              <a:t>1</a:t>
            </a:r>
            <a:r>
              <a:rPr lang="kk-KZ" b="1" dirty="0">
                <a:solidFill>
                  <a:schemeClr val="tx1">
                    <a:lumMod val="85000"/>
                    <a:lumOff val="15000"/>
                  </a:schemeClr>
                </a:solidFill>
                <a:latin typeface="Book Antiqua" pitchFamily="18" charset="0"/>
              </a:rPr>
              <a:t>.Балалы үй...</a:t>
            </a:r>
          </a:p>
          <a:p>
            <a:pPr marL="342900" indent="-342900">
              <a:defRPr/>
            </a:pPr>
            <a:r>
              <a:rPr lang="kk-KZ" b="1" dirty="0">
                <a:solidFill>
                  <a:schemeClr val="tx1">
                    <a:lumMod val="85000"/>
                    <a:lumOff val="15000"/>
                  </a:schemeClr>
                </a:solidFill>
                <a:latin typeface="Book Antiqua" pitchFamily="18" charset="0"/>
              </a:rPr>
              <a:t>а) қызық</a:t>
            </a:r>
          </a:p>
          <a:p>
            <a:pPr marL="342900" indent="-342900">
              <a:defRPr/>
            </a:pPr>
            <a:r>
              <a:rPr lang="kk-KZ" b="1" dirty="0">
                <a:solidFill>
                  <a:schemeClr val="tx1">
                    <a:lumMod val="85000"/>
                    <a:lumOff val="15000"/>
                  </a:schemeClr>
                </a:solidFill>
                <a:latin typeface="Book Antiqua" pitchFamily="18" charset="0"/>
              </a:rPr>
              <a:t>б) базар</a:t>
            </a:r>
          </a:p>
          <a:p>
            <a:pPr marL="342900" indent="-342900">
              <a:defRPr/>
            </a:pPr>
            <a:r>
              <a:rPr lang="kk-KZ" b="1" dirty="0">
                <a:solidFill>
                  <a:schemeClr val="tx1">
                    <a:lumMod val="85000"/>
                    <a:lumOff val="15000"/>
                  </a:schemeClr>
                </a:solidFill>
                <a:latin typeface="Book Antiqua" pitchFamily="18" charset="0"/>
              </a:rPr>
              <a:t>в) шулы</a:t>
            </a:r>
          </a:p>
          <a:p>
            <a:pPr marL="342900" indent="-342900">
              <a:defRPr/>
            </a:pPr>
            <a:r>
              <a:rPr lang="en-US" b="1" dirty="0">
                <a:solidFill>
                  <a:schemeClr val="tx1">
                    <a:lumMod val="85000"/>
                    <a:lumOff val="15000"/>
                  </a:schemeClr>
                </a:solidFill>
                <a:latin typeface="Book Antiqua" pitchFamily="18" charset="0"/>
              </a:rPr>
              <a:t>2</a:t>
            </a:r>
            <a:r>
              <a:rPr lang="kk-KZ" b="1" dirty="0">
                <a:solidFill>
                  <a:schemeClr val="tx1">
                    <a:lumMod val="85000"/>
                    <a:lumOff val="15000"/>
                  </a:schemeClr>
                </a:solidFill>
                <a:latin typeface="Book Antiqua" pitchFamily="18" charset="0"/>
              </a:rPr>
              <a:t>. Ақылы көпті .....</a:t>
            </a:r>
          </a:p>
          <a:p>
            <a:pPr marL="342900" indent="-342900">
              <a:defRPr/>
            </a:pPr>
            <a:r>
              <a:rPr lang="kk-KZ" b="1" dirty="0">
                <a:solidFill>
                  <a:schemeClr val="tx1">
                    <a:lumMod val="85000"/>
                    <a:lumOff val="15000"/>
                  </a:schemeClr>
                </a:solidFill>
                <a:latin typeface="Book Antiqua" pitchFamily="18" charset="0"/>
              </a:rPr>
              <a:t>а) дау алмайды</a:t>
            </a:r>
          </a:p>
          <a:p>
            <a:pPr marL="342900" indent="-342900">
              <a:defRPr/>
            </a:pPr>
            <a:r>
              <a:rPr lang="kk-KZ" b="1" dirty="0">
                <a:solidFill>
                  <a:schemeClr val="tx1">
                    <a:lumMod val="85000"/>
                    <a:lumOff val="15000"/>
                  </a:schemeClr>
                </a:solidFill>
                <a:latin typeface="Book Antiqua" pitchFamily="18" charset="0"/>
              </a:rPr>
              <a:t>б) жау алмайды</a:t>
            </a:r>
          </a:p>
          <a:p>
            <a:pPr marL="342900" indent="-342900">
              <a:defRPr/>
            </a:pPr>
            <a:r>
              <a:rPr lang="kk-KZ" b="1" dirty="0">
                <a:solidFill>
                  <a:schemeClr val="tx1">
                    <a:lumMod val="85000"/>
                    <a:lumOff val="15000"/>
                  </a:schemeClr>
                </a:solidFill>
                <a:latin typeface="Book Antiqua" pitchFamily="18" charset="0"/>
              </a:rPr>
              <a:t>в) сөз алмайды</a:t>
            </a:r>
          </a:p>
          <a:p>
            <a:pPr marL="342900" indent="-342900">
              <a:defRPr/>
            </a:pPr>
            <a:r>
              <a:rPr lang="en-US" b="1" dirty="0">
                <a:solidFill>
                  <a:schemeClr val="tx1">
                    <a:lumMod val="85000"/>
                    <a:lumOff val="15000"/>
                  </a:schemeClr>
                </a:solidFill>
                <a:latin typeface="Book Antiqua" pitchFamily="18" charset="0"/>
              </a:rPr>
              <a:t>3</a:t>
            </a:r>
            <a:r>
              <a:rPr lang="kk-KZ" b="1" dirty="0">
                <a:solidFill>
                  <a:schemeClr val="tx1">
                    <a:lumMod val="85000"/>
                    <a:lumOff val="15000"/>
                  </a:schemeClr>
                </a:solidFill>
                <a:latin typeface="Book Antiqua" pitchFamily="18" charset="0"/>
              </a:rPr>
              <a:t>. Баланың алғашқы ұстазы-.....</a:t>
            </a:r>
          </a:p>
          <a:p>
            <a:pPr marL="342900" indent="-342900">
              <a:defRPr/>
            </a:pPr>
            <a:r>
              <a:rPr lang="kk-KZ" b="1" dirty="0">
                <a:solidFill>
                  <a:schemeClr val="tx1">
                    <a:lumMod val="85000"/>
                    <a:lumOff val="15000"/>
                  </a:schemeClr>
                </a:solidFill>
                <a:latin typeface="Book Antiqua" pitchFamily="18" charset="0"/>
              </a:rPr>
              <a:t>а) мектебі</a:t>
            </a:r>
          </a:p>
          <a:p>
            <a:pPr marL="342900" indent="-342900">
              <a:defRPr/>
            </a:pPr>
            <a:r>
              <a:rPr lang="kk-KZ" b="1" dirty="0">
                <a:solidFill>
                  <a:schemeClr val="tx1">
                    <a:lumMod val="85000"/>
                    <a:lumOff val="15000"/>
                  </a:schemeClr>
                </a:solidFill>
                <a:latin typeface="Book Antiqua" pitchFamily="18" charset="0"/>
              </a:rPr>
              <a:t>б) ата-ана</a:t>
            </a:r>
          </a:p>
          <a:p>
            <a:pPr marL="342900" indent="-342900">
              <a:defRPr/>
            </a:pPr>
            <a:r>
              <a:rPr lang="kk-KZ" b="1" dirty="0">
                <a:solidFill>
                  <a:schemeClr val="tx1">
                    <a:lumMod val="85000"/>
                    <a:lumOff val="15000"/>
                  </a:schemeClr>
                </a:solidFill>
                <a:latin typeface="Book Antiqua" pitchFamily="18" charset="0"/>
              </a:rPr>
              <a:t>в) өзі</a:t>
            </a:r>
          </a:p>
          <a:p>
            <a:pPr marL="342900" indent="-342900">
              <a:defRPr/>
            </a:pPr>
            <a:r>
              <a:rPr lang="en-US" b="1" dirty="0">
                <a:solidFill>
                  <a:schemeClr val="tx1">
                    <a:lumMod val="85000"/>
                    <a:lumOff val="15000"/>
                  </a:schemeClr>
                </a:solidFill>
                <a:latin typeface="Book Antiqua" pitchFamily="18" charset="0"/>
              </a:rPr>
              <a:t>4</a:t>
            </a:r>
            <a:r>
              <a:rPr lang="kk-KZ" b="1" dirty="0">
                <a:solidFill>
                  <a:schemeClr val="tx1">
                    <a:lumMod val="85000"/>
                    <a:lumOff val="15000"/>
                  </a:schemeClr>
                </a:solidFill>
                <a:latin typeface="Book Antiqua" pitchFamily="18" charset="0"/>
              </a:rPr>
              <a:t>. Ананың көңілі балада, баланың көңілі....</a:t>
            </a:r>
          </a:p>
          <a:p>
            <a:pPr marL="342900" indent="-342900">
              <a:defRPr/>
            </a:pPr>
            <a:r>
              <a:rPr lang="kk-KZ" b="1" dirty="0">
                <a:solidFill>
                  <a:schemeClr val="tx1">
                    <a:lumMod val="85000"/>
                    <a:lumOff val="15000"/>
                  </a:schemeClr>
                </a:solidFill>
                <a:latin typeface="Book Antiqua" pitchFamily="18" charset="0"/>
              </a:rPr>
              <a:t>а) анада</a:t>
            </a:r>
          </a:p>
          <a:p>
            <a:pPr marL="342900" indent="-342900">
              <a:defRPr/>
            </a:pPr>
            <a:r>
              <a:rPr lang="kk-KZ" b="1" dirty="0">
                <a:solidFill>
                  <a:schemeClr val="tx1">
                    <a:lumMod val="85000"/>
                    <a:lumOff val="15000"/>
                  </a:schemeClr>
                </a:solidFill>
                <a:latin typeface="Book Antiqua" pitchFamily="18" charset="0"/>
              </a:rPr>
              <a:t>б) оқуда</a:t>
            </a:r>
          </a:p>
          <a:p>
            <a:pPr marL="342900" indent="-342900">
              <a:defRPr/>
            </a:pPr>
            <a:r>
              <a:rPr lang="kk-KZ" b="1" dirty="0">
                <a:solidFill>
                  <a:schemeClr val="tx1">
                    <a:lumMod val="85000"/>
                    <a:lumOff val="15000"/>
                  </a:schemeClr>
                </a:solidFill>
                <a:latin typeface="Book Antiqua" pitchFamily="18" charset="0"/>
              </a:rPr>
              <a:t>в) далада</a:t>
            </a:r>
          </a:p>
        </p:txBody>
      </p:sp>
      <p:sp>
        <p:nvSpPr>
          <p:cNvPr id="17412" name="Text Box 8"/>
          <p:cNvSpPr txBox="1">
            <a:spLocks noChangeArrowheads="1"/>
          </p:cNvSpPr>
          <p:nvPr/>
        </p:nvSpPr>
        <p:spPr bwMode="auto">
          <a:xfrm>
            <a:off x="4500563" y="1457325"/>
            <a:ext cx="4429125" cy="540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US" b="1" dirty="0">
                <a:solidFill>
                  <a:schemeClr val="tx1">
                    <a:lumMod val="85000"/>
                    <a:lumOff val="15000"/>
                  </a:schemeClr>
                </a:solidFill>
                <a:latin typeface="Book Antiqua" pitchFamily="18" charset="0"/>
              </a:rPr>
              <a:t>5</a:t>
            </a:r>
            <a:r>
              <a:rPr lang="kk-KZ" b="1" dirty="0">
                <a:solidFill>
                  <a:schemeClr val="tx1">
                    <a:lumMod val="85000"/>
                    <a:lumOff val="15000"/>
                  </a:schemeClr>
                </a:solidFill>
                <a:latin typeface="Book Antiqua" pitchFamily="18" charset="0"/>
              </a:rPr>
              <a:t>. </a:t>
            </a:r>
            <a:r>
              <a:rPr lang="kk-KZ" sz="1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Book Antiqua" pitchFamily="18" charset="0"/>
              </a:rPr>
              <a:t>«Нағыз жайлы орын: қылышқа – қынабы, отқа – ошағы, ер жігітке - ........» </a:t>
            </a:r>
            <a:endParaRPr lang="kk-KZ" b="1" dirty="0">
              <a:solidFill>
                <a:schemeClr val="tx1">
                  <a:lumMod val="85000"/>
                  <a:lumOff val="15000"/>
                </a:schemeClr>
              </a:solidFill>
              <a:latin typeface="Book Antiqua" pitchFamily="18" charset="0"/>
            </a:endParaRPr>
          </a:p>
          <a:p>
            <a:pPr>
              <a:defRPr/>
            </a:pPr>
            <a:r>
              <a:rPr lang="kk-KZ" b="1" dirty="0">
                <a:solidFill>
                  <a:schemeClr val="tx1">
                    <a:lumMod val="85000"/>
                    <a:lumOff val="15000"/>
                  </a:schemeClr>
                </a:solidFill>
                <a:latin typeface="Book Antiqua" pitchFamily="18" charset="0"/>
              </a:rPr>
              <a:t>а) Отаны</a:t>
            </a:r>
          </a:p>
          <a:p>
            <a:pPr>
              <a:defRPr/>
            </a:pPr>
            <a:r>
              <a:rPr lang="kk-KZ" b="1" dirty="0">
                <a:solidFill>
                  <a:schemeClr val="tx1">
                    <a:lumMod val="85000"/>
                    <a:lumOff val="15000"/>
                  </a:schemeClr>
                </a:solidFill>
                <a:latin typeface="Book Antiqua" pitchFamily="18" charset="0"/>
              </a:rPr>
              <a:t>б) өз үйі</a:t>
            </a:r>
          </a:p>
          <a:p>
            <a:pPr>
              <a:defRPr/>
            </a:pPr>
            <a:r>
              <a:rPr lang="kk-KZ" b="1" dirty="0">
                <a:solidFill>
                  <a:schemeClr val="tx1">
                    <a:lumMod val="85000"/>
                    <a:lumOff val="15000"/>
                  </a:schemeClr>
                </a:solidFill>
                <a:latin typeface="Book Antiqua" pitchFamily="18" charset="0"/>
              </a:rPr>
              <a:t>в) туған жері</a:t>
            </a:r>
          </a:p>
          <a:p>
            <a:pPr>
              <a:defRPr/>
            </a:pPr>
            <a:r>
              <a:rPr lang="en-US" b="1" dirty="0">
                <a:solidFill>
                  <a:schemeClr val="tx1">
                    <a:lumMod val="85000"/>
                    <a:lumOff val="15000"/>
                  </a:schemeClr>
                </a:solidFill>
                <a:latin typeface="Book Antiqua" pitchFamily="18" charset="0"/>
              </a:rPr>
              <a:t>6</a:t>
            </a:r>
            <a:r>
              <a:rPr lang="ru-MO" b="1" dirty="0">
                <a:solidFill>
                  <a:schemeClr val="tx1">
                    <a:lumMod val="85000"/>
                    <a:lumOff val="15000"/>
                  </a:schemeClr>
                </a:solidFill>
                <a:latin typeface="Book Antiqua" pitchFamily="18" charset="0"/>
              </a:rPr>
              <a:t> «Баланы </a:t>
            </a:r>
            <a:r>
              <a:rPr lang="ru-MO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Book Antiqua" pitchFamily="18" charset="0"/>
              </a:rPr>
              <a:t>жетіге</a:t>
            </a:r>
            <a:r>
              <a:rPr lang="ru-MO" b="1" dirty="0">
                <a:solidFill>
                  <a:schemeClr val="tx1">
                    <a:lumMod val="85000"/>
                    <a:lumOff val="15000"/>
                  </a:schemeClr>
                </a:solidFill>
                <a:latin typeface="Book Antiqua" pitchFamily="18" charset="0"/>
              </a:rPr>
              <a:t> </a:t>
            </a:r>
            <a:r>
              <a:rPr lang="ru-MO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Book Antiqua" pitchFamily="18" charset="0"/>
              </a:rPr>
              <a:t>келгенше</a:t>
            </a:r>
            <a:r>
              <a:rPr lang="ru-MO" b="1" dirty="0">
                <a:solidFill>
                  <a:schemeClr val="tx1">
                    <a:lumMod val="85000"/>
                    <a:lumOff val="15000"/>
                  </a:schemeClr>
                </a:solidFill>
                <a:latin typeface="Book Antiqua" pitchFamily="18" charset="0"/>
              </a:rPr>
              <a:t> </a:t>
            </a:r>
            <a:r>
              <a:rPr lang="ru-MO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Book Antiqua" pitchFamily="18" charset="0"/>
              </a:rPr>
              <a:t>тыйма</a:t>
            </a:r>
            <a:r>
              <a:rPr lang="ru-MO" b="1" dirty="0">
                <a:solidFill>
                  <a:schemeClr val="tx1">
                    <a:lumMod val="85000"/>
                    <a:lumOff val="15000"/>
                  </a:schemeClr>
                </a:solidFill>
                <a:latin typeface="Book Antiqua" pitchFamily="18" charset="0"/>
              </a:rPr>
              <a:t>, </a:t>
            </a:r>
            <a:r>
              <a:rPr lang="ru-MO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Book Antiqua" pitchFamily="18" charset="0"/>
              </a:rPr>
              <a:t>жетіден</a:t>
            </a:r>
            <a:r>
              <a:rPr lang="ru-MO" b="1" dirty="0">
                <a:solidFill>
                  <a:schemeClr val="tx1">
                    <a:lumMod val="85000"/>
                    <a:lumOff val="15000"/>
                  </a:schemeClr>
                </a:solidFill>
                <a:latin typeface="Book Antiqua" pitchFamily="18" charset="0"/>
              </a:rPr>
              <a:t> он </a:t>
            </a:r>
            <a:r>
              <a:rPr lang="ru-MO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Book Antiqua" pitchFamily="18" charset="0"/>
              </a:rPr>
              <a:t>төртке келгенше</a:t>
            </a:r>
            <a:r>
              <a:rPr lang="ru-MO" b="1" dirty="0">
                <a:solidFill>
                  <a:schemeClr val="tx1">
                    <a:lumMod val="85000"/>
                    <a:lumOff val="15000"/>
                  </a:schemeClr>
                </a:solidFill>
                <a:latin typeface="Book Antiqua" pitchFamily="18" charset="0"/>
              </a:rPr>
              <a:t> </a:t>
            </a:r>
            <a:r>
              <a:rPr lang="ru-MO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Book Antiqua" pitchFamily="18" charset="0"/>
              </a:rPr>
              <a:t>құлыңша қина</a:t>
            </a:r>
            <a:r>
              <a:rPr lang="ru-MO" b="1" dirty="0">
                <a:solidFill>
                  <a:schemeClr val="tx1">
                    <a:lumMod val="85000"/>
                    <a:lumOff val="15000"/>
                  </a:schemeClr>
                </a:solidFill>
                <a:latin typeface="Book Antiqua" pitchFamily="18" charset="0"/>
              </a:rPr>
              <a:t>, </a:t>
            </a:r>
            <a:r>
              <a:rPr lang="ru-MO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Book Antiqua" pitchFamily="18" charset="0"/>
              </a:rPr>
              <a:t>он</a:t>
            </a:r>
            <a:r>
              <a:rPr lang="ru-MO" b="1" dirty="0">
                <a:solidFill>
                  <a:schemeClr val="tx1">
                    <a:lumMod val="85000"/>
                    <a:lumOff val="15000"/>
                  </a:schemeClr>
                </a:solidFill>
                <a:latin typeface="Book Antiqua" pitchFamily="18" charset="0"/>
              </a:rPr>
              <a:t> </a:t>
            </a:r>
            <a:r>
              <a:rPr lang="ru-MO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Book Antiqua" pitchFamily="18" charset="0"/>
              </a:rPr>
              <a:t>төрттен кейін</a:t>
            </a:r>
            <a:r>
              <a:rPr lang="ru-MO" b="1" dirty="0">
                <a:solidFill>
                  <a:schemeClr val="tx1">
                    <a:lumMod val="85000"/>
                    <a:lumOff val="15000"/>
                  </a:schemeClr>
                </a:solidFill>
                <a:latin typeface="Book Antiqua" pitchFamily="18" charset="0"/>
              </a:rPr>
              <a:t>........... ..........» </a:t>
            </a:r>
            <a:endParaRPr lang="kk-KZ" b="1" dirty="0">
              <a:solidFill>
                <a:schemeClr val="tx1">
                  <a:lumMod val="85000"/>
                  <a:lumOff val="15000"/>
                </a:schemeClr>
              </a:solidFill>
              <a:latin typeface="Book Antiqua" pitchFamily="18" charset="0"/>
            </a:endParaRPr>
          </a:p>
          <a:p>
            <a:pPr>
              <a:defRPr/>
            </a:pPr>
            <a:r>
              <a:rPr lang="kk-KZ" b="1" dirty="0">
                <a:solidFill>
                  <a:schemeClr val="tx1">
                    <a:lumMod val="85000"/>
                    <a:lumOff val="15000"/>
                  </a:schemeClr>
                </a:solidFill>
                <a:latin typeface="Book Antiqua" pitchFamily="18" charset="0"/>
              </a:rPr>
              <a:t>а)  досыңдай ойна </a:t>
            </a:r>
          </a:p>
          <a:p>
            <a:pPr>
              <a:defRPr/>
            </a:pPr>
            <a:r>
              <a:rPr lang="kk-KZ" b="1" dirty="0">
                <a:solidFill>
                  <a:schemeClr val="tx1">
                    <a:lumMod val="85000"/>
                    <a:lumOff val="15000"/>
                  </a:schemeClr>
                </a:solidFill>
                <a:latin typeface="Book Antiqua" pitchFamily="18" charset="0"/>
              </a:rPr>
              <a:t>б) әкеңдей сыйла</a:t>
            </a:r>
          </a:p>
          <a:p>
            <a:pPr>
              <a:defRPr/>
            </a:pPr>
            <a:r>
              <a:rPr lang="kk-KZ" b="1" dirty="0">
                <a:solidFill>
                  <a:schemeClr val="tx1">
                    <a:lumMod val="85000"/>
                    <a:lumOff val="15000"/>
                  </a:schemeClr>
                </a:solidFill>
                <a:latin typeface="Book Antiqua" pitchFamily="18" charset="0"/>
              </a:rPr>
              <a:t>в)</a:t>
            </a:r>
            <a:r>
              <a:rPr lang="ru-MO" b="1" dirty="0">
                <a:solidFill>
                  <a:schemeClr val="tx1">
                    <a:lumMod val="85000"/>
                    <a:lumOff val="15000"/>
                  </a:schemeClr>
                </a:solidFill>
                <a:latin typeface="Book Antiqua" pitchFamily="18" charset="0"/>
              </a:rPr>
              <a:t> </a:t>
            </a:r>
            <a:r>
              <a:rPr lang="ru-MO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Book Antiqua" pitchFamily="18" charset="0"/>
              </a:rPr>
              <a:t>құрдасыңдай сыйла</a:t>
            </a:r>
            <a:endParaRPr lang="kk-KZ" b="1" dirty="0">
              <a:solidFill>
                <a:schemeClr val="tx1">
                  <a:lumMod val="85000"/>
                  <a:lumOff val="15000"/>
                </a:schemeClr>
              </a:solidFill>
              <a:latin typeface="Book Antiqua" pitchFamily="18" charset="0"/>
            </a:endParaRPr>
          </a:p>
          <a:p>
            <a:pPr>
              <a:defRPr/>
            </a:pPr>
            <a:r>
              <a:rPr lang="en-US" b="1" dirty="0">
                <a:solidFill>
                  <a:schemeClr val="tx1">
                    <a:lumMod val="85000"/>
                    <a:lumOff val="15000"/>
                  </a:schemeClr>
                </a:solidFill>
                <a:latin typeface="Book Antiqua" pitchFamily="18" charset="0"/>
              </a:rPr>
              <a:t>7</a:t>
            </a:r>
            <a:r>
              <a:rPr lang="ru-RU" b="1" dirty="0">
                <a:solidFill>
                  <a:schemeClr val="tx1">
                    <a:lumMod val="85000"/>
                    <a:lumOff val="15000"/>
                  </a:schemeClr>
                </a:solidFill>
                <a:latin typeface="Book Antiqua" pitchFamily="18" charset="0"/>
              </a:rPr>
              <a:t> </a:t>
            </a:r>
            <a:r>
              <a:rPr lang="ru-RU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Book Antiqua" pitchFamily="18" charset="0"/>
              </a:rPr>
              <a:t>.</a:t>
            </a:r>
            <a:r>
              <a:rPr lang="ru-RU" sz="16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Book Antiqua" pitchFamily="18" charset="0"/>
              </a:rPr>
              <a:t>Үлкенді </a:t>
            </a:r>
            <a:r>
              <a:rPr lang="ru-RU" sz="1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Book Antiqua" pitchFamily="18" charset="0"/>
              </a:rPr>
              <a:t>сен </a:t>
            </a:r>
            <a:r>
              <a:rPr lang="ru-RU" sz="16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Book Antiqua" pitchFamily="18" charset="0"/>
              </a:rPr>
              <a:t>сыйласаң</a:t>
            </a:r>
            <a:r>
              <a:rPr lang="ru-RU" sz="1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Book Antiqua" pitchFamily="18" charset="0"/>
              </a:rPr>
              <a:t>, </a:t>
            </a:r>
            <a:r>
              <a:rPr lang="ru-RU" sz="16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Book Antiqua" pitchFamily="18" charset="0"/>
              </a:rPr>
              <a:t>кіші</a:t>
            </a:r>
            <a:r>
              <a:rPr lang="ru-RU" sz="1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Book Antiqua" pitchFamily="18" charset="0"/>
              </a:rPr>
              <a:t> </a:t>
            </a:r>
            <a:r>
              <a:rPr lang="ru-RU" sz="16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Book Antiqua" pitchFamily="18" charset="0"/>
              </a:rPr>
              <a:t>сені</a:t>
            </a:r>
            <a:r>
              <a:rPr lang="ru-RU" sz="1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Book Antiqua" pitchFamily="18" charset="0"/>
              </a:rPr>
              <a:t> </a:t>
            </a:r>
            <a:r>
              <a:rPr lang="ru-RU" sz="16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Book Antiqua" pitchFamily="18" charset="0"/>
              </a:rPr>
              <a:t>сыйлайды</a:t>
            </a:r>
            <a:r>
              <a:rPr lang="ru-RU" sz="1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Book Antiqua" pitchFamily="18" charset="0"/>
              </a:rPr>
              <a:t>,</a:t>
            </a:r>
            <a:br>
              <a:rPr lang="ru-RU" sz="1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Book Antiqua" pitchFamily="18" charset="0"/>
              </a:rPr>
            </a:br>
            <a:r>
              <a:rPr lang="ru-RU" sz="16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Book Antiqua" pitchFamily="18" charset="0"/>
              </a:rPr>
              <a:t>Кіші</a:t>
            </a:r>
            <a:r>
              <a:rPr lang="ru-RU" sz="1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Book Antiqua" pitchFamily="18" charset="0"/>
              </a:rPr>
              <a:t> </a:t>
            </a:r>
            <a:r>
              <a:rPr lang="ru-RU" sz="16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Book Antiqua" pitchFamily="18" charset="0"/>
              </a:rPr>
              <a:t>сені</a:t>
            </a:r>
            <a:r>
              <a:rPr lang="ru-RU" sz="1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Book Antiqua" pitchFamily="18" charset="0"/>
              </a:rPr>
              <a:t> </a:t>
            </a:r>
            <a:r>
              <a:rPr lang="ru-RU" sz="16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Book Antiqua" pitchFamily="18" charset="0"/>
              </a:rPr>
              <a:t>сыйласа</a:t>
            </a:r>
            <a:r>
              <a:rPr lang="ru-RU" sz="1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Book Antiqua" pitchFamily="18" charset="0"/>
              </a:rPr>
              <a:t>, …………..</a:t>
            </a:r>
            <a:endParaRPr lang="kk-KZ" b="1" dirty="0">
              <a:solidFill>
                <a:schemeClr val="tx1">
                  <a:lumMod val="85000"/>
                  <a:lumOff val="15000"/>
                </a:schemeClr>
              </a:solidFill>
              <a:latin typeface="Book Antiqua" pitchFamily="18" charset="0"/>
            </a:endParaRPr>
          </a:p>
          <a:p>
            <a:pPr>
              <a:defRPr/>
            </a:pPr>
            <a:r>
              <a:rPr lang="kk-KZ" b="1" dirty="0">
                <a:solidFill>
                  <a:schemeClr val="tx1">
                    <a:lumMod val="85000"/>
                    <a:lumOff val="15000"/>
                  </a:schemeClr>
                </a:solidFill>
                <a:latin typeface="Book Antiqua" pitchFamily="18" charset="0"/>
              </a:rPr>
              <a:t>а) </a:t>
            </a:r>
            <a:r>
              <a:rPr lang="ru-RU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Book Antiqua" pitchFamily="18" charset="0"/>
              </a:rPr>
              <a:t>кісі</a:t>
            </a:r>
            <a:r>
              <a:rPr lang="ru-RU" b="1" dirty="0">
                <a:solidFill>
                  <a:schemeClr val="tx1">
                    <a:lumMod val="85000"/>
                    <a:lumOff val="15000"/>
                  </a:schemeClr>
                </a:solidFill>
                <a:latin typeface="Book Antiqua" pitchFamily="18" charset="0"/>
              </a:rPr>
              <a:t> </a:t>
            </a:r>
            <a:r>
              <a:rPr lang="ru-RU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Book Antiqua" pitchFamily="18" charset="0"/>
              </a:rPr>
              <a:t>сені</a:t>
            </a:r>
            <a:r>
              <a:rPr lang="ru-RU" b="1" dirty="0">
                <a:solidFill>
                  <a:schemeClr val="tx1">
                    <a:lumMod val="85000"/>
                    <a:lumOff val="15000"/>
                  </a:schemeClr>
                </a:solidFill>
                <a:latin typeface="Book Antiqua" pitchFamily="18" charset="0"/>
              </a:rPr>
              <a:t> </a:t>
            </a:r>
            <a:r>
              <a:rPr lang="ru-RU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Book Antiqua" pitchFamily="18" charset="0"/>
              </a:rPr>
              <a:t>сыйлайды</a:t>
            </a:r>
            <a:endParaRPr lang="kk-KZ" b="1" dirty="0">
              <a:solidFill>
                <a:schemeClr val="tx1">
                  <a:lumMod val="85000"/>
                  <a:lumOff val="15000"/>
                </a:schemeClr>
              </a:solidFill>
              <a:latin typeface="Book Antiqua" pitchFamily="18" charset="0"/>
            </a:endParaRPr>
          </a:p>
          <a:p>
            <a:pPr>
              <a:defRPr/>
            </a:pPr>
            <a:r>
              <a:rPr lang="kk-KZ" b="1" dirty="0">
                <a:solidFill>
                  <a:schemeClr val="tx1">
                    <a:lumMod val="85000"/>
                    <a:lumOff val="15000"/>
                  </a:schemeClr>
                </a:solidFill>
                <a:latin typeface="Book Antiqua" pitchFamily="18" charset="0"/>
              </a:rPr>
              <a:t>б) бәрі сені сыйлайды</a:t>
            </a:r>
          </a:p>
          <a:p>
            <a:pPr>
              <a:defRPr/>
            </a:pPr>
            <a:r>
              <a:rPr lang="kk-KZ" b="1" dirty="0">
                <a:solidFill>
                  <a:schemeClr val="tx1">
                    <a:lumMod val="85000"/>
                    <a:lumOff val="15000"/>
                  </a:schemeClr>
                </a:solidFill>
                <a:latin typeface="Book Antiqua" pitchFamily="18" charset="0"/>
              </a:rPr>
              <a:t>в)  кіші сені сыйлайды </a:t>
            </a:r>
            <a:endParaRPr lang="ru-RU" b="1" dirty="0">
              <a:solidFill>
                <a:schemeClr val="tx1">
                  <a:lumMod val="85000"/>
                  <a:lumOff val="15000"/>
                </a:schemeClr>
              </a:solidFill>
              <a:latin typeface="Book Antiqua" pitchFamily="18" charset="0"/>
            </a:endParaRPr>
          </a:p>
          <a:p>
            <a:pPr>
              <a:spcBef>
                <a:spcPct val="50000"/>
              </a:spcBef>
              <a:defRPr/>
            </a:pPr>
            <a:endParaRPr lang="ru-RU" b="1" dirty="0">
              <a:solidFill>
                <a:schemeClr val="tx1">
                  <a:lumMod val="85000"/>
                  <a:lumOff val="15000"/>
                </a:schemeClr>
              </a:solidFill>
              <a:latin typeface="Book Antiqua" pitchFamily="18" charset="0"/>
            </a:endParaRPr>
          </a:p>
        </p:txBody>
      </p:sp>
      <p:pic>
        <p:nvPicPr>
          <p:cNvPr id="17413" name="Picture 35" descr="C:\Documents and Settings\Администратор\Рабочий стол\a2782163c932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71750" y="5143500"/>
            <a:ext cx="1884363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3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3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2" presetClass="emph" presetSubtype="0" repeatCount="indefinite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1" dur="500" fill="hold"/>
                                        <p:tgtEl>
                                          <p:spTgt spid="1434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2" dur="500" fill="hold"/>
                                        <p:tgtEl>
                                          <p:spTgt spid="1434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3" dur="500" fill="hold"/>
                                        <p:tgtEl>
                                          <p:spTgt spid="1434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14" dur="500" fill="hold"/>
                                        <p:tgtEl>
                                          <p:spTgt spid="1434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41" grpId="0" animBg="1"/>
      <p:bldP spid="14341" grpId="1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kk-KZ" smtClean="0">
                <a:solidFill>
                  <a:schemeClr val="hlink"/>
                </a:solidFill>
              </a:rPr>
              <a:t>Дұрыс жауабы:</a:t>
            </a:r>
            <a:endParaRPr lang="ru-RU" smtClean="0">
              <a:solidFill>
                <a:schemeClr val="hlink"/>
              </a:solidFill>
            </a:endParaRPr>
          </a:p>
        </p:txBody>
      </p:sp>
      <p:sp>
        <p:nvSpPr>
          <p:cNvPr id="31747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2700338" y="1828800"/>
            <a:ext cx="2376487" cy="4552950"/>
          </a:xfrm>
        </p:spPr>
        <p:txBody>
          <a:bodyPr/>
          <a:lstStyle/>
          <a:p>
            <a:pPr eaLnBrk="1" hangingPunct="1">
              <a:defRPr/>
            </a:pPr>
            <a:r>
              <a:rPr lang="en-US" sz="28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1</a:t>
            </a:r>
            <a:r>
              <a:rPr lang="kk-KZ" sz="28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- б</a:t>
            </a:r>
            <a:r>
              <a:rPr lang="en-US" sz="28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</a:p>
          <a:p>
            <a:pPr eaLnBrk="1" hangingPunct="1">
              <a:defRPr/>
            </a:pPr>
            <a:r>
              <a:rPr lang="en-US" sz="28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2 </a:t>
            </a:r>
            <a:r>
              <a:rPr lang="kk-KZ" sz="28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- а</a:t>
            </a:r>
            <a:endParaRPr lang="en-US" sz="2800" dirty="0" smtClean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eaLnBrk="1" hangingPunct="1">
              <a:defRPr/>
            </a:pPr>
            <a:r>
              <a:rPr lang="en-US" sz="28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3</a:t>
            </a:r>
            <a:r>
              <a:rPr lang="ru-RU" sz="28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 - б</a:t>
            </a:r>
            <a:endParaRPr lang="en-US" sz="2800" dirty="0" smtClean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eaLnBrk="1" hangingPunct="1">
              <a:defRPr/>
            </a:pPr>
            <a:r>
              <a:rPr lang="en-US" sz="28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4</a:t>
            </a:r>
            <a:r>
              <a:rPr lang="ru-RU" sz="28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 - б</a:t>
            </a:r>
            <a:endParaRPr lang="en-US" sz="2800" dirty="0" smtClean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eaLnBrk="1" hangingPunct="1">
              <a:defRPr/>
            </a:pPr>
            <a:r>
              <a:rPr lang="en-US" sz="28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5</a:t>
            </a:r>
            <a:r>
              <a:rPr lang="ru-RU" sz="28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 - б</a:t>
            </a:r>
            <a:endParaRPr lang="en-US" sz="2800" dirty="0" smtClean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eaLnBrk="1" hangingPunct="1">
              <a:defRPr/>
            </a:pPr>
            <a:r>
              <a:rPr lang="en-US" sz="28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6</a:t>
            </a:r>
            <a:r>
              <a:rPr lang="ru-RU" sz="28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 - в</a:t>
            </a:r>
            <a:endParaRPr lang="en-US" sz="2800" dirty="0" smtClean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eaLnBrk="1" hangingPunct="1">
              <a:defRPr/>
            </a:pPr>
            <a:r>
              <a:rPr lang="en-US" sz="28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7</a:t>
            </a:r>
            <a:r>
              <a:rPr lang="ru-RU" sz="28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 - а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17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17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385" decel="100000"/>
                                        <p:tgtEl>
                                          <p:spTgt spid="317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4" dur="385" decel="100000"/>
                                        <p:tgtEl>
                                          <p:spTgt spid="317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5" dur="615" accel="100000" fill="hold">
                                          <p:stCondLst>
                                            <p:cond delay="385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6" dur="385" fill="hold"/>
                                        <p:tgtEl>
                                          <p:spTgt spid="317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7" dur="615" accel="100000" fill="hold">
                                          <p:stCondLst>
                                            <p:cond delay="385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8" dur="385" fill="hold"/>
                                        <p:tgtEl>
                                          <p:spTgt spid="317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9" dur="615" accel="100000" fill="hold">
                                          <p:stCondLst>
                                            <p:cond delay="385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385" decel="100000"/>
                                        <p:tgtEl>
                                          <p:spTgt spid="317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5" dur="385" decel="100000"/>
                                        <p:tgtEl>
                                          <p:spTgt spid="317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26" dur="615" accel="100000" fill="hold">
                                          <p:stCondLst>
                                            <p:cond delay="385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27" dur="385" fill="hold"/>
                                        <p:tgtEl>
                                          <p:spTgt spid="317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8" dur="615" accel="100000" fill="hold">
                                          <p:stCondLst>
                                            <p:cond delay="385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9" dur="385" fill="hold"/>
                                        <p:tgtEl>
                                          <p:spTgt spid="317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30" dur="615" accel="100000" fill="hold">
                                          <p:stCondLst>
                                            <p:cond delay="385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385" decel="100000"/>
                                        <p:tgtEl>
                                          <p:spTgt spid="317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6" dur="385" decel="100000"/>
                                        <p:tgtEl>
                                          <p:spTgt spid="317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37" dur="615" accel="100000" fill="hold">
                                          <p:stCondLst>
                                            <p:cond delay="385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38" dur="385" fill="hold"/>
                                        <p:tgtEl>
                                          <p:spTgt spid="317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39" dur="615" accel="100000" fill="hold">
                                          <p:stCondLst>
                                            <p:cond delay="385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40" dur="385" fill="hold"/>
                                        <p:tgtEl>
                                          <p:spTgt spid="317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41" dur="615" accel="100000" fill="hold">
                                          <p:stCondLst>
                                            <p:cond delay="385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385" decel="100000"/>
                                        <p:tgtEl>
                                          <p:spTgt spid="317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7" dur="385" decel="100000"/>
                                        <p:tgtEl>
                                          <p:spTgt spid="317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48" dur="615" accel="100000" fill="hold">
                                          <p:stCondLst>
                                            <p:cond delay="385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49" dur="385" fill="hold"/>
                                        <p:tgtEl>
                                          <p:spTgt spid="317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50" dur="615" accel="100000" fill="hold">
                                          <p:stCondLst>
                                            <p:cond delay="385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51" dur="385" fill="hold"/>
                                        <p:tgtEl>
                                          <p:spTgt spid="317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52" dur="615" accel="100000" fill="hold">
                                          <p:stCondLst>
                                            <p:cond delay="385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385" decel="100000"/>
                                        <p:tgtEl>
                                          <p:spTgt spid="317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8" dur="385" decel="100000"/>
                                        <p:tgtEl>
                                          <p:spTgt spid="317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59" dur="615" accel="100000" fill="hold">
                                          <p:stCondLst>
                                            <p:cond delay="385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60" dur="385" fill="hold"/>
                                        <p:tgtEl>
                                          <p:spTgt spid="317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61" dur="615" accel="100000" fill="hold">
                                          <p:stCondLst>
                                            <p:cond delay="385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62" dur="385" fill="hold"/>
                                        <p:tgtEl>
                                          <p:spTgt spid="317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63" dur="615" accel="100000" fill="hold">
                                          <p:stCondLst>
                                            <p:cond delay="385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385" decel="100000"/>
                                        <p:tgtEl>
                                          <p:spTgt spid="317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9" dur="385" decel="100000"/>
                                        <p:tgtEl>
                                          <p:spTgt spid="317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70" dur="615" accel="100000" fill="hold">
                                          <p:stCondLst>
                                            <p:cond delay="385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71" dur="385" fill="hold"/>
                                        <p:tgtEl>
                                          <p:spTgt spid="317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72" dur="615" accel="100000" fill="hold">
                                          <p:stCondLst>
                                            <p:cond delay="385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73" dur="385" fill="hold"/>
                                        <p:tgtEl>
                                          <p:spTgt spid="317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74" dur="615" accel="100000" fill="hold">
                                          <p:stCondLst>
                                            <p:cond delay="385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385" decel="100000"/>
                                        <p:tgtEl>
                                          <p:spTgt spid="317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0" dur="385" decel="100000"/>
                                        <p:tgtEl>
                                          <p:spTgt spid="317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81" dur="615" accel="100000" fill="hold">
                                          <p:stCondLst>
                                            <p:cond delay="385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82" dur="385" fill="hold"/>
                                        <p:tgtEl>
                                          <p:spTgt spid="317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83" dur="615" accel="100000" fill="hold">
                                          <p:stCondLst>
                                            <p:cond delay="385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84" dur="385" fill="hold"/>
                                        <p:tgtEl>
                                          <p:spTgt spid="317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85" dur="615" accel="100000" fill="hold">
                                          <p:stCondLst>
                                            <p:cond delay="385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22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89" dur="500" fill="hold"/>
                                        <p:tgtEl>
                                          <p:spTgt spid="317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90" dur="500" fill="hold"/>
                                        <p:tgtEl>
                                          <p:spTgt spid="317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91" dur="500" fill="hold"/>
                                        <p:tgtEl>
                                          <p:spTgt spid="317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92" dur="500" fill="hold"/>
                                        <p:tgtEl>
                                          <p:spTgt spid="317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2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96" dur="500" fill="hold"/>
                                        <p:tgtEl>
                                          <p:spTgt spid="317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97" dur="500" fill="hold"/>
                                        <p:tgtEl>
                                          <p:spTgt spid="317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98" dur="500" fill="hold"/>
                                        <p:tgtEl>
                                          <p:spTgt spid="317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99" dur="500" fill="hold"/>
                                        <p:tgtEl>
                                          <p:spTgt spid="317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22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03" dur="500" fill="hold"/>
                                        <p:tgtEl>
                                          <p:spTgt spid="317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04" dur="500" fill="hold"/>
                                        <p:tgtEl>
                                          <p:spTgt spid="317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05" dur="500" fill="hold"/>
                                        <p:tgtEl>
                                          <p:spTgt spid="317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106" dur="500" fill="hold"/>
                                        <p:tgtEl>
                                          <p:spTgt spid="317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22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10" dur="500" fill="hold"/>
                                        <p:tgtEl>
                                          <p:spTgt spid="317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11" dur="500" fill="hold"/>
                                        <p:tgtEl>
                                          <p:spTgt spid="317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12" dur="500" fill="hold"/>
                                        <p:tgtEl>
                                          <p:spTgt spid="317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113" dur="500" fill="hold"/>
                                        <p:tgtEl>
                                          <p:spTgt spid="317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22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17" dur="500" fill="hold"/>
                                        <p:tgtEl>
                                          <p:spTgt spid="317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18" dur="500" fill="hold"/>
                                        <p:tgtEl>
                                          <p:spTgt spid="317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19" dur="500" fill="hold"/>
                                        <p:tgtEl>
                                          <p:spTgt spid="317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120" dur="500" fill="hold"/>
                                        <p:tgtEl>
                                          <p:spTgt spid="317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22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24" dur="500" fill="hold"/>
                                        <p:tgtEl>
                                          <p:spTgt spid="317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25" dur="500" fill="hold"/>
                                        <p:tgtEl>
                                          <p:spTgt spid="317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26" dur="500" fill="hold"/>
                                        <p:tgtEl>
                                          <p:spTgt spid="317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127" dur="500" fill="hold"/>
                                        <p:tgtEl>
                                          <p:spTgt spid="317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22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31" dur="500" fill="hold"/>
                                        <p:tgtEl>
                                          <p:spTgt spid="317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32" dur="500" fill="hold"/>
                                        <p:tgtEl>
                                          <p:spTgt spid="317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33" dur="500" fill="hold"/>
                                        <p:tgtEl>
                                          <p:spTgt spid="317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134" dur="500" fill="hold"/>
                                        <p:tgtEl>
                                          <p:spTgt spid="317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46" grpId="0"/>
      <p:bldP spid="31747" grpId="0" build="p"/>
      <p:bldP spid="31747" grpI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4" name="Picture 6" descr="C:\Documents and Settings\Администратор\Рабочий стол\head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2571744"/>
            <a:ext cx="9066071" cy="3786190"/>
          </a:xfrm>
          <a:prstGeom prst="ellipse">
            <a:avLst/>
          </a:prstGeom>
          <a:ln w="190500" cap="rnd">
            <a:solidFill>
              <a:srgbClr val="C8C6BD"/>
            </a:solidFill>
            <a:prstDash val="solid"/>
          </a:ln>
          <a:effectLst>
            <a:outerShdw blurRad="127000" algn="bl" rotWithShape="0">
              <a:srgbClr val="000000"/>
            </a:outerShdw>
          </a:effectLst>
          <a:scene3d>
            <a:camera prst="perspectiveFront" fov="5400000"/>
            <a:lightRig rig="threePt" dir="t">
              <a:rot lat="0" lon="0" rev="192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sp>
        <p:nvSpPr>
          <p:cNvPr id="9225" name="WordArt 9" descr="Бумажный пакет"/>
          <p:cNvSpPr>
            <a:spLocks noChangeArrowheads="1" noChangeShapeType="1" noTextEdit="1"/>
          </p:cNvSpPr>
          <p:nvPr/>
        </p:nvSpPr>
        <p:spPr bwMode="auto">
          <a:xfrm>
            <a:off x="857224" y="142852"/>
            <a:ext cx="6786610" cy="15113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>
              <a:defRPr/>
            </a:pPr>
            <a:r>
              <a:rPr lang="ru-RU" sz="3600" b="1" kern="10" spc="300" dirty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Times New Roman"/>
                <a:cs typeface="Times New Roman"/>
              </a:rPr>
              <a:t>ТАНЫСТЫРУ</a:t>
            </a:r>
          </a:p>
        </p:txBody>
      </p:sp>
    </p:spTree>
  </p:cSld>
  <p:clrMapOvr>
    <a:masterClrMapping/>
  </p:clrMapOvr>
  <p:transition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92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922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92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92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7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14" dur="250" autoRev="1" fill="hold"/>
                                        <p:tgtEl>
                                          <p:spTgt spid="922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animClr clrSpc="rgb">
                                      <p:cBhvr>
                                        <p:cTn id="15" dur="250" autoRev="1" fill="hold"/>
                                        <p:tgtEl>
                                          <p:spTgt spid="922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16" dur="250" autoRev="1" fill="hold"/>
                                        <p:tgtEl>
                                          <p:spTgt spid="922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7" dur="250" autoRev="1" fill="hold"/>
                                        <p:tgtEl>
                                          <p:spTgt spid="922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5" grpId="0"/>
      <p:bldP spid="9225" grpId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36" descr="C:\Documents and Settings\Администратор\Рабочий стол\иа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4500563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483" name="Picture 36" descr="C:\Documents and Settings\Администратор\Рабочий стол\иа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429125" y="0"/>
            <a:ext cx="4714875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06" name="Picture 26" descr="C:\Documents and Settings\Администратор\Рабочий стол\нок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928926" y="1285860"/>
            <a:ext cx="3440132" cy="364052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20485" name="Picture 26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 rot="1203361">
            <a:off x="2251075" y="3221038"/>
            <a:ext cx="582613" cy="73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486" name="Picture 27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 rot="1151873">
            <a:off x="6608763" y="3660775"/>
            <a:ext cx="673100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487" name="Picture 28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 rot="661355">
            <a:off x="1979613" y="4265613"/>
            <a:ext cx="587375" cy="587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488" name="Picture 29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 rot="-2543281">
            <a:off x="6665913" y="2043113"/>
            <a:ext cx="465137" cy="638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489" name="Picture 30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 rot="679509">
            <a:off x="5702300" y="4840288"/>
            <a:ext cx="614363" cy="654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490" name="Picture 31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 rot="-994213">
            <a:off x="1576388" y="2487613"/>
            <a:ext cx="506412" cy="611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491" name="Picture 32"/>
          <p:cNvPicPr>
            <a:picLocks noChangeAspect="1" noChangeArrowheads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 rot="-455040">
            <a:off x="3290888" y="6081713"/>
            <a:ext cx="463550" cy="568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492" name="Picture 33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6572250" y="5143500"/>
            <a:ext cx="500063" cy="622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493" name="Picture 34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847401">
            <a:off x="5815013" y="5994400"/>
            <a:ext cx="209550" cy="850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" name="Прямоугольник 15"/>
          <p:cNvSpPr/>
          <p:nvPr/>
        </p:nvSpPr>
        <p:spPr>
          <a:xfrm>
            <a:off x="857224" y="142852"/>
            <a:ext cx="7715304" cy="1323439"/>
          </a:xfrm>
          <a:prstGeom prst="rect">
            <a:avLst/>
          </a:prstGeom>
          <a:noFill/>
        </p:spPr>
        <p:txBody>
          <a:bodyPr>
            <a:prstTxWarp prst="textTriangle">
              <a:avLst/>
            </a:prstTxWarp>
            <a:spAutoFit/>
          </a:bodyPr>
          <a:lstStyle/>
          <a:p>
            <a:pPr algn="ctr">
              <a:defRPr/>
            </a:pPr>
            <a:r>
              <a:rPr lang="kk-KZ" sz="8000" b="1" spc="300" dirty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solidFill>
                  <a:srgbClr val="FFFF00"/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Кім тапқыр? </a:t>
            </a:r>
            <a:endParaRPr lang="ru-RU" sz="8000" b="1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solidFill>
                <a:srgbClr val="FFFF00"/>
              </a:soli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  <p:pic>
        <p:nvPicPr>
          <p:cNvPr id="20495" name="Picture 16" descr="C:\Documents and Settings\Администратор\Рабочий стол\гульназ\анимашки\фон\1b3c51f9d0d0eef6a6b4d4113a73a6f4.gif"/>
          <p:cNvPicPr>
            <a:picLocks noChangeAspect="1" noChangeArrowheads="1" noCrop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3571875" y="4773613"/>
            <a:ext cx="1785938" cy="2084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mph" presetSubtype="0" repeatCount="indefinite" fill="hold" grpId="0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Clr clrSpc="rgb">
                                      <p:cBhvr override="childStyle">
                                        <p:cTn id="6" dur="1000" autoRev="1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>
                                      <p:cBhvr>
                                        <p:cTn id="7" dur="1000" autoRev="1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8" dur="1000" autoRev="1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1000" autoRev="1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2" name="AutoShape 4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539750" y="1196975"/>
            <a:ext cx="1655763" cy="1152525"/>
          </a:xfrm>
          <a:prstGeom prst="actionButtonBlank">
            <a:avLst/>
          </a:prstGeom>
          <a:solidFill>
            <a:schemeClr val="hlink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4400" b="1">
                <a:solidFill>
                  <a:srgbClr val="FF0000"/>
                </a:solidFill>
              </a:rPr>
              <a:t>10</a:t>
            </a:r>
            <a:endParaRPr lang="ru-RU" sz="4400" b="1">
              <a:solidFill>
                <a:srgbClr val="FF0000"/>
              </a:solidFill>
            </a:endParaRPr>
          </a:p>
        </p:txBody>
      </p:sp>
      <p:sp>
        <p:nvSpPr>
          <p:cNvPr id="17413" name="AutoShape 5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539750" y="2781300"/>
            <a:ext cx="1655763" cy="1152525"/>
          </a:xfrm>
          <a:prstGeom prst="actionButtonBlank">
            <a:avLst/>
          </a:prstGeom>
          <a:solidFill>
            <a:schemeClr val="hlink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4400" b="1">
                <a:solidFill>
                  <a:srgbClr val="FF0000"/>
                </a:solidFill>
              </a:rPr>
              <a:t>10</a:t>
            </a:r>
            <a:endParaRPr lang="ru-RU" sz="4400" b="1">
              <a:solidFill>
                <a:srgbClr val="FF0000"/>
              </a:solidFill>
            </a:endParaRPr>
          </a:p>
        </p:txBody>
      </p:sp>
      <p:sp>
        <p:nvSpPr>
          <p:cNvPr id="17414" name="AutoShape 6">
            <a:hlinkClick r:id="rId4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539750" y="4292600"/>
            <a:ext cx="1727200" cy="1152525"/>
          </a:xfrm>
          <a:prstGeom prst="actionButtonBlank">
            <a:avLst/>
          </a:prstGeom>
          <a:solidFill>
            <a:schemeClr val="hlink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4400" b="1">
                <a:solidFill>
                  <a:srgbClr val="FF0000"/>
                </a:solidFill>
              </a:rPr>
              <a:t>10</a:t>
            </a:r>
            <a:endParaRPr lang="ru-RU" sz="4400" b="1">
              <a:solidFill>
                <a:srgbClr val="FF0000"/>
              </a:solidFill>
            </a:endParaRPr>
          </a:p>
        </p:txBody>
      </p:sp>
      <p:sp>
        <p:nvSpPr>
          <p:cNvPr id="17415" name="AutoShape 7">
            <a:hlinkClick r:id="rId5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3349625" y="1196975"/>
            <a:ext cx="1727200" cy="1152525"/>
          </a:xfrm>
          <a:prstGeom prst="actionButtonBlank">
            <a:avLst/>
          </a:prstGeom>
          <a:solidFill>
            <a:schemeClr val="hlink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4400" b="1">
                <a:solidFill>
                  <a:srgbClr val="65FF65"/>
                </a:solidFill>
              </a:rPr>
              <a:t>20</a:t>
            </a:r>
            <a:endParaRPr lang="ru-RU" sz="4400" b="1">
              <a:solidFill>
                <a:srgbClr val="65FF65"/>
              </a:solidFill>
            </a:endParaRPr>
          </a:p>
        </p:txBody>
      </p:sp>
      <p:sp>
        <p:nvSpPr>
          <p:cNvPr id="17416" name="AutoShape 8">
            <a:hlinkClick r:id="rId6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3348038" y="4221163"/>
            <a:ext cx="1727200" cy="1152525"/>
          </a:xfrm>
          <a:prstGeom prst="actionButtonBlank">
            <a:avLst/>
          </a:prstGeom>
          <a:solidFill>
            <a:schemeClr val="hlink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4400" b="1">
                <a:solidFill>
                  <a:srgbClr val="65FF65"/>
                </a:solidFill>
              </a:rPr>
              <a:t>20</a:t>
            </a:r>
            <a:endParaRPr lang="ru-RU" sz="4400" b="1">
              <a:solidFill>
                <a:srgbClr val="65FF65"/>
              </a:solidFill>
            </a:endParaRPr>
          </a:p>
        </p:txBody>
      </p:sp>
      <p:sp>
        <p:nvSpPr>
          <p:cNvPr id="17420" name="AutoShape 12">
            <a:hlinkClick r:id="rId7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6084888" y="1196975"/>
            <a:ext cx="1727200" cy="1152525"/>
          </a:xfrm>
          <a:prstGeom prst="actionButtonBlank">
            <a:avLst/>
          </a:prstGeom>
          <a:solidFill>
            <a:schemeClr val="hlink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4400">
                <a:solidFill>
                  <a:srgbClr val="FFFF00"/>
                </a:solidFill>
              </a:rPr>
              <a:t>30</a:t>
            </a:r>
            <a:endParaRPr lang="ru-RU" sz="4400" b="1">
              <a:solidFill>
                <a:srgbClr val="FFFF00"/>
              </a:solidFill>
            </a:endParaRPr>
          </a:p>
        </p:txBody>
      </p:sp>
      <p:sp>
        <p:nvSpPr>
          <p:cNvPr id="17424" name="AutoShape 16">
            <a:hlinkClick r:id="rId8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6157913" y="2781300"/>
            <a:ext cx="1654175" cy="1152525"/>
          </a:xfrm>
          <a:prstGeom prst="actionButtonBlank">
            <a:avLst/>
          </a:prstGeom>
          <a:solidFill>
            <a:schemeClr val="hlink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4400">
                <a:solidFill>
                  <a:srgbClr val="FFFF00"/>
                </a:solidFill>
              </a:rPr>
              <a:t>30</a:t>
            </a:r>
            <a:endParaRPr lang="ru-RU" sz="4400">
              <a:solidFill>
                <a:srgbClr val="FFFF00"/>
              </a:solidFill>
            </a:endParaRPr>
          </a:p>
        </p:txBody>
      </p:sp>
      <p:sp>
        <p:nvSpPr>
          <p:cNvPr id="17426" name="AutoShape 18">
            <a:hlinkClick r:id="rId9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6157913" y="4221163"/>
            <a:ext cx="1727200" cy="1152525"/>
          </a:xfrm>
          <a:prstGeom prst="actionButtonBlank">
            <a:avLst/>
          </a:prstGeom>
          <a:solidFill>
            <a:schemeClr val="hlink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4400" b="1">
                <a:solidFill>
                  <a:srgbClr val="FFFF00"/>
                </a:solidFill>
              </a:rPr>
              <a:t>30</a:t>
            </a:r>
            <a:endParaRPr lang="ru-RU" sz="4400" b="1">
              <a:solidFill>
                <a:srgbClr val="FFFF00"/>
              </a:solidFill>
            </a:endParaRPr>
          </a:p>
        </p:txBody>
      </p:sp>
      <p:sp>
        <p:nvSpPr>
          <p:cNvPr id="21514" name="AutoShape 33">
            <a:hlinkClick r:id="rId6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04250" y="6308725"/>
            <a:ext cx="358775" cy="358775"/>
          </a:xfrm>
          <a:prstGeom prst="actionButtonForwardNext">
            <a:avLst/>
          </a:prstGeom>
          <a:solidFill>
            <a:schemeClr val="accent1">
              <a:alpha val="25882"/>
            </a:scheme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1515" name="AutoShape 37">
            <a:hlinkClick r:id="rId10" action="ppaction://hlinksldjump" highlightClick="1">
              <a:snd r:embed="rId11" name="applause.wav"/>
            </a:hlinkClick>
          </p:cNvPr>
          <p:cNvSpPr>
            <a:spLocks noChangeArrowheads="1"/>
          </p:cNvSpPr>
          <p:nvPr/>
        </p:nvSpPr>
        <p:spPr bwMode="auto">
          <a:xfrm>
            <a:off x="3348038" y="2781300"/>
            <a:ext cx="1728787" cy="1079500"/>
          </a:xfrm>
          <a:prstGeom prst="actionButtonBlank">
            <a:avLst/>
          </a:prstGeom>
          <a:solidFill>
            <a:schemeClr val="hlink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1516" name="Text Box 39"/>
          <p:cNvSpPr txBox="1">
            <a:spLocks noChangeArrowheads="1"/>
          </p:cNvSpPr>
          <p:nvPr/>
        </p:nvSpPr>
        <p:spPr bwMode="auto">
          <a:xfrm>
            <a:off x="3357563" y="2786063"/>
            <a:ext cx="1714500" cy="769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4400">
                <a:solidFill>
                  <a:srgbClr val="65FF65"/>
                </a:solidFill>
              </a:rPr>
              <a:t>20</a:t>
            </a:r>
          </a:p>
        </p:txBody>
      </p:sp>
      <p:sp>
        <p:nvSpPr>
          <p:cNvPr id="17449" name="WordArt 41"/>
          <p:cNvSpPr>
            <a:spLocks noChangeArrowheads="1" noChangeShapeType="1" noTextEdit="1"/>
          </p:cNvSpPr>
          <p:nvPr/>
        </p:nvSpPr>
        <p:spPr bwMode="auto">
          <a:xfrm>
            <a:off x="2411413" y="188913"/>
            <a:ext cx="4176712" cy="857250"/>
          </a:xfrm>
          <a:prstGeom prst="rect">
            <a:avLst/>
          </a:prstGeom>
        </p:spPr>
        <p:txBody>
          <a:bodyPr wrap="none" fromWordArt="1">
            <a:prstTxWarp prst="textWave2">
              <a:avLst/>
            </a:prstTxWarp>
          </a:bodyPr>
          <a:lstStyle/>
          <a:p>
            <a:pPr algn="ctr">
              <a:defRPr/>
            </a:pPr>
            <a:r>
              <a:rPr lang="ru-RU" sz="3600" b="1" kern="10" dirty="0">
                <a:ln w="900" cmpd="sng">
                  <a:solidFill>
                    <a:srgbClr val="00B050">
                      <a:alpha val="55000"/>
                    </a:srgbClr>
                  </a:solidFill>
                  <a:prstDash val="solid"/>
                </a:ln>
                <a:solidFill>
                  <a:srgbClr val="FF0000"/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Times New Roman" pitchFamily="18" charset="0"/>
                <a:cs typeface="Times New Roman" pitchFamily="18" charset="0"/>
              </a:rPr>
              <a:t>Ойлан, тап</a:t>
            </a:r>
          </a:p>
        </p:txBody>
      </p:sp>
      <p:sp>
        <p:nvSpPr>
          <p:cNvPr id="14" name="Стрелка вправо 13">
            <a:hlinkClick r:id="rId12" action="ppaction://hlinksldjump"/>
          </p:cNvPr>
          <p:cNvSpPr/>
          <p:nvPr/>
        </p:nvSpPr>
        <p:spPr>
          <a:xfrm>
            <a:off x="6858000" y="6143625"/>
            <a:ext cx="714375" cy="48418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kk-KZ" dirty="0"/>
              <a:t>19с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250" autoRev="1" fill="hold"/>
                                        <p:tgtEl>
                                          <p:spTgt spid="174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7" dur="250" autoRev="1" fill="hold"/>
                                        <p:tgtEl>
                                          <p:spTgt spid="174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8" dur="250" autoRev="1" fill="hold"/>
                                        <p:tgtEl>
                                          <p:spTgt spid="174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250" autoRev="1" fill="hold"/>
                                        <p:tgtEl>
                                          <p:spTgt spid="1741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3" dur="250" autoRev="1" fill="hold"/>
                                        <p:tgtEl>
                                          <p:spTgt spid="174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14" dur="250" autoRev="1" fill="hold"/>
                                        <p:tgtEl>
                                          <p:spTgt spid="174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15" dur="250" autoRev="1" fill="hold"/>
                                        <p:tgtEl>
                                          <p:spTgt spid="174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6" dur="250" autoRev="1" fill="hold"/>
                                        <p:tgtEl>
                                          <p:spTgt spid="174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0" dur="250" autoRev="1" fill="hold"/>
                                        <p:tgtEl>
                                          <p:spTgt spid="174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21" dur="250" autoRev="1" fill="hold"/>
                                        <p:tgtEl>
                                          <p:spTgt spid="174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22" dur="250" autoRev="1" fill="hold"/>
                                        <p:tgtEl>
                                          <p:spTgt spid="174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3" dur="250" autoRev="1" fill="hold"/>
                                        <p:tgtEl>
                                          <p:spTgt spid="1741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7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7" dur="250" autoRev="1" fill="hold"/>
                                        <p:tgtEl>
                                          <p:spTgt spid="174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28" dur="250" autoRev="1" fill="hold"/>
                                        <p:tgtEl>
                                          <p:spTgt spid="174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29" dur="250" autoRev="1" fill="hold"/>
                                        <p:tgtEl>
                                          <p:spTgt spid="174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0" dur="250" autoRev="1" fill="hold"/>
                                        <p:tgtEl>
                                          <p:spTgt spid="1741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7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4" dur="250" autoRev="1" fill="hold"/>
                                        <p:tgtEl>
                                          <p:spTgt spid="174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35" dur="250" autoRev="1" fill="hold"/>
                                        <p:tgtEl>
                                          <p:spTgt spid="174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36" dur="250" autoRev="1" fill="hold"/>
                                        <p:tgtEl>
                                          <p:spTgt spid="174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7" dur="250" autoRev="1" fill="hold"/>
                                        <p:tgtEl>
                                          <p:spTgt spid="1741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7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1" dur="250" autoRev="1" fill="hold"/>
                                        <p:tgtEl>
                                          <p:spTgt spid="1742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42" dur="250" autoRev="1" fill="hold"/>
                                        <p:tgtEl>
                                          <p:spTgt spid="174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43" dur="250" autoRev="1" fill="hold"/>
                                        <p:tgtEl>
                                          <p:spTgt spid="174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4" dur="250" autoRev="1" fill="hold"/>
                                        <p:tgtEl>
                                          <p:spTgt spid="1742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7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8" dur="250" autoRev="1" fill="hold"/>
                                        <p:tgtEl>
                                          <p:spTgt spid="1742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49" dur="250" autoRev="1" fill="hold"/>
                                        <p:tgtEl>
                                          <p:spTgt spid="174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50" dur="250" autoRev="1" fill="hold"/>
                                        <p:tgtEl>
                                          <p:spTgt spid="174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1" dur="250" autoRev="1" fill="hold"/>
                                        <p:tgtEl>
                                          <p:spTgt spid="1742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7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5" dur="250" autoRev="1" fill="hold"/>
                                        <p:tgtEl>
                                          <p:spTgt spid="1742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56" dur="250" autoRev="1" fill="hold"/>
                                        <p:tgtEl>
                                          <p:spTgt spid="1742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57" dur="250" autoRev="1" fill="hold"/>
                                        <p:tgtEl>
                                          <p:spTgt spid="1742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8" dur="250" autoRev="1" fill="hold"/>
                                        <p:tgtEl>
                                          <p:spTgt spid="1742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7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2" dur="250" autoRev="1" fill="hold"/>
                                        <p:tgtEl>
                                          <p:spTgt spid="215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63" dur="250" autoRev="1" fill="hold"/>
                                        <p:tgtEl>
                                          <p:spTgt spid="215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64" dur="250" autoRev="1" fill="hold"/>
                                        <p:tgtEl>
                                          <p:spTgt spid="215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5" dur="250" autoRev="1" fill="hold"/>
                                        <p:tgtEl>
                                          <p:spTgt spid="2151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15" grpId="0" animBg="1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фициальная">
  <a:themeElements>
    <a:clrScheme name="Официальная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Официальная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Официальная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982</TotalTime>
  <Words>320</Words>
  <Application>Microsoft Office PowerPoint</Application>
  <PresentationFormat>Экран (4:3)</PresentationFormat>
  <Paragraphs>90</Paragraphs>
  <Slides>20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9" baseType="lpstr">
      <vt:lpstr>Comic Sans MS</vt:lpstr>
      <vt:lpstr>Arial</vt:lpstr>
      <vt:lpstr>Georgia</vt:lpstr>
      <vt:lpstr>Wingdings 2</vt:lpstr>
      <vt:lpstr>Wingdings</vt:lpstr>
      <vt:lpstr>Calibri</vt:lpstr>
      <vt:lpstr>Book Antiqua</vt:lpstr>
      <vt:lpstr>Times New Roman</vt:lpstr>
      <vt:lpstr>Официальная</vt:lpstr>
      <vt:lpstr>Слайд 1</vt:lpstr>
      <vt:lpstr>”ТАПҚЫР ДОСТАР”</vt:lpstr>
      <vt:lpstr>Ойын мақсаты:</vt:lpstr>
      <vt:lpstr>Ойын 6 кезеңнен тұрады: </vt:lpstr>
      <vt:lpstr>Слайд 5</vt:lpstr>
      <vt:lpstr>Дұрыс жауабы: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СЫЙЛЫҚ</vt:lpstr>
      <vt:lpstr>Слайд 19</vt:lpstr>
      <vt:lpstr>Слайд 20</vt:lpstr>
    </vt:vector>
  </TitlesOfParts>
  <Company>Бейбарыс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”ТАПЌЫР ДОСТАР”</dc:title>
  <dc:creator>Гаухар</dc:creator>
  <cp:lastModifiedBy>Majitov Nurken</cp:lastModifiedBy>
  <cp:revision>110</cp:revision>
  <dcterms:created xsi:type="dcterms:W3CDTF">2009-01-26T17:26:23Z</dcterms:created>
  <dcterms:modified xsi:type="dcterms:W3CDTF">2010-11-29T06:12:49Z</dcterms:modified>
</cp:coreProperties>
</file>