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</p:sldMasterIdLst>
  <p:notesMasterIdLst>
    <p:notesMasterId r:id="rId21"/>
  </p:notesMasterIdLst>
  <p:sldIdLst>
    <p:sldId id="269" r:id="rId7"/>
    <p:sldId id="256" r:id="rId8"/>
    <p:sldId id="257" r:id="rId9"/>
    <p:sldId id="258" r:id="rId10"/>
    <p:sldId id="26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22" autoAdjust="0"/>
  </p:normalViewPr>
  <p:slideViewPr>
    <p:cSldViewPr>
      <p:cViewPr varScale="1">
        <p:scale>
          <a:sx n="69" d="100"/>
          <a:sy n="69" d="100"/>
        </p:scale>
        <p:origin x="-54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49559-0F81-4062-B40A-035701E50E71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20D45-38FC-44D9-8457-CAFA65C5BB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20D45-38FC-44D9-8457-CAFA65C5BB8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2DDBA22-7E4D-488B-8D5F-1CA295E8C03A}" type="datetimeFigureOut">
              <a:rPr lang="ru-RU" smtClean="0"/>
              <a:pPr/>
              <a:t>24.04.2010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3DF121D-0FF2-4ABB-846A-C5E048743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№75 мектеп гимназиясының информатика пәні мұғалімі Әшірбек Райханныың сабақтан </a:t>
            </a:r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b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сайыс </a:t>
            </a:r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сабағы</a:t>
            </a:r>
            <a:b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7-сыныптарға арналған</a:t>
            </a:r>
            <a:endParaRPr lang="ru-RU" sz="4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4287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4400" b="0" i="1" dirty="0" smtClean="0">
                <a:latin typeface="Times New Roman" pitchFamily="18" charset="0"/>
                <a:cs typeface="Times New Roman" pitchFamily="18" charset="0"/>
              </a:rPr>
              <a:t>9-ші кезең </a:t>
            </a:r>
            <a:br>
              <a:rPr lang="kk-KZ" sz="4400" b="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400" b="0" i="1" dirty="0" smtClean="0">
                <a:latin typeface="Times New Roman" pitchFamily="18" charset="0"/>
                <a:cs typeface="Times New Roman" pitchFamily="18" charset="0"/>
              </a:rPr>
              <a:t>Логикалық есеп</a:t>
            </a:r>
            <a:endParaRPr lang="ru-RU" sz="4400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28736"/>
            <a:ext cx="9144000" cy="542926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Самат ,Медет және  Армат үш ағайынды.Олар бір мектепте ,әр сыныпта оқиды.Самат Алматтан үлкен емес,Медет Саматтан үлкен емес.Қайсысы үлкен,ортаншы және кішісі екенін анықтаңдар</a:t>
            </a:r>
            <a:r>
              <a:rPr lang="kk-KZ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Есептің шешімін тапқан топқа -15 ұпай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d"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8585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4000" i="1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kk-KZ" sz="4000" b="0" i="1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-шы кезең</a:t>
            </a:r>
            <a:br>
              <a:rPr lang="kk-KZ" sz="4000" b="0" i="1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4000" b="0" i="1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“Сәттілік кезең” </a:t>
            </a:r>
            <a:endParaRPr lang="ru-RU" sz="4000" b="0" i="1" dirty="0">
              <a:solidFill>
                <a:schemeClr val="bg2">
                  <a:lumMod val="1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l"/>
            <a:endParaRPr lang="kk-KZ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1-ші топ                                                                      2-ші топ</a:t>
            </a:r>
          </a:p>
          <a:p>
            <a:pPr algn="l"/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Файл дегеніміз не?                                          Ақпаратты енгізу құрылғы</a:t>
            </a:r>
          </a:p>
          <a:p>
            <a:pPr algn="l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Модем не үшін керек?                                    Графикалық редактор</a:t>
            </a:r>
          </a:p>
          <a:p>
            <a:pPr algn="l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Вирусты жоятын программа                           Сурет салу кезеңдері</a:t>
            </a:r>
          </a:p>
          <a:p>
            <a:pPr algn="l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1 битте қанша байт бар?                                Ақпарат түрлері</a:t>
            </a:r>
          </a:p>
          <a:p>
            <a:pPr algn="l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Ақпарат дегеніміз не?                                    Ақпараттың ең кіші өлшем бірлігі</a:t>
            </a:r>
          </a:p>
          <a:p>
            <a:pPr algn="l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Адам қабылдайтын ақпарат түрлері?             ЭЕМ-нің буындары</a:t>
            </a:r>
          </a:p>
          <a:p>
            <a:pPr algn="l"/>
            <a:endParaRPr lang="kk-KZ" sz="20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Білгір топқа -10 ұпай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3036083" y="2678901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ircl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57161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0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11-кезең</a:t>
            </a:r>
            <a:br>
              <a:rPr lang="kk-KZ" sz="40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Жұмбақтар </a:t>
            </a:r>
            <a:endParaRPr lang="ru-RU" sz="400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71612"/>
            <a:ext cx="9144000" cy="52863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1.Батырмасын басасың 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Қажетті файлды ашасың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2.Пайдаланамын күн сайын жарық үшін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3.Төртбұрышты әйнек 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Толып тұрған әлек.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4.Тетіген басасын алаңсыз</a:t>
            </a:r>
          </a:p>
          <a:p>
            <a:pPr algn="l"/>
            <a:r>
              <a:rPr lang="kk-KZ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Жазады қалам,қағазсыз.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5.Компьютермен енеді,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Қағазға басып береді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 жауапқа -2ұпай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572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>12-ші кезең</a:t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>“Танымдылық тарланы”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Мұнда буынға бөлінген сөздерді құрастырып,сөз құрастыру керек.</a:t>
            </a:r>
          </a:p>
          <a:p>
            <a:pPr algn="ctr"/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Жылдам орындағанға -10 ұпай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олна 5"/>
          <p:cNvSpPr/>
          <p:nvPr/>
        </p:nvSpPr>
        <p:spPr>
          <a:xfrm>
            <a:off x="571472" y="1428736"/>
            <a:ext cx="3286148" cy="4286280"/>
          </a:xfrm>
          <a:prstGeom prst="wave">
            <a:avLst>
              <a:gd name="adj1" fmla="val 5306"/>
              <a:gd name="adj2" fmla="val -1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1-ші топ</a:t>
            </a:r>
          </a:p>
          <a:p>
            <a:pPr algn="ctr"/>
            <a:r>
              <a:rPr lang="kk-KZ" dirty="0" smtClean="0"/>
              <a:t>  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Прин       мони Ақпа      ші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         ру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Ауы      эле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су       фика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Мент      се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Қап       тү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Гра    шық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Зету     ты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Ыс     рат</a:t>
            </a:r>
          </a:p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Тор         тер   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но 2 6"/>
          <p:cNvSpPr/>
          <p:nvPr/>
        </p:nvSpPr>
        <p:spPr>
          <a:xfrm>
            <a:off x="4286248" y="1643050"/>
            <a:ext cx="4500594" cy="421484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2-ші топ</a:t>
            </a:r>
          </a:p>
          <a:p>
            <a:pPr algn="ctr"/>
            <a:r>
              <a:rPr lang="kk-KZ" dirty="0" smtClean="0"/>
              <a:t>      </a:t>
            </a:r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Тыш       мә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Компью    лі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        таң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        как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Тус     сау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Сақ      фи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     ка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    мет 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   дем </a:t>
            </a:r>
          </a:p>
          <a:p>
            <a:pPr algn="ctr"/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қан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l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85926"/>
            <a:ext cx="9144000" cy="507207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Бұл сайыс оқушылардың білім қорын байыту,дүниетанымын кеңейту,білімге құштарлығын,компьютерді меңгеру ынтасын арттыру мақсатында сабақтан тыс жұмыстарды жиі өткізіп тұрған пайдалы деп ойлаймын.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7859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Жарыстың нәтижесін шығару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Оқушылардың белсенділігін атап,ұқыпты,білгір, жылдам,білімді топты марапаттау.</a:t>
            </a:r>
          </a:p>
        </p:txBody>
      </p:sp>
    </p:spTree>
  </p:cSld>
  <p:clrMapOvr>
    <a:masterClrMapping/>
  </p:clrMapOvr>
  <p:transition spd="med">
    <p:fade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50017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sz="31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Құрметті ұстаздармен оқушылар.</a:t>
            </a:r>
            <a:br>
              <a:rPr lang="kk-KZ" sz="31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Бүгінгі “Не? Қашан?қайда?” атты сайысқа қош </a:t>
            </a:r>
            <a:r>
              <a:rPr lang="kk-KZ" sz="36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келдіңіздер</a:t>
            </a:r>
            <a:r>
              <a:rPr lang="kk-KZ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9144000" cy="53578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сайыс  12 кезеңнен тұрады.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1.Өзім туралы (топтар танысуы-2мин)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2.”Бәйге” (анықтамаларға шапшаң жауап беру-5мин)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3.Сурет салу сайысы (пирамиданың суретін салу)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4.Капитандар сайысы (таратпа қағаздар арқылы 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5.Сәйкесін тап сайысы.(құрылғылар қызметін анықтау)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Сөздер сөйлейді.(Берілген сөзден жаңа сөздер құрастыру керек)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Кім жүйрік.(Сұрақтарға жауап)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8.Сөзжұмбақ шешу (жылдам шешу)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9.Логикалық есеп (шешімін  тап)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10.Сәттілік кезең (2топқа жеке сұрақтар беру)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11.Жұмбақтар (жауабын тап)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12.Танымдылық тарланы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(Буынға бөлінген сөздерден,сөздер құрастыру керек.)</a:t>
            </a:r>
          </a:p>
          <a:p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Пән мұғалімі:Әшірбек Райхан</a:t>
            </a:r>
          </a:p>
          <a:p>
            <a:pPr algn="l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42873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“2-ші кезең”</a:t>
            </a:r>
            <a:br>
              <a:rPr lang="kk-KZ" b="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“Бәйге”</a:t>
            </a:r>
            <a:endParaRPr lang="ru-RU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28736"/>
            <a:ext cx="9144000" cy="542926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1.Алғашқы есептеу құрылғысы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2.Адам компьютер арасындағы байланыс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3.Монитормен көздің ара-қашықтығы қанша болу керек?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4.Компьютердің негізгі құрылғыларын ата?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5.Мәліметті енгізу пернесін ата?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6.ЭЕМ-ның неше буыны бар?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Paint</a:t>
            </a:r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-та сурет салу кезеңдерін ата?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8.Қапшықтың түрлері?</a:t>
            </a:r>
          </a:p>
          <a:p>
            <a:pPr algn="l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9.Себет деген не?</a:t>
            </a:r>
          </a:p>
          <a:p>
            <a:pPr algn="ctr"/>
            <a:r>
              <a:rPr lang="kk-KZ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 сұраққа -2 ұпай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ШІ-кезең</a:t>
            </a:r>
            <a:br>
              <a:rPr lang="kk-KZ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Графикалық редакторында</a:t>
            </a:r>
            <a:br>
              <a:rPr lang="kk-KZ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сурет салу сайысы</a:t>
            </a:r>
            <a:endParaRPr lang="ru-RU" sz="3600" b="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   Бұл кезеңде  пирамида суретін салу.</a:t>
            </a:r>
          </a:p>
          <a:p>
            <a:pPr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   Әр түрлі дөңгеленген тік төртбұрыш құралын    пайдаланып,пирамида салу керек.</a:t>
            </a: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70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dirty="0" smtClean="0"/>
              <a:t>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4-ші кезең</a:t>
            </a:r>
            <a:br>
              <a:rPr lang="kk-KZ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“Капитандар сайысы”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kk-KZ" dirty="0" smtClean="0"/>
              <a:t>Таратпа  қағаздар  арқылы  капитандар  сайысы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dirty="0" smtClean="0"/>
              <a:t>     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5-ші кезең</a:t>
            </a:r>
            <a:br>
              <a:rPr lang="kk-KZ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      “Сәйкесін тап”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(топқа 5-ұпай )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928802"/>
          <a:ext cx="9144000" cy="37084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000232"/>
                <a:gridCol w="7143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Құрылғылар</a:t>
                      </a:r>
                      <a:endParaRPr lang="ru-RU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Қызметі </a:t>
                      </a:r>
                      <a:endParaRPr lang="ru-RU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Жүйелік блок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Ақпаратты қағаз бетіне шығарады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Монитор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Дыбыс енгізетін құрылғы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Тышқан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 Ақпаратты енгізу құрылғысы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Пернетақта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Пернетақтаның</a:t>
                      </a:r>
                      <a:r>
                        <a:rPr lang="kk-KZ" baseline="0" dirty="0" smtClean="0"/>
                        <a:t> жұмысын жеңілдетеді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Принтер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 Графикалық ақпараттарды компьютерге енгізеді.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Колонка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 Ақпараттық процестерді жүзеге асырады.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Сканер</a:t>
                      </a:r>
                      <a:r>
                        <a:rPr lang="kk-KZ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Ақпаратты шығаратын құрылғы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Модем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 Дыбыс шығаратын құрылғы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Микрофон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     Интернет желісіне қосады.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edge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858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4800" i="1" dirty="0" smtClean="0">
                <a:latin typeface="Times New Roman" pitchFamily="18" charset="0"/>
                <a:cs typeface="Times New Roman" pitchFamily="18" charset="0"/>
              </a:rPr>
              <a:t>6-ші кезең</a:t>
            </a:r>
            <a:br>
              <a:rPr lang="kk-KZ" sz="4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800" i="1" dirty="0" smtClean="0">
                <a:latin typeface="Times New Roman" pitchFamily="18" charset="0"/>
                <a:cs typeface="Times New Roman" pitchFamily="18" charset="0"/>
              </a:rPr>
              <a:t>“Сөздер сөйлейді”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507207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kk-KZ" dirty="0" smtClean="0">
                <a:solidFill>
                  <a:schemeClr val="tx1"/>
                </a:solidFill>
              </a:rPr>
              <a:t>Пернетақта                   Бағдарлама                       Информатика  </a:t>
            </a:r>
          </a:p>
          <a:p>
            <a:pPr>
              <a:buNone/>
            </a:pPr>
            <a:endParaRPr lang="kk-KZ" dirty="0" smtClean="0"/>
          </a:p>
          <a:p>
            <a:pPr algn="r">
              <a:buNone/>
            </a:pPr>
            <a:r>
              <a:rPr lang="kk-KZ" dirty="0" smtClean="0"/>
              <a:t> </a:t>
            </a:r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r">
              <a:buNone/>
            </a:pPr>
            <a:endParaRPr lang="kk-KZ" dirty="0" smtClean="0"/>
          </a:p>
          <a:p>
            <a:pPr algn="ctr">
              <a:buNone/>
            </a:pPr>
            <a:r>
              <a:rPr lang="kk-KZ" dirty="0" smtClean="0"/>
              <a:t>Алғаш тапқан топқа (10 ұпай)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821505" y="232171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000496" y="235743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7393801" y="232171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dirty="0" smtClean="0"/>
              <a:t>       </a:t>
            </a:r>
            <a:r>
              <a:rPr lang="kk-KZ" sz="4900" i="1" dirty="0" smtClean="0">
                <a:latin typeface="Times New Roman" pitchFamily="18" charset="0"/>
                <a:cs typeface="Times New Roman" pitchFamily="18" charset="0"/>
              </a:rPr>
              <a:t>7-шы кезең</a:t>
            </a:r>
            <a:br>
              <a:rPr lang="kk-KZ" sz="49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900" i="1" dirty="0" smtClean="0">
                <a:latin typeface="Times New Roman" pitchFamily="18" charset="0"/>
                <a:cs typeface="Times New Roman" pitchFamily="18" charset="0"/>
              </a:rPr>
              <a:t>       “Кім жүйрік?”</a:t>
            </a:r>
            <a:endParaRPr lang="ru-RU" sz="4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kk-KZ" dirty="0" smtClean="0"/>
              <a:t>1.Компьютердің алдындағы өсімдік</a:t>
            </a:r>
          </a:p>
          <a:p>
            <a:pPr>
              <a:buNone/>
            </a:pPr>
            <a:r>
              <a:rPr lang="kk-KZ" dirty="0" smtClean="0"/>
              <a:t>2.Бос орын қалдыру пернесі</a:t>
            </a:r>
          </a:p>
          <a:p>
            <a:pPr>
              <a:buNone/>
            </a:pPr>
            <a:r>
              <a:rPr lang="kk-KZ" dirty="0" smtClean="0"/>
              <a:t>3.Бил Гейтс алғаш программасын неше жаста құрған</a:t>
            </a:r>
            <a:r>
              <a:rPr lang="en-US" dirty="0" smtClean="0"/>
              <a:t>?</a:t>
            </a:r>
            <a:endParaRPr lang="kk-KZ" dirty="0" smtClean="0"/>
          </a:p>
          <a:p>
            <a:pPr>
              <a:buNone/>
            </a:pPr>
            <a:r>
              <a:rPr lang="kk-KZ" dirty="0" smtClean="0"/>
              <a:t>4.Ақпараттың қайнар көзі </a:t>
            </a:r>
          </a:p>
          <a:p>
            <a:pPr>
              <a:buNone/>
            </a:pPr>
            <a:r>
              <a:rPr lang="kk-KZ" dirty="0" smtClean="0"/>
              <a:t>5.Принтердің қанша  түрі бар?</a:t>
            </a:r>
          </a:p>
          <a:p>
            <a:pPr>
              <a:buNone/>
            </a:pPr>
            <a:r>
              <a:rPr lang="kk-KZ" dirty="0" smtClean="0"/>
              <a:t>6.</a:t>
            </a:r>
            <a:r>
              <a:rPr lang="en-US" dirty="0" smtClean="0"/>
              <a:t>Windows</a:t>
            </a:r>
            <a:r>
              <a:rPr lang="kk-KZ" dirty="0" smtClean="0"/>
              <a:t>  қандай жүйе?</a:t>
            </a:r>
          </a:p>
          <a:p>
            <a:pPr>
              <a:buNone/>
            </a:pPr>
            <a:r>
              <a:rPr lang="kk-KZ" dirty="0" smtClean="0"/>
              <a:t>7.</a:t>
            </a:r>
            <a:r>
              <a:rPr lang="en-US" dirty="0" smtClean="0"/>
              <a:t>Paint </a:t>
            </a:r>
            <a:r>
              <a:rPr lang="kk-KZ" dirty="0" smtClean="0"/>
              <a:t> қызметі не істеу 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</a:t>
            </a:r>
            <a:r>
              <a:rPr lang="kk-KZ" dirty="0" smtClean="0"/>
              <a:t>.</a:t>
            </a:r>
            <a:r>
              <a:rPr lang="en-US" dirty="0" smtClean="0"/>
              <a:t>Paint</a:t>
            </a:r>
            <a:r>
              <a:rPr lang="kk-KZ" dirty="0" smtClean="0"/>
              <a:t>-ты іске қосу</a:t>
            </a:r>
          </a:p>
          <a:p>
            <a:pPr>
              <a:buNone/>
            </a:pPr>
            <a:r>
              <a:rPr lang="kk-KZ" dirty="0" smtClean="0"/>
              <a:t>9.Перне қанша блокқа бөлінеді?</a:t>
            </a:r>
          </a:p>
          <a:p>
            <a:pPr>
              <a:buNone/>
            </a:pPr>
            <a:r>
              <a:rPr lang="kk-KZ" dirty="0" smtClean="0"/>
              <a:t>10.Алмасу буфері дегеніміз не?</a:t>
            </a:r>
          </a:p>
          <a:p>
            <a:pPr>
              <a:buNone/>
            </a:pPr>
            <a:r>
              <a:rPr lang="kk-KZ" dirty="0" smtClean="0"/>
              <a:t>11.</a:t>
            </a:r>
            <a:r>
              <a:rPr lang="en-US" dirty="0" smtClean="0"/>
              <a:t>&lt;Shift&gt;</a:t>
            </a:r>
            <a:r>
              <a:rPr lang="kk-KZ" dirty="0" smtClean="0"/>
              <a:t> -пернесінің қызметі қандай?</a:t>
            </a:r>
          </a:p>
          <a:p>
            <a:pPr algn="ctr">
              <a:buNone/>
            </a:pPr>
            <a:r>
              <a:rPr lang="kk-KZ" dirty="0" smtClean="0"/>
              <a:t>Әр сұраққа  3-ұпай</a:t>
            </a:r>
            <a:endParaRPr lang="ru-RU" dirty="0"/>
          </a:p>
        </p:txBody>
      </p:sp>
    </p:spTree>
  </p:cSld>
  <p:clrMapOvr>
    <a:masterClrMapping/>
  </p:clrMapOvr>
  <p:transition spd="med"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1.Аты</a:t>
            </a:r>
            <a:r>
              <a:rPr lang="kk-KZ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аталған файлдар тобы.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2.Нақты аты бар ақпараттың не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гізгі құрылымдық бірлігі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3.Мәтіндермен ,ақпараттарды эк-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ранға шығаруға арналған құ-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рылғы.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4.Ақпаратты енгізу құрылғысы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5.Ақпараттың өлшем бірлігі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6.Дүниежүзілік желі</a:t>
            </a: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7.ақпарат компьютердің қандай құрылғысында өңделеді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8.Баспа құрылғысы </a:t>
            </a:r>
          </a:p>
          <a:p>
            <a:pPr algn="ctr">
              <a:buNone/>
            </a:pPr>
            <a:r>
              <a:rPr lang="kk-KZ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Жылдам  сөзжұмбақты шешкен  топқа -10ұпай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8-ші кезең</a:t>
            </a:r>
            <a:br>
              <a:rPr lang="kk-KZ" b="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“Сөзжұмбақ  шешу”</a:t>
            </a:r>
            <a:endParaRPr lang="ru-RU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72198" y="1428736"/>
            <a:ext cx="2571768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8037537" y="1606537"/>
            <a:ext cx="3563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7608115" y="160733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7179487" y="160733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6751653" y="160653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323025" y="160653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500826" y="1785926"/>
            <a:ext cx="1714512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7572396" y="200024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7144562" y="199944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715934" y="2000240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643570" y="2214554"/>
            <a:ext cx="3000396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5858678" y="2428868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6287306" y="2428868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6715140" y="242886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7144562" y="242807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7573190" y="2428868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8001024" y="242886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5143504" y="2571744"/>
            <a:ext cx="4000496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5400000">
            <a:off x="5430050" y="2857496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5858678" y="2857496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6286512" y="285749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6679421" y="282177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7143768" y="285749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7572396" y="285749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965305" y="282177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8393933" y="282177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6072198" y="3071810"/>
            <a:ext cx="1714512" cy="50006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>
            <a:off x="6250793" y="332184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68" idx="0"/>
            <a:endCxn id="68" idx="2"/>
          </p:cNvCxnSpPr>
          <p:nvPr/>
        </p:nvCxnSpPr>
        <p:spPr>
          <a:xfrm rot="16200000" flipH="1">
            <a:off x="6679421" y="332184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7108843" y="3321843"/>
            <a:ext cx="49927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5214942" y="3571876"/>
            <a:ext cx="3500462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rot="5400000">
            <a:off x="5393537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5822165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6250793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16200000" flipH="1">
            <a:off x="6680215" y="3821115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5400000">
            <a:off x="7108049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7536677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>
            <a:off x="7965305" y="382190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рямоугольник 92"/>
          <p:cNvSpPr/>
          <p:nvPr/>
        </p:nvSpPr>
        <p:spPr>
          <a:xfrm>
            <a:off x="4714876" y="4071942"/>
            <a:ext cx="3929090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 rot="5400000">
            <a:off x="4929190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5400000">
            <a:off x="5429256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>
            <a:off x="5857884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5400000">
            <a:off x="6286512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rot="5400000">
            <a:off x="6715140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7143768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>
            <a:off x="7572396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5400000">
            <a:off x="8001024" y="428625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Прямоугольник 110"/>
          <p:cNvSpPr/>
          <p:nvPr/>
        </p:nvSpPr>
        <p:spPr>
          <a:xfrm>
            <a:off x="5143504" y="4572008"/>
            <a:ext cx="307183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3" name="Прямая соединительная линия 112"/>
          <p:cNvCxnSpPr/>
          <p:nvPr/>
        </p:nvCxnSpPr>
        <p:spPr>
          <a:xfrm rot="5400000">
            <a:off x="5393537" y="475060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5400000">
            <a:off x="5822165" y="475060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rot="5400000">
            <a:off x="6250793" y="475060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5400000">
            <a:off x="6679421" y="475060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5400000">
            <a:off x="7108843" y="4750603"/>
            <a:ext cx="49927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5400000">
            <a:off x="7536677" y="475060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4714876" y="2571744"/>
            <a:ext cx="428628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trips dir="l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615</Words>
  <Application>Microsoft Office PowerPoint</Application>
  <PresentationFormat>Экран (4:3)</PresentationFormat>
  <Paragraphs>155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Тема Office</vt:lpstr>
      <vt:lpstr>Изящная</vt:lpstr>
      <vt:lpstr>Поток</vt:lpstr>
      <vt:lpstr>Открытая</vt:lpstr>
      <vt:lpstr>Литейная</vt:lpstr>
      <vt:lpstr>Трек</vt:lpstr>
      <vt:lpstr>№75 мектеп гимназиясының информатика пәні мұғалімі Әшірбек Райханныың сабақтан тыс  сайыс сабағы 7-сыныптарға арналған</vt:lpstr>
      <vt:lpstr>Құрметті ұстаздармен оқушылар. Бүгінгі “Не? Қашан?қайда?” атты сайысқа қош келдіңіздер.</vt:lpstr>
      <vt:lpstr>“2-ші кезең” “Бәйге”</vt:lpstr>
      <vt:lpstr>3 ШІ-кезең Paint  Графикалық редакторында  сурет салу сайысы</vt:lpstr>
      <vt:lpstr> 4-ші кезең “Капитандар сайысы”</vt:lpstr>
      <vt:lpstr>      5-ші кезең        “Сәйкесін тап”(топқа 5-ұпай )</vt:lpstr>
      <vt:lpstr>6-ші кезең “Сөздер сөйлейді”</vt:lpstr>
      <vt:lpstr>       7-шы кезең        “Кім жүйрік?”</vt:lpstr>
      <vt:lpstr>8-ші кезең “Сөзжұмбақ  шешу”</vt:lpstr>
      <vt:lpstr>9-ші кезең  Логикалық есеп</vt:lpstr>
      <vt:lpstr>10-шы кезең “Сәттілік кезең” </vt:lpstr>
      <vt:lpstr>11-кезең Жұмбақтар </vt:lpstr>
      <vt:lpstr>12-ші кезең “Танымдылық тарланы”</vt:lpstr>
      <vt:lpstr>Бұл сайыс оқушылардың білім қорын байыту,дүниетанымын кеңейту,білімге құштарлығын,компьютерді меңгеру ынтасын арттыру мақсатында сабақтан тыс жұмыстарды жиі өткізіп тұрған пайдалы деп ойлаймын.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Құрметті ұстаздармен оқушылар. Бүгінгі “Не? Қашан?қайда?” атты сайысқа қош келдіңіздер.</dc:title>
  <dc:creator>ADMIN</dc:creator>
  <cp:lastModifiedBy>ADMIN</cp:lastModifiedBy>
  <cp:revision>35</cp:revision>
  <dcterms:created xsi:type="dcterms:W3CDTF">2010-02-27T06:51:05Z</dcterms:created>
  <dcterms:modified xsi:type="dcterms:W3CDTF">2010-04-24T05:00:53Z</dcterms:modified>
</cp:coreProperties>
</file>