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a" ContentType="audio/x-ms-wm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WAV" ContentType="audio/wav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  <p:sldId id="270" r:id="rId3"/>
    <p:sldId id="256" r:id="rId4"/>
    <p:sldId id="257" r:id="rId5"/>
    <p:sldId id="258" r:id="rId6"/>
    <p:sldId id="259" r:id="rId7"/>
    <p:sldId id="261" r:id="rId8"/>
    <p:sldId id="266" r:id="rId9"/>
    <p:sldId id="262" r:id="rId10"/>
    <p:sldId id="263" r:id="rId11"/>
    <p:sldId id="268" r:id="rId12"/>
    <p:sldId id="269" r:id="rId13"/>
    <p:sldId id="264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63" autoAdjust="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983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3251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157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350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213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1317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2547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0082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8156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73469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61169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A50AF-A51F-4315-894F-022CDBB2A4F9}" type="datetimeFigureOut">
              <a:rPr lang="ru-RU" smtClean="0"/>
              <a:pPr/>
              <a:t>15.02.2011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E7B8-873F-4803-BBD2-4A6906ED63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248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media" Target="../media/media1.wma"/><Relationship Id="rId2" Type="http://schemas.openxmlformats.org/officeDocument/2006/relationships/slideLayout" Target="../slideLayouts/slideLayout2.xml"/><Relationship Id="rId1" Type="http://schemas.openxmlformats.org/officeDocument/2006/relationships/video" Target="NULL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media" Target="../media/media2.WAV"/><Relationship Id="rId2" Type="http://schemas.openxmlformats.org/officeDocument/2006/relationships/slideLayout" Target="../slideLayouts/slideLayout2.xml"/><Relationship Id="rId1" Type="http://schemas.openxmlformats.org/officeDocument/2006/relationships/video" Target="NULL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-1"/>
            <a:ext cx="9144000" cy="6966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84458986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screen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00042"/>
            <a:ext cx="8643998" cy="5810988"/>
          </a:xfrm>
        </p:spPr>
        <p:txBody>
          <a:bodyPr>
            <a:normAutofit fontScale="90000"/>
          </a:bodyPr>
          <a:lstStyle/>
          <a:p>
            <a:pPr algn="l"/>
            <a:r>
              <a:rPr lang="kk-KZ" dirty="0"/>
              <a:t/>
            </a:r>
            <a:br>
              <a:rPr lang="kk-KZ" dirty="0"/>
            </a:br>
            <a:r>
              <a:rPr lang="kk-KZ" dirty="0" smtClean="0"/>
              <a:t>  </a:t>
            </a: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«Еңлік пен Кебектің өліміне кім кінәлі?» </a:t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тақырыбында пікірталас жүргізу.</a:t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1-топ. Екі жастың өздері кінәлі </a:t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2-топ. Ру басылары кінәлі </a:t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( Әр топ пікірлерін ортаға салады)</a:t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3-топ. Сарапшылар </a:t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(Қай топ ұтымды пікір айтады,соларға баға</a:t>
            </a:r>
            <a:b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береді)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402832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1071570"/>
          </a:xfrm>
        </p:spPr>
        <p:txBody>
          <a:bodyPr/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Топтық тапсырма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714488"/>
          <a:ext cx="8786842" cy="34290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760"/>
                <a:gridCol w="7358082"/>
              </a:tblGrid>
              <a:tr h="1143008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rgbClr val="FF0000"/>
                          </a:solidFill>
                        </a:rPr>
                        <a:t>І - топ 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Еңлік - 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800" b="1" dirty="0" smtClean="0">
                          <a:solidFill>
                            <a:srgbClr val="FF0000"/>
                          </a:solidFill>
                        </a:rPr>
                        <a:t>ІІ - топ </a:t>
                      </a:r>
                      <a:endParaRPr lang="ru-RU" sz="2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Кебек - 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800" b="1" dirty="0" smtClean="0">
                          <a:solidFill>
                            <a:srgbClr val="FF0000"/>
                          </a:solidFill>
                        </a:rPr>
                        <a:t>ІІІ - топ </a:t>
                      </a:r>
                      <a:endParaRPr lang="ru-RU" sz="2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Кеңгірбай </a:t>
                      </a:r>
                      <a:r>
                        <a:rPr lang="en-US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86116" y="1785926"/>
            <a:ext cx="5429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сұлу, намысшыл, қайсар, өз теңін іздеуші, антына адал , ақылды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3240" y="2928934"/>
            <a:ext cx="5429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батыр, сөзге берік, ержүрек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868" y="4071942"/>
            <a:ext cx="5429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мінезі қатты кісі, қатыгез, ескі салтты қорғаушы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6935030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571480"/>
            <a:ext cx="8272466" cy="5429288"/>
          </a:xfrm>
        </p:spPr>
        <p:txBody>
          <a:bodyPr>
            <a:normAutofit fontScale="90000"/>
          </a:bodyPr>
          <a:lstStyle/>
          <a:p>
            <a:pPr algn="l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Еңлік-Кебек рухымен сырласу ”</a:t>
            </a:r>
            <a:b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тақырыбында ойтолғау жазу</a:t>
            </a:r>
            <a:b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 – топ Ру басылары кінәлі</a:t>
            </a:r>
            <a:b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b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 – топ Екі жастың өздері кінәлі (Әр топ өз пікірлерін қорғап шығады)</a:t>
            </a:r>
            <a:b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ІІІ – топ Сарапшы – қазылар (қай топ ұтымды пікір айтады, соларға баға береді, қорытынды шығарады.	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9999832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06190" cy="6048672"/>
          </a:xfrm>
        </p:spPr>
        <p:txBody>
          <a:bodyPr>
            <a:normAutofit/>
          </a:bodyPr>
          <a:lstStyle/>
          <a:p>
            <a:pPr algn="l"/>
            <a: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 қорытындылау.</a:t>
            </a:r>
            <a:br>
              <a:rPr lang="kk-KZ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«Еңлік-Кебек» пьесасы қашан жарық көрді?</a:t>
            </a:r>
            <a:b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2.М.Әуезовтің «Еңлік-Кебек» пьесасында қандай мәселелер көтерілген?</a:t>
            </a:r>
            <a:b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Автор шешімімен келісесіз бе?</a:t>
            </a:r>
            <a:b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Егер сен автор орнында болсаң шығарманы қалай аяқтар едің?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0040193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screen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196752"/>
            <a:ext cx="8482292" cy="3658418"/>
          </a:xfrm>
        </p:spPr>
        <p:txBody>
          <a:bodyPr>
            <a:noAutofit/>
          </a:bodyPr>
          <a:lstStyle/>
          <a:p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Үйге тапсырма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«Еңлік-Кебек»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пьесасын оқу.</a:t>
            </a:r>
            <a:b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 Ғашықтың тілі - тілсіз тіл »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тақырыбында шығарма жазу.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6462742"/>
      </p:ext>
    </p:extLst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457200" y="332656"/>
            <a:ext cx="8329642" cy="619268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8229600" cy="560263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Үй тапсырмасын сұрау</a:t>
            </a:r>
            <a: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</a:t>
            </a:r>
            <a: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топ. Мұхтар Әуезовтің өмірбаяны мен пьесалары.</a:t>
            </a:r>
            <a:b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</a:t>
            </a:r>
            <a: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топ. Мұхтар Әуезовтің әңгімелері мен повестері.</a:t>
            </a:r>
            <a:b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III</a:t>
            </a:r>
            <a: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топ. «Абай жолы»романы мен романдағы Абай бейнесі. 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3357562"/>
            <a:ext cx="7388894" cy="2088802"/>
          </a:xfrm>
        </p:spPr>
        <p:txBody>
          <a:bodyPr>
            <a:prstTxWarp prst="textCanDown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b="1" spc="50" dirty="0" smtClean="0">
                <a:ln w="11430">
                  <a:solidFill>
                    <a:srgbClr val="FFFF00"/>
                  </a:solidFill>
                </a:ln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 Еңлік-Кебек » пьесасы</a:t>
            </a:r>
            <a:endParaRPr lang="ru-RU" b="1" spc="50" dirty="0">
              <a:ln w="11430">
                <a:solidFill>
                  <a:srgbClr val="FFFF00"/>
                </a:solidFill>
              </a:ln>
              <a:solidFill>
                <a:srgbClr val="92D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714488"/>
            <a:ext cx="4214842" cy="1752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Тақырыбы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14810" y="1643050"/>
            <a:ext cx="42130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М.Әуезов</a:t>
            </a:r>
            <a:endParaRPr lang="ru-RU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947714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9428" y="551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FF00"/>
                </a:solidFill>
              </a:rPr>
              <a:t>М.Әуезов</a:t>
            </a:r>
            <a:br>
              <a:rPr lang="kk-KZ" b="1" dirty="0" smtClean="0">
                <a:solidFill>
                  <a:srgbClr val="FFFF00"/>
                </a:solidFill>
              </a:rPr>
            </a:br>
            <a:r>
              <a:rPr lang="kk-KZ" b="1" dirty="0" smtClean="0">
                <a:solidFill>
                  <a:srgbClr val="FFFF00"/>
                </a:solidFill>
              </a:rPr>
              <a:t>(1897-1961)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1026" name="Picture 2" descr="Ауезов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04664"/>
            <a:ext cx="3608872" cy="51125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1518926305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04664"/>
            <a:ext cx="8786874" cy="5256584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l"/>
            <a:r>
              <a:rPr lang="kk-KZ" sz="4000" b="1" dirty="0" smtClean="0">
                <a:ln/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«Туған халқына мәңгілік мұра болғандай ғасырлық туынды сыйлау тек қадау - қадау ұлылардың үлесіне тиген.Солардың бірі –</a:t>
            </a:r>
            <a:br>
              <a:rPr lang="kk-KZ" sz="4000" b="1" dirty="0" smtClean="0">
                <a:ln/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b="1" dirty="0" smtClean="0">
                <a:ln/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Мұхтар Әуезов. »</a:t>
            </a:r>
            <a:br>
              <a:rPr lang="kk-KZ" sz="4000" b="1" dirty="0" smtClean="0">
                <a:ln/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000" b="1" dirty="0" smtClean="0">
                <a:ln/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З.Қабдолов</a:t>
            </a:r>
            <a:endParaRPr lang="ru-RU" sz="4000" b="1" dirty="0">
              <a:ln/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518527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k-KZ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«Қазақстан үшін Әуезов - екінші Абай» </a:t>
            </a:r>
            <a:br>
              <a:rPr lang="kk-KZ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kk-KZ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kk-KZ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</a:t>
            </a:r>
            <a:r>
              <a:rPr lang="kk-KZ" sz="6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Погодин</a:t>
            </a:r>
            <a:endParaRPr lang="ru-RU" sz="60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" name="нысан абыз.wma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="" xmlns:p14="http://schemas.microsoft.com/office/powerpoint/2010/main" r:embed="rId3"/>
              </p:ext>
            </p:extLst>
          </p:nvPr>
        </p:nvPicPr>
        <p:blipFill>
          <a:blip r:embed="rId4" cstate="screen"/>
          <a:stretch>
            <a:fillRect/>
          </a:stretch>
        </p:blipFill>
        <p:spPr>
          <a:xfrm>
            <a:off x="2627784" y="37338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16592224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116633"/>
            <a:ext cx="5112568" cy="3456383"/>
          </a:xfrm>
        </p:spPr>
        <p:txBody>
          <a:bodyPr/>
          <a:lstStyle/>
          <a:p>
            <a:pPr algn="l"/>
            <a:r>
              <a:rPr lang="kk-KZ" sz="2800" dirty="0" smtClean="0"/>
              <a:t>     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Мұхтар Әуезовтың әйгілі «Еңлік-Кебек»  пьесасындағы Еңлік пен Кебектің жасырынған Үй тасы </a:t>
            </a:r>
            <a:b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«Еңлік-Кебек» - 1917 жылы мамыр айында, жайлауда Абайдың жары Әйгерім үйінде алғаш қойылған қазақ елі тарихындағы бірінші пьеса.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C:\Users\Ustaz\Desktop\Зайд.jpg"/>
          <p:cNvPicPr/>
          <p:nvPr/>
        </p:nvPicPr>
        <p:blipFill rotWithShape="1">
          <a:blip r:embed="rId2" cstate="screen">
            <a:lum bright="-7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3528" y="263933"/>
            <a:ext cx="3303149" cy="36724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Рисунок 3" descr="C:\Users\Ustaz\Desktop\Зайдол.jpg"/>
          <p:cNvPicPr/>
          <p:nvPr/>
        </p:nvPicPr>
        <p:blipFill rotWithShape="1">
          <a:blip r:embed="rId3" cstate="screen">
            <a:lum bright="-17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99992" y="3648902"/>
            <a:ext cx="4320480" cy="30204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7158" y="4025219"/>
            <a:ext cx="36546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1917 жылы мамыр айында Ойқұдық жайлауында Абайдың аяулы жары Әйгерімнің сегіз қанат үйінде «Еңлік-Кебек» пьесасы қойылған</a:t>
            </a:r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2703998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60" y="285728"/>
            <a:ext cx="4320480" cy="51464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" name="TextBox 2"/>
          <p:cNvSpPr txBox="1"/>
          <p:nvPr/>
        </p:nvSpPr>
        <p:spPr>
          <a:xfrm>
            <a:off x="1357290" y="5572140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Еңлік – Кебек   мазары 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6166495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Шығарманың композициялық-сюжеттік құрылысы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02124067"/>
              </p:ext>
            </p:extLst>
          </p:nvPr>
        </p:nvGraphicFramePr>
        <p:xfrm>
          <a:off x="539552" y="2285990"/>
          <a:ext cx="8229600" cy="4331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4440"/>
                <a:gridCol w="2448273"/>
                <a:gridCol w="4906887"/>
              </a:tblGrid>
              <a:tr h="445927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Р\с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Оқиға желісі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Оқиға өрісі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52121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Экспозиция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80373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Оқиғаның басталуы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52121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Оқиғаның дамуы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80373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Оқиғаның шиеленісуі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52121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Оқиғаның шарықтауы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80373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Оқиғаның шешімі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5" name="Жанш2989.wav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="" xmlns:p14="http://schemas.microsoft.com/office/powerpoint/2010/main" r:embed="rId3"/>
              </p:ext>
            </p:extLst>
          </p:nvPr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150" y="155733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29058" y="2714620"/>
            <a:ext cx="46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Кебектің  Нысан абызға бал ашқызуы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929058" y="3286124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Кебектің  аңға шығуы.Еңлікпен  кездесуі. (Сахналық қойылым)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29058" y="4000505"/>
            <a:ext cx="4357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Кебек пен Еңліктің байланысы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929058" y="4500570"/>
            <a:ext cx="4786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Кебектің Еңлікті алып қашуы,сәбилерінің дүниеге келуі.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929058" y="5357827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 жасты өлтіруге шешім қабылдауы.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000496" y="5934670"/>
            <a:ext cx="4643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 жастың өлімі,сәбидің тауда жалғыз қалуы. (Сахналық қойылым)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27029976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150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4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206</Words>
  <Application>Microsoft Office PowerPoint</Application>
  <PresentationFormat>Экран (4:3)</PresentationFormat>
  <Paragraphs>50</Paragraphs>
  <Slides>14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« Еңлік-Кебек » пьесасы</vt:lpstr>
      <vt:lpstr>М.Әуезов (1897-1961)</vt:lpstr>
      <vt:lpstr>«Туған халқына мәңгілік мұра болғандай ғасырлық туынды сыйлау тек қадау - қадау ұлылардың үлесіне тиген.Солардың бірі – Мұхтар Әуезов. »                                                З.Қабдолов</vt:lpstr>
      <vt:lpstr>«Қазақстан үшін Әуезов - екінші Абай»                   Погодин</vt:lpstr>
      <vt:lpstr>     Мұхтар Әуезовтың әйгілі «Еңлік-Кебек»  пьесасындағы Еңлік пен Кебектің жасырынған Үй тасы       «Еңлік-Кебек» - 1917 жылы мамыр айында, жайлауда Абайдың жары Әйгерім үйінде алғаш қойылған қазақ елі тарихындағы бірінші пьеса.</vt:lpstr>
      <vt:lpstr>Слайд 8</vt:lpstr>
      <vt:lpstr>Шығарманың композициялық-сюжеттік құрылысы </vt:lpstr>
      <vt:lpstr>   «Еңлік пен Кебектің өліміне кім кінәлі?»           тақырыбында пікірталас жүргізу.  1-топ. Екі жастың өздері кінәлі   2-топ. Ру басылары кінәлі             ( Әр топ пікірлерін ортаға салады)  3-топ. Сарапшылар     (Қай топ ұтымды пікір айтады,соларға баға    береді)</vt:lpstr>
      <vt:lpstr>Топтық тапсырма</vt:lpstr>
      <vt:lpstr> “ Еңлік-Кебек рухымен сырласу ”     тақырыбында ойтолғау жазу  І – топ Ру басылары кінәлі    ІІ – топ Екі жастың өздері кінәлі (Әр топ өз пікірлерін қорғап шығады)  ІІІ – топ Сарапшы – қазылар (қай топ ұтымды пікір айтады, соларға баға береді, қорытынды шығарады. </vt:lpstr>
      <vt:lpstr>Сабақты қорытындылау.  1. «Еңлік-Кебек» пьесасы қашан жарық көрді?  2.М.Әуезовтің «Еңлік-Кебек» пьесасында қандай мәселелер көтерілген?  3. Автор шешімімен келісесіз бе? Егер сен автор орнында болсаң шығарманы қалай аяқтар едің? </vt:lpstr>
      <vt:lpstr>Үйге тапсырма:  «Еңлік-Кебек» пьесасын оқу. « Ғашықтың тілі - тілсіз тіл » тақырыбында шығарма жазу.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  «Еңілік-Кебек» пьесасы</dc:title>
  <dc:creator>Ustaz</dc:creator>
  <cp:lastModifiedBy>Majitov Nurken</cp:lastModifiedBy>
  <cp:revision>27</cp:revision>
  <dcterms:created xsi:type="dcterms:W3CDTF">2010-12-10T04:17:59Z</dcterms:created>
  <dcterms:modified xsi:type="dcterms:W3CDTF">2011-02-15T07:20:49Z</dcterms:modified>
</cp:coreProperties>
</file>