
<file path=[Content_Types].xml><?xml version="1.0" encoding="utf-8"?>
<Types xmlns="http://schemas.openxmlformats.org/package/2006/content-types">
  <Default ContentType="image/png" Extension="png"/>
  <Default ContentType="image/jpeg" Extension="jpeg"/>
  <Default ContentType="application/vnd.openxmlformats-package.relationships+xml" Extension="rels"/>
  <Default ContentType="application/xml" Extension="xml"/>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slide+xml" PartName="/ppt/slides/slide37.xml"/>
  <Override ContentType="application/vnd.openxmlformats-officedocument.presentationml.slide+xml" PartName="/ppt/slides/slide38.xml"/>
  <Override ContentType="application/vnd.openxmlformats-officedocument.presentationml.slide+xml" PartName="/ppt/slides/slide39.xml"/>
  <Override ContentType="application/vnd.openxmlformats-officedocument.presentationml.slide+xml" PartName="/ppt/slides/slide40.xml"/>
  <Override ContentType="application/vnd.openxmlformats-officedocument.presentationml.slide+xml" PartName="/ppt/slides/slide41.xml"/>
  <Override ContentType="application/vnd.openxmlformats-officedocument.presentationml.slide+xml" PartName="/ppt/slides/slide42.xml"/>
  <Override ContentType="application/vnd.openxmlformats-officedocument.presentationml.slide+xml" PartName="/ppt/slides/slide43.xml"/>
  <Override ContentType="application/vnd.openxmlformats-officedocument.presentationml.slide+xml" PartName="/ppt/slides/slide44.xml"/>
  <Override ContentType="application/vnd.openxmlformats-officedocument.presentationml.slide+xml" PartName="/ppt/slides/slide45.xml"/>
  <Override ContentType="application/vnd.openxmlformats-officedocument.presentationml.slide+xml" PartName="/ppt/slides/slide46.xml"/>
  <Override ContentType="application/vnd.openxmlformats-officedocument.presentationml.slide+xml" PartName="/ppt/slides/slide47.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theme+xml" PartName="/ppt/theme/theme2.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notesSlide+xml" PartName="/ppt/notesSlides/notesSlide26.xml"/>
  <Override ContentType="application/vnd.openxmlformats-officedocument.presentationml.notesSlide+xml" PartName="/ppt/notesSlides/notesSlide27.xml"/>
  <Override ContentType="application/vnd.openxmlformats-officedocument.presentationml.notesSlide+xml" PartName="/ppt/notesSlides/notesSlide28.xml"/>
  <Override ContentType="application/vnd.openxmlformats-officedocument.presentationml.notesSlide+xml" PartName="/ppt/notesSlides/notesSlide29.xml"/>
  <Override ContentType="application/vnd.openxmlformats-officedocument.presentationml.notesSlide+xml" PartName="/ppt/notesSlides/notesSlide30.xml"/>
  <Override ContentType="application/vnd.openxmlformats-officedocument.presentationml.notesSlide+xml" PartName="/ppt/notesSlides/notesSlide31.xml"/>
  <Override ContentType="application/vnd.openxmlformats-officedocument.presentationml.notesSlide+xml" PartName="/ppt/notesSlides/notesSlide32.xml"/>
  <Override ContentType="application/vnd.openxmlformats-officedocument.presentationml.notesSlide+xml" PartName="/ppt/notesSlides/notesSlide33.xml"/>
  <Override ContentType="application/vnd.openxmlformats-officedocument.presentationml.notesSlide+xml" PartName="/ppt/notesSlides/notesSlide34.xml"/>
  <Override ContentType="application/vnd.openxmlformats-officedocument.presentationml.notesSlide+xml" PartName="/ppt/notesSlides/notesSlide35.xml"/>
  <Override ContentType="application/vnd.openxmlformats-officedocument.presentationml.notesSlide+xml" PartName="/ppt/notesSlides/notesSlide36.xml"/>
  <Override ContentType="application/vnd.openxmlformats-officedocument.presentationml.notesSlide+xml" PartName="/ppt/notesSlides/notesSlide37.xml"/>
  <Override ContentType="application/vnd.openxmlformats-officedocument.presentationml.notesSlide+xml" PartName="/ppt/notesSlides/notesSlide38.xml"/>
  <Override ContentType="application/vnd.openxmlformats-officedocument.presentationml.notesSlide+xml" PartName="/ppt/notesSlides/notesSlide39.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49"/>
  </p:notesMasterIdLst>
  <p:sldIdLst>
    <p:sldId id="256" r:id="rId2"/>
    <p:sldId id="305" r:id="rId3"/>
    <p:sldId id="258" r:id="rId4"/>
    <p:sldId id="257" r:id="rId5"/>
    <p:sldId id="271" r:id="rId6"/>
    <p:sldId id="259" r:id="rId7"/>
    <p:sldId id="260" r:id="rId8"/>
    <p:sldId id="261" r:id="rId9"/>
    <p:sldId id="262" r:id="rId10"/>
    <p:sldId id="263" r:id="rId11"/>
    <p:sldId id="264" r:id="rId12"/>
    <p:sldId id="265" r:id="rId13"/>
    <p:sldId id="266" r:id="rId14"/>
    <p:sldId id="267" r:id="rId15"/>
    <p:sldId id="268" r:id="rId16"/>
    <p:sldId id="269" r:id="rId17"/>
    <p:sldId id="302" r:id="rId18"/>
    <p:sldId id="275" r:id="rId19"/>
    <p:sldId id="270" r:id="rId20"/>
    <p:sldId id="272" r:id="rId21"/>
    <p:sldId id="296" r:id="rId22"/>
    <p:sldId id="297" r:id="rId23"/>
    <p:sldId id="304" r:id="rId24"/>
    <p:sldId id="298" r:id="rId25"/>
    <p:sldId id="299" r:id="rId26"/>
    <p:sldId id="300" r:id="rId27"/>
    <p:sldId id="273" r:id="rId28"/>
    <p:sldId id="274" r:id="rId29"/>
    <p:sldId id="276" r:id="rId30"/>
    <p:sldId id="277" r:id="rId31"/>
    <p:sldId id="278"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79" r:id="rId47"/>
    <p:sldId id="295" r:id="rId48"/>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77" autoAdjust="0"/>
    <p:restoredTop sz="94701" autoAdjust="0"/>
  </p:normalViewPr>
  <p:slideViewPr>
    <p:cSldViewPr>
      <p:cViewPr varScale="1">
        <p:scale>
          <a:sx n="99" d="100"/>
          <a:sy n="99" d="100"/>
        </p:scale>
        <p:origin x="-67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ru-RU"/>
          </a:p>
        </p:txBody>
      </p:sp>
      <p:sp>
        <p:nvSpPr>
          <p:cNvPr id="337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ru-RU"/>
          </a:p>
        </p:txBody>
      </p:sp>
      <p:sp>
        <p:nvSpPr>
          <p:cNvPr id="5120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337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ru-RU"/>
          </a:p>
        </p:txBody>
      </p:sp>
      <p:sp>
        <p:nvSpPr>
          <p:cNvPr id="337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EE87B4F6-629C-4E21-B675-75A469903D6B}" type="slidenum">
              <a:rPr lang="ru-RU"/>
              <a:pPr>
                <a:defRPr/>
              </a:pPr>
              <a:t>‹#›</a:t>
            </a:fld>
            <a:endParaRPr lang="ru-RU"/>
          </a:p>
        </p:txBody>
      </p:sp>
    </p:spTree>
    <p:extLst>
      <p:ext uri="{BB962C8B-B14F-4D97-AF65-F5344CB8AC3E}">
        <p14:creationId xmlns:p14="http://schemas.microsoft.com/office/powerpoint/2010/main" val="22696113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04EEADD-466D-4E0E-9AC9-878B98A184C5}" type="slidenum">
              <a:rPr lang="ru-RU" smtClean="0"/>
              <a:pPr eaLnBrk="1" hangingPunct="1"/>
              <a:t>1</a:t>
            </a:fld>
            <a:endParaRPr lang="ru-RU" smtClean="0"/>
          </a:p>
        </p:txBody>
      </p:sp>
      <p:sp>
        <p:nvSpPr>
          <p:cNvPr id="52227" name="Rectangle 2"/>
          <p:cNvSpPr>
            <a:spLocks noRo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811A966-F285-4CF3-97CB-9B5A7EBA4C13}" type="slidenum">
              <a:rPr lang="ru-RU" smtClean="0"/>
              <a:pPr eaLnBrk="1" hangingPunct="1"/>
              <a:t>10</a:t>
            </a:fld>
            <a:endParaRPr lang="ru-RU" smtClean="0"/>
          </a:p>
        </p:txBody>
      </p:sp>
      <p:sp>
        <p:nvSpPr>
          <p:cNvPr id="61443" name="Rectangle 2"/>
          <p:cNvSpPr>
            <a:spLocks noRo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3A11B11-3DE0-4A42-B308-BA9C490A4E33}" type="slidenum">
              <a:rPr lang="ru-RU" smtClean="0"/>
              <a:pPr eaLnBrk="1" hangingPunct="1"/>
              <a:t>11</a:t>
            </a:fld>
            <a:endParaRPr lang="ru-RU" smtClean="0"/>
          </a:p>
        </p:txBody>
      </p:sp>
      <p:sp>
        <p:nvSpPr>
          <p:cNvPr id="62467" name="Rectangle 2"/>
          <p:cNvSpPr>
            <a:spLocks noRo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75A3160-4C61-4F3C-AD5E-09355F3F4A8A}" type="slidenum">
              <a:rPr lang="ru-RU" smtClean="0"/>
              <a:pPr eaLnBrk="1" hangingPunct="1"/>
              <a:t>12</a:t>
            </a:fld>
            <a:endParaRPr lang="ru-RU" smtClean="0"/>
          </a:p>
        </p:txBody>
      </p:sp>
      <p:sp>
        <p:nvSpPr>
          <p:cNvPr id="63491" name="Rectangle 2"/>
          <p:cNvSpPr>
            <a:spLocks noRo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CCD6F46-DF47-44C0-BA61-16D696B934CC}" type="slidenum">
              <a:rPr lang="ru-RU" smtClean="0"/>
              <a:pPr eaLnBrk="1" hangingPunct="1"/>
              <a:t>13</a:t>
            </a:fld>
            <a:endParaRPr lang="ru-RU" smtClean="0"/>
          </a:p>
        </p:txBody>
      </p:sp>
      <p:sp>
        <p:nvSpPr>
          <p:cNvPr id="64515" name="Rectangle 2"/>
          <p:cNvSpPr>
            <a:spLocks noRo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EE0AE32-0E46-4321-B709-7638368E2F92}" type="slidenum">
              <a:rPr lang="ru-RU" smtClean="0"/>
              <a:pPr eaLnBrk="1" hangingPunct="1"/>
              <a:t>14</a:t>
            </a:fld>
            <a:endParaRPr lang="ru-RU" smtClean="0"/>
          </a:p>
        </p:txBody>
      </p:sp>
      <p:sp>
        <p:nvSpPr>
          <p:cNvPr id="65539" name="Rectangle 2"/>
          <p:cNvSpPr>
            <a:spLocks noRot="1"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1D49141-735F-4900-8187-B202A0C8C4A8}" type="slidenum">
              <a:rPr lang="ru-RU" smtClean="0"/>
              <a:pPr eaLnBrk="1" hangingPunct="1"/>
              <a:t>15</a:t>
            </a:fld>
            <a:endParaRPr lang="ru-RU" smtClean="0"/>
          </a:p>
        </p:txBody>
      </p:sp>
      <p:sp>
        <p:nvSpPr>
          <p:cNvPr id="66563" name="Rectangle 2"/>
          <p:cNvSpPr>
            <a:spLocks noRo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7DD5F41-C725-4FF9-8B22-655D4B607293}" type="slidenum">
              <a:rPr lang="ru-RU" smtClean="0"/>
              <a:pPr eaLnBrk="1" hangingPunct="1"/>
              <a:t>16</a:t>
            </a:fld>
            <a:endParaRPr lang="ru-RU" smtClean="0"/>
          </a:p>
        </p:txBody>
      </p:sp>
      <p:sp>
        <p:nvSpPr>
          <p:cNvPr id="67587" name="Rectangle 2"/>
          <p:cNvSpPr>
            <a:spLocks noRot="1" noChangeArrowheads="1" noTextEdit="1"/>
          </p:cNvSpPr>
          <p:nvPr>
            <p:ph type="sldImg"/>
          </p:nvPr>
        </p:nvSpPr>
        <p:spPr>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2BE6B67-B19C-45C1-8E05-928A82D1C0D6}" type="slidenum">
              <a:rPr lang="ru-RU" smtClean="0"/>
              <a:pPr eaLnBrk="1" hangingPunct="1"/>
              <a:t>18</a:t>
            </a:fld>
            <a:endParaRPr lang="ru-RU" smtClean="0"/>
          </a:p>
        </p:txBody>
      </p:sp>
      <p:sp>
        <p:nvSpPr>
          <p:cNvPr id="68611" name="Rectangle 2"/>
          <p:cNvSpPr>
            <a:spLocks noRo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82BB116-84C5-464E-BE96-045D06B52776}" type="slidenum">
              <a:rPr lang="ru-RU" smtClean="0"/>
              <a:pPr eaLnBrk="1" hangingPunct="1"/>
              <a:t>19</a:t>
            </a:fld>
            <a:endParaRPr lang="ru-RU" smtClean="0"/>
          </a:p>
        </p:txBody>
      </p:sp>
      <p:sp>
        <p:nvSpPr>
          <p:cNvPr id="69635" name="Rectangle 2"/>
          <p:cNvSpPr>
            <a:spLocks noRot="1" noChangeArrowheads="1" noTextEdit="1"/>
          </p:cNvSpPr>
          <p:nvPr>
            <p:ph type="sldImg"/>
          </p:nvPr>
        </p:nvSpPr>
        <p:spPr>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0B752EE-6996-41E5-9618-3D26C6557901}" type="slidenum">
              <a:rPr lang="ru-RU" smtClean="0"/>
              <a:pPr eaLnBrk="1" hangingPunct="1"/>
              <a:t>20</a:t>
            </a:fld>
            <a:endParaRPr lang="ru-RU" smtClean="0"/>
          </a:p>
        </p:txBody>
      </p:sp>
      <p:sp>
        <p:nvSpPr>
          <p:cNvPr id="70659" name="Rectangle 2"/>
          <p:cNvSpPr>
            <a:spLocks noRot="1" noChangeArrowheads="1" noTextEdit="1"/>
          </p:cNvSpPr>
          <p:nvPr>
            <p:ph type="sldImg"/>
          </p:nvPr>
        </p:nvSpPr>
        <p:spPr>
          <a:ln/>
        </p:spPr>
      </p:sp>
      <p:sp>
        <p:nvSpPr>
          <p:cNvPr id="70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9673BAD-4411-4E25-93C2-3E941150485B}" type="slidenum">
              <a:rPr lang="ru-RU" smtClean="0"/>
              <a:pPr eaLnBrk="1" hangingPunct="1"/>
              <a:t>2</a:t>
            </a:fld>
            <a:endParaRPr lang="ru-RU" smtClean="0"/>
          </a:p>
        </p:txBody>
      </p:sp>
      <p:sp>
        <p:nvSpPr>
          <p:cNvPr id="53251" name="Rectangle 2"/>
          <p:cNvSpPr>
            <a:spLocks noRo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9FAB321-3F1B-413E-9B9D-37D5C749940A}" type="slidenum">
              <a:rPr lang="ru-RU" smtClean="0"/>
              <a:pPr eaLnBrk="1" hangingPunct="1"/>
              <a:t>27</a:t>
            </a:fld>
            <a:endParaRPr lang="ru-RU" smtClean="0"/>
          </a:p>
        </p:txBody>
      </p:sp>
      <p:sp>
        <p:nvSpPr>
          <p:cNvPr id="71683" name="Rectangle 2"/>
          <p:cNvSpPr>
            <a:spLocks noRot="1" noChangeArrowheads="1" noTextEdit="1"/>
          </p:cNvSpPr>
          <p:nvPr>
            <p:ph type="sldImg"/>
          </p:nvPr>
        </p:nvSpPr>
        <p:spPr>
          <a:ln/>
        </p:spPr>
      </p:sp>
      <p:sp>
        <p:nvSpPr>
          <p:cNvPr id="716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062334E-9F34-4E47-ACD0-9E6DB915C567}" type="slidenum">
              <a:rPr lang="ru-RU" smtClean="0"/>
              <a:pPr eaLnBrk="1" hangingPunct="1"/>
              <a:t>28</a:t>
            </a:fld>
            <a:endParaRPr lang="ru-RU" smtClean="0"/>
          </a:p>
        </p:txBody>
      </p:sp>
      <p:sp>
        <p:nvSpPr>
          <p:cNvPr id="72707" name="Rectangle 2"/>
          <p:cNvSpPr>
            <a:spLocks noRot="1" noChangeArrowheads="1" noTextEdit="1"/>
          </p:cNvSpPr>
          <p:nvPr>
            <p:ph type="sldImg"/>
          </p:nvPr>
        </p:nvSpPr>
        <p:spPr>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8C89149-9470-4266-9F65-DA05EA79ABBB}" type="slidenum">
              <a:rPr lang="ru-RU" smtClean="0"/>
              <a:pPr eaLnBrk="1" hangingPunct="1"/>
              <a:t>29</a:t>
            </a:fld>
            <a:endParaRPr lang="ru-RU" smtClean="0"/>
          </a:p>
        </p:txBody>
      </p:sp>
      <p:sp>
        <p:nvSpPr>
          <p:cNvPr id="73731" name="Rectangle 2"/>
          <p:cNvSpPr>
            <a:spLocks noRot="1" noChangeArrowheads="1" noTextEdit="1"/>
          </p:cNvSpPr>
          <p:nvPr>
            <p:ph type="sldImg"/>
          </p:nvPr>
        </p:nvSpPr>
        <p:spPr>
          <a:ln/>
        </p:spPr>
      </p:sp>
      <p:sp>
        <p:nvSpPr>
          <p:cNvPr id="737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B08EAA1-8138-4C9D-986A-F0C8953A4EFD}" type="slidenum">
              <a:rPr lang="ru-RU" smtClean="0"/>
              <a:pPr eaLnBrk="1" hangingPunct="1"/>
              <a:t>30</a:t>
            </a:fld>
            <a:endParaRPr lang="ru-RU" smtClean="0"/>
          </a:p>
        </p:txBody>
      </p:sp>
      <p:sp>
        <p:nvSpPr>
          <p:cNvPr id="74755" name="Rectangle 2"/>
          <p:cNvSpPr>
            <a:spLocks noRot="1" noChangeArrowheads="1" noTextEdit="1"/>
          </p:cNvSpPr>
          <p:nvPr>
            <p:ph type="sldImg"/>
          </p:nvPr>
        </p:nvSpPr>
        <p:spPr>
          <a:ln/>
        </p:spPr>
      </p:sp>
      <p:sp>
        <p:nvSpPr>
          <p:cNvPr id="74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A8D839A-8112-4D08-BEF9-B4A38294CDAA}" type="slidenum">
              <a:rPr lang="ru-RU" smtClean="0"/>
              <a:pPr eaLnBrk="1" hangingPunct="1"/>
              <a:t>31</a:t>
            </a:fld>
            <a:endParaRPr lang="ru-RU" smtClean="0"/>
          </a:p>
        </p:txBody>
      </p:sp>
      <p:sp>
        <p:nvSpPr>
          <p:cNvPr id="75779" name="Rectangle 2"/>
          <p:cNvSpPr>
            <a:spLocks noRot="1" noChangeArrowheads="1" noTextEdit="1"/>
          </p:cNvSpPr>
          <p:nvPr>
            <p:ph type="sldImg"/>
          </p:nvPr>
        </p:nvSpPr>
        <p:spPr>
          <a:ln/>
        </p:spPr>
      </p:sp>
      <p:sp>
        <p:nvSpPr>
          <p:cNvPr id="757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A176D18-223F-435D-911D-D5A012C46A6A}" type="slidenum">
              <a:rPr lang="ru-RU" smtClean="0"/>
              <a:pPr eaLnBrk="1" hangingPunct="1"/>
              <a:t>32</a:t>
            </a:fld>
            <a:endParaRPr lang="ru-RU" smtClean="0"/>
          </a:p>
        </p:txBody>
      </p:sp>
      <p:sp>
        <p:nvSpPr>
          <p:cNvPr id="76803" name="Rectangle 2"/>
          <p:cNvSpPr>
            <a:spLocks noRot="1" noChangeArrowheads="1" noTextEdit="1"/>
          </p:cNvSpPr>
          <p:nvPr>
            <p:ph type="sldImg"/>
          </p:nvPr>
        </p:nvSpPr>
        <p:spPr>
          <a:ln/>
        </p:spPr>
      </p:sp>
      <p:sp>
        <p:nvSpPr>
          <p:cNvPr id="76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973CB06-A550-4F39-A872-E2EAED192E3C}" type="slidenum">
              <a:rPr lang="ru-RU" smtClean="0"/>
              <a:pPr eaLnBrk="1" hangingPunct="1"/>
              <a:t>33</a:t>
            </a:fld>
            <a:endParaRPr lang="ru-RU" smtClean="0"/>
          </a:p>
        </p:txBody>
      </p:sp>
      <p:sp>
        <p:nvSpPr>
          <p:cNvPr id="77827" name="Rectangle 2"/>
          <p:cNvSpPr>
            <a:spLocks noRot="1" noChangeArrowheads="1" noTextEdit="1"/>
          </p:cNvSpPr>
          <p:nvPr>
            <p:ph type="sldImg"/>
          </p:nvPr>
        </p:nvSpPr>
        <p:spPr>
          <a:ln/>
        </p:spPr>
      </p:sp>
      <p:sp>
        <p:nvSpPr>
          <p:cNvPr id="778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A74440F-C3FA-47B7-B3AF-D1ABF646BF9E}" type="slidenum">
              <a:rPr lang="ru-RU" smtClean="0"/>
              <a:pPr eaLnBrk="1" hangingPunct="1"/>
              <a:t>34</a:t>
            </a:fld>
            <a:endParaRPr lang="ru-RU" smtClean="0"/>
          </a:p>
        </p:txBody>
      </p:sp>
      <p:sp>
        <p:nvSpPr>
          <p:cNvPr id="78851" name="Rectangle 2"/>
          <p:cNvSpPr>
            <a:spLocks noRot="1" noChangeArrowheads="1" noTextEdit="1"/>
          </p:cNvSpPr>
          <p:nvPr>
            <p:ph type="sldImg"/>
          </p:nvPr>
        </p:nvSpPr>
        <p:spPr>
          <a:ln/>
        </p:spPr>
      </p:sp>
      <p:sp>
        <p:nvSpPr>
          <p:cNvPr id="78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D1996BF-D6F3-4F56-BA5B-EA285F0971A7}" type="slidenum">
              <a:rPr lang="ru-RU" smtClean="0"/>
              <a:pPr eaLnBrk="1" hangingPunct="1"/>
              <a:t>35</a:t>
            </a:fld>
            <a:endParaRPr lang="ru-RU" smtClean="0"/>
          </a:p>
        </p:txBody>
      </p:sp>
      <p:sp>
        <p:nvSpPr>
          <p:cNvPr id="79875" name="Rectangle 2"/>
          <p:cNvSpPr>
            <a:spLocks noRot="1" noChangeArrowheads="1" noTextEdit="1"/>
          </p:cNvSpPr>
          <p:nvPr>
            <p:ph type="sldImg"/>
          </p:nvPr>
        </p:nvSpPr>
        <p:spPr>
          <a:ln/>
        </p:spPr>
      </p:sp>
      <p:sp>
        <p:nvSpPr>
          <p:cNvPr id="798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089FB69-C69D-4EF5-BE19-73D873F92704}" type="slidenum">
              <a:rPr lang="ru-RU" smtClean="0"/>
              <a:pPr eaLnBrk="1" hangingPunct="1"/>
              <a:t>36</a:t>
            </a:fld>
            <a:endParaRPr lang="ru-RU" smtClean="0"/>
          </a:p>
        </p:txBody>
      </p:sp>
      <p:sp>
        <p:nvSpPr>
          <p:cNvPr id="80899" name="Rectangle 2"/>
          <p:cNvSpPr>
            <a:spLocks noRot="1" noChangeArrowheads="1" noTextEdit="1"/>
          </p:cNvSpPr>
          <p:nvPr>
            <p:ph type="sldImg"/>
          </p:nvPr>
        </p:nvSpPr>
        <p:spPr>
          <a:ln/>
        </p:spPr>
      </p:sp>
      <p:sp>
        <p:nvSpPr>
          <p:cNvPr id="809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E4D6DEF-210C-4979-A7DA-86F4CACB2025}" type="slidenum">
              <a:rPr lang="ru-RU" smtClean="0"/>
              <a:pPr eaLnBrk="1" hangingPunct="1"/>
              <a:t>3</a:t>
            </a:fld>
            <a:endParaRPr lang="ru-RU" smtClean="0"/>
          </a:p>
        </p:txBody>
      </p:sp>
      <p:sp>
        <p:nvSpPr>
          <p:cNvPr id="54275" name="Rectangle 2"/>
          <p:cNvSpPr>
            <a:spLocks noRo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4D01208-58ED-4978-96EA-5D5FB5BCAF9C}" type="slidenum">
              <a:rPr lang="ru-RU" smtClean="0"/>
              <a:pPr eaLnBrk="1" hangingPunct="1"/>
              <a:t>37</a:t>
            </a:fld>
            <a:endParaRPr lang="ru-RU" smtClean="0"/>
          </a:p>
        </p:txBody>
      </p:sp>
      <p:sp>
        <p:nvSpPr>
          <p:cNvPr id="81923" name="Rectangle 2"/>
          <p:cNvSpPr>
            <a:spLocks noRot="1" noChangeArrowheads="1" noTextEdit="1"/>
          </p:cNvSpPr>
          <p:nvPr>
            <p:ph type="sldImg"/>
          </p:nvPr>
        </p:nvSpPr>
        <p:spPr>
          <a:ln/>
        </p:spPr>
      </p:sp>
      <p:sp>
        <p:nvSpPr>
          <p:cNvPr id="819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27D7E8B-6C5A-4403-A435-F08BDCE8B46C}" type="slidenum">
              <a:rPr lang="ru-RU" smtClean="0"/>
              <a:pPr eaLnBrk="1" hangingPunct="1"/>
              <a:t>38</a:t>
            </a:fld>
            <a:endParaRPr lang="ru-RU" smtClean="0"/>
          </a:p>
        </p:txBody>
      </p:sp>
      <p:sp>
        <p:nvSpPr>
          <p:cNvPr id="82947" name="Rectangle 2"/>
          <p:cNvSpPr>
            <a:spLocks noRot="1" noChangeArrowheads="1" noTextEdit="1"/>
          </p:cNvSpPr>
          <p:nvPr>
            <p:ph type="sldImg"/>
          </p:nvPr>
        </p:nvSpPr>
        <p:spPr>
          <a:ln/>
        </p:spPr>
      </p:sp>
      <p:sp>
        <p:nvSpPr>
          <p:cNvPr id="829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045FEC1-035F-4E95-9357-DA2C4FA4A306}" type="slidenum">
              <a:rPr lang="ru-RU" smtClean="0"/>
              <a:pPr eaLnBrk="1" hangingPunct="1"/>
              <a:t>39</a:t>
            </a:fld>
            <a:endParaRPr lang="ru-RU" smtClean="0"/>
          </a:p>
        </p:txBody>
      </p:sp>
      <p:sp>
        <p:nvSpPr>
          <p:cNvPr id="83971" name="Rectangle 2"/>
          <p:cNvSpPr>
            <a:spLocks noRot="1" noChangeArrowheads="1" noTextEdit="1"/>
          </p:cNvSpPr>
          <p:nvPr>
            <p:ph type="sldImg"/>
          </p:nvPr>
        </p:nvSpPr>
        <p:spPr>
          <a:ln/>
        </p:spPr>
      </p:sp>
      <p:sp>
        <p:nvSpPr>
          <p:cNvPr id="839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739A793-9EAE-4A15-A63A-2AFA6CDD873E}" type="slidenum">
              <a:rPr lang="ru-RU" smtClean="0"/>
              <a:pPr eaLnBrk="1" hangingPunct="1"/>
              <a:t>40</a:t>
            </a:fld>
            <a:endParaRPr lang="ru-RU" smtClean="0"/>
          </a:p>
        </p:txBody>
      </p:sp>
      <p:sp>
        <p:nvSpPr>
          <p:cNvPr id="84995" name="Rectangle 2"/>
          <p:cNvSpPr>
            <a:spLocks noRot="1" noChangeArrowheads="1" noTextEdit="1"/>
          </p:cNvSpPr>
          <p:nvPr>
            <p:ph type="sldImg"/>
          </p:nvPr>
        </p:nvSpPr>
        <p:spPr>
          <a:ln/>
        </p:spPr>
      </p:sp>
      <p:sp>
        <p:nvSpPr>
          <p:cNvPr id="849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5218D57-7234-4BBA-A146-D0064AC75598}" type="slidenum">
              <a:rPr lang="ru-RU" smtClean="0"/>
              <a:pPr eaLnBrk="1" hangingPunct="1"/>
              <a:t>41</a:t>
            </a:fld>
            <a:endParaRPr lang="ru-RU" smtClean="0"/>
          </a:p>
        </p:txBody>
      </p:sp>
      <p:sp>
        <p:nvSpPr>
          <p:cNvPr id="86019" name="Rectangle 2"/>
          <p:cNvSpPr>
            <a:spLocks noRot="1" noChangeArrowheads="1" noTextEdit="1"/>
          </p:cNvSpPr>
          <p:nvPr>
            <p:ph type="sldImg"/>
          </p:nvPr>
        </p:nvSpPr>
        <p:spPr>
          <a:ln/>
        </p:spPr>
      </p:sp>
      <p:sp>
        <p:nvSpPr>
          <p:cNvPr id="860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615EBDB-3F1B-4886-829C-CC4221B77999}" type="slidenum">
              <a:rPr lang="ru-RU" smtClean="0"/>
              <a:pPr eaLnBrk="1" hangingPunct="1"/>
              <a:t>42</a:t>
            </a:fld>
            <a:endParaRPr lang="ru-RU" smtClean="0"/>
          </a:p>
        </p:txBody>
      </p:sp>
      <p:sp>
        <p:nvSpPr>
          <p:cNvPr id="87043" name="Rectangle 2"/>
          <p:cNvSpPr>
            <a:spLocks noRot="1" noChangeArrowheads="1" noTextEdit="1"/>
          </p:cNvSpPr>
          <p:nvPr>
            <p:ph type="sldImg"/>
          </p:nvPr>
        </p:nvSpPr>
        <p:spPr>
          <a:ln/>
        </p:spPr>
      </p:sp>
      <p:sp>
        <p:nvSpPr>
          <p:cNvPr id="870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7996F2C-A2AF-42B7-B2DB-C1DEE4DFA700}" type="slidenum">
              <a:rPr lang="ru-RU" smtClean="0"/>
              <a:pPr eaLnBrk="1" hangingPunct="1"/>
              <a:t>43</a:t>
            </a:fld>
            <a:endParaRPr lang="ru-RU" smtClean="0"/>
          </a:p>
        </p:txBody>
      </p:sp>
      <p:sp>
        <p:nvSpPr>
          <p:cNvPr id="88067" name="Rectangle 2"/>
          <p:cNvSpPr>
            <a:spLocks noRot="1" noChangeArrowheads="1" noTextEdit="1"/>
          </p:cNvSpPr>
          <p:nvPr>
            <p:ph type="sldImg"/>
          </p:nvPr>
        </p:nvSpPr>
        <p:spPr>
          <a:ln/>
        </p:spPr>
      </p:sp>
      <p:sp>
        <p:nvSpPr>
          <p:cNvPr id="880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6530449-C4FD-49EF-9A32-9A4ED9C0ECFF}" type="slidenum">
              <a:rPr lang="ru-RU" smtClean="0"/>
              <a:pPr eaLnBrk="1" hangingPunct="1"/>
              <a:t>44</a:t>
            </a:fld>
            <a:endParaRPr lang="ru-RU" smtClean="0"/>
          </a:p>
        </p:txBody>
      </p:sp>
      <p:sp>
        <p:nvSpPr>
          <p:cNvPr id="89091" name="Rectangle 2"/>
          <p:cNvSpPr>
            <a:spLocks noRot="1" noChangeArrowheads="1" noTextEdit="1"/>
          </p:cNvSpPr>
          <p:nvPr>
            <p:ph type="sldImg"/>
          </p:nvPr>
        </p:nvSpPr>
        <p:spPr>
          <a:ln/>
        </p:spPr>
      </p:sp>
      <p:sp>
        <p:nvSpPr>
          <p:cNvPr id="890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4E93422-5975-4E10-8444-D5389B01F0A0}" type="slidenum">
              <a:rPr lang="ru-RU" smtClean="0"/>
              <a:pPr eaLnBrk="1" hangingPunct="1"/>
              <a:t>45</a:t>
            </a:fld>
            <a:endParaRPr lang="ru-RU" smtClean="0"/>
          </a:p>
        </p:txBody>
      </p:sp>
      <p:sp>
        <p:nvSpPr>
          <p:cNvPr id="90115" name="Rectangle 2"/>
          <p:cNvSpPr>
            <a:spLocks noRot="1" noChangeArrowheads="1" noTextEdit="1"/>
          </p:cNvSpPr>
          <p:nvPr>
            <p:ph type="sldImg"/>
          </p:nvPr>
        </p:nvSpPr>
        <p:spPr>
          <a:ln/>
        </p:spPr>
      </p:sp>
      <p:sp>
        <p:nvSpPr>
          <p:cNvPr id="901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3A76511-2676-4F8C-9885-FBDB7507FD45}" type="slidenum">
              <a:rPr lang="ru-RU" smtClean="0"/>
              <a:pPr eaLnBrk="1" hangingPunct="1"/>
              <a:t>46</a:t>
            </a:fld>
            <a:endParaRPr lang="ru-RU" smtClean="0"/>
          </a:p>
        </p:txBody>
      </p:sp>
      <p:sp>
        <p:nvSpPr>
          <p:cNvPr id="91139" name="Rectangle 2"/>
          <p:cNvSpPr>
            <a:spLocks noRot="1" noChangeArrowheads="1" noTextEdit="1"/>
          </p:cNvSpPr>
          <p:nvPr>
            <p:ph type="sldImg"/>
          </p:nvPr>
        </p:nvSpPr>
        <p:spPr>
          <a:ln/>
        </p:spPr>
      </p:sp>
      <p:sp>
        <p:nvSpPr>
          <p:cNvPr id="911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1B9DC21-B2D7-409A-97B7-BFFBE6D6CCA7}" type="slidenum">
              <a:rPr lang="ru-RU" smtClean="0"/>
              <a:pPr eaLnBrk="1" hangingPunct="1"/>
              <a:t>4</a:t>
            </a:fld>
            <a:endParaRPr lang="ru-RU" smtClean="0"/>
          </a:p>
        </p:txBody>
      </p:sp>
      <p:sp>
        <p:nvSpPr>
          <p:cNvPr id="55299" name="Rectangle 2"/>
          <p:cNvSpPr>
            <a:spLocks noRo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8A54DDA-5162-4E28-870D-EA5D9F03B075}" type="slidenum">
              <a:rPr lang="ru-RU" smtClean="0"/>
              <a:pPr eaLnBrk="1" hangingPunct="1"/>
              <a:t>5</a:t>
            </a:fld>
            <a:endParaRPr lang="ru-RU" smtClean="0"/>
          </a:p>
        </p:txBody>
      </p:sp>
      <p:sp>
        <p:nvSpPr>
          <p:cNvPr id="56323" name="Rectangle 2"/>
          <p:cNvSpPr>
            <a:spLocks noRo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B99E70D-F309-4B55-9E7D-8165078E947B}" type="slidenum">
              <a:rPr lang="ru-RU" smtClean="0"/>
              <a:pPr eaLnBrk="1" hangingPunct="1"/>
              <a:t>6</a:t>
            </a:fld>
            <a:endParaRPr lang="ru-RU" smtClean="0"/>
          </a:p>
        </p:txBody>
      </p:sp>
      <p:sp>
        <p:nvSpPr>
          <p:cNvPr id="57347" name="Rectangle 2"/>
          <p:cNvSpPr>
            <a:spLocks noRo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87681B5-5930-4E09-A315-FF199C8EB813}" type="slidenum">
              <a:rPr lang="ru-RU" smtClean="0"/>
              <a:pPr eaLnBrk="1" hangingPunct="1"/>
              <a:t>7</a:t>
            </a:fld>
            <a:endParaRPr lang="ru-RU" smtClean="0"/>
          </a:p>
        </p:txBody>
      </p:sp>
      <p:sp>
        <p:nvSpPr>
          <p:cNvPr id="58371" name="Rectangle 2"/>
          <p:cNvSpPr>
            <a:spLocks noRo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3CCEB49-5EC0-424B-AF9F-6A6C281A9A0B}" type="slidenum">
              <a:rPr lang="ru-RU" smtClean="0"/>
              <a:pPr eaLnBrk="1" hangingPunct="1"/>
              <a:t>8</a:t>
            </a:fld>
            <a:endParaRPr lang="ru-RU" smtClean="0"/>
          </a:p>
        </p:txBody>
      </p:sp>
      <p:sp>
        <p:nvSpPr>
          <p:cNvPr id="59395" name="Rectangle 2"/>
          <p:cNvSpPr>
            <a:spLocks noRo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8595528-052D-49E1-88C3-E118A0110B54}" type="slidenum">
              <a:rPr lang="ru-RU" smtClean="0"/>
              <a:pPr eaLnBrk="1" hangingPunct="1"/>
              <a:t>9</a:t>
            </a:fld>
            <a:endParaRPr lang="ru-RU" smtClean="0"/>
          </a:p>
        </p:txBody>
      </p:sp>
      <p:sp>
        <p:nvSpPr>
          <p:cNvPr id="60419" name="Rectangle 2"/>
          <p:cNvSpPr>
            <a:spLocks noRo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3175" y="4267200"/>
            <a:ext cx="9140825" cy="2590800"/>
            <a:chOff x="2" y="2688"/>
            <a:chExt cx="5758" cy="1632"/>
          </a:xfrm>
        </p:grpSpPr>
        <p:sp>
          <p:nvSpPr>
            <p:cNvPr id="5" name="Freeform 3"/>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ru-RU"/>
            </a:p>
          </p:txBody>
        </p:sp>
        <p:grpSp>
          <p:nvGrpSpPr>
            <p:cNvPr id="6" name="Group 4"/>
            <p:cNvGrpSpPr>
              <a:grpSpLocks/>
            </p:cNvGrpSpPr>
            <p:nvPr userDrawn="1"/>
          </p:nvGrpSpPr>
          <p:grpSpPr bwMode="auto">
            <a:xfrm>
              <a:off x="3528" y="3715"/>
              <a:ext cx="792" cy="521"/>
              <a:chOff x="3527" y="3715"/>
              <a:chExt cx="792" cy="521"/>
            </a:xfrm>
          </p:grpSpPr>
          <p:sp>
            <p:nvSpPr>
              <p:cNvPr id="57" name="Oval 5"/>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pPr>
                  <a:defRPr/>
                </a:pPr>
                <a:endParaRPr lang="ru-RU"/>
              </a:p>
            </p:txBody>
          </p:sp>
          <p:sp>
            <p:nvSpPr>
              <p:cNvPr id="58" name="Oval 6"/>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pPr>
                  <a:defRPr/>
                </a:pPr>
                <a:endParaRPr lang="ru-RU"/>
              </a:p>
            </p:txBody>
          </p:sp>
          <p:sp>
            <p:nvSpPr>
              <p:cNvPr id="59" name="Oval 7"/>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ru-RU"/>
              </a:p>
            </p:txBody>
          </p:sp>
          <p:sp>
            <p:nvSpPr>
              <p:cNvPr id="60" name="Oval 8"/>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defRPr/>
                </a:pPr>
                <a:endParaRPr lang="ru-RU"/>
              </a:p>
            </p:txBody>
          </p:sp>
          <p:sp>
            <p:nvSpPr>
              <p:cNvPr id="61" name="Oval 9"/>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ru-RU"/>
              </a:p>
            </p:txBody>
          </p:sp>
          <p:sp>
            <p:nvSpPr>
              <p:cNvPr id="62" name="Freeform 10"/>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pPr>
                  <a:defRPr/>
                </a:pPr>
                <a:endParaRPr lang="ru-RU"/>
              </a:p>
            </p:txBody>
          </p:sp>
          <p:sp>
            <p:nvSpPr>
              <p:cNvPr id="63" name="Freeform 11"/>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pPr>
                  <a:defRPr/>
                </a:pPr>
                <a:endParaRPr lang="ru-RU"/>
              </a:p>
            </p:txBody>
          </p:sp>
          <p:sp>
            <p:nvSpPr>
              <p:cNvPr id="64" name="Freeform 12"/>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ru-RU"/>
              </a:p>
            </p:txBody>
          </p:sp>
          <p:sp>
            <p:nvSpPr>
              <p:cNvPr id="65" name="Freeform 13"/>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pPr>
                  <a:defRPr/>
                </a:pPr>
                <a:endParaRPr lang="ru-RU"/>
              </a:p>
            </p:txBody>
          </p:sp>
          <p:sp>
            <p:nvSpPr>
              <p:cNvPr id="66" name="Freeform 14"/>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pPr>
                  <a:defRPr/>
                </a:pPr>
                <a:endParaRPr lang="ru-RU"/>
              </a:p>
            </p:txBody>
          </p:sp>
          <p:sp>
            <p:nvSpPr>
              <p:cNvPr id="67" name="Oval 15"/>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ru-RU"/>
              </a:p>
            </p:txBody>
          </p:sp>
        </p:grpSp>
        <p:grpSp>
          <p:nvGrpSpPr>
            <p:cNvPr id="7" name="Group 16"/>
            <p:cNvGrpSpPr>
              <a:grpSpLocks/>
            </p:cNvGrpSpPr>
            <p:nvPr userDrawn="1"/>
          </p:nvGrpSpPr>
          <p:grpSpPr bwMode="auto">
            <a:xfrm>
              <a:off x="1776" y="3631"/>
              <a:ext cx="1626" cy="683"/>
              <a:chOff x="1776" y="3631"/>
              <a:chExt cx="1626" cy="683"/>
            </a:xfrm>
          </p:grpSpPr>
          <p:sp>
            <p:nvSpPr>
              <p:cNvPr id="39" name="Oval 17"/>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pPr>
                  <a:defRPr/>
                </a:pPr>
                <a:endParaRPr lang="ru-RU"/>
              </a:p>
            </p:txBody>
          </p:sp>
          <p:sp>
            <p:nvSpPr>
              <p:cNvPr id="40" name="Oval 18"/>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pPr>
                  <a:defRPr/>
                </a:pPr>
                <a:endParaRPr lang="ru-RU"/>
              </a:p>
            </p:txBody>
          </p:sp>
          <p:sp>
            <p:nvSpPr>
              <p:cNvPr id="41" name="Oval 19"/>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pPr>
                  <a:defRPr/>
                </a:pPr>
                <a:endParaRPr lang="ru-RU"/>
              </a:p>
            </p:txBody>
          </p:sp>
          <p:sp>
            <p:nvSpPr>
              <p:cNvPr id="42" name="Oval 20"/>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defRPr/>
                </a:pPr>
                <a:endParaRPr lang="ru-RU"/>
              </a:p>
            </p:txBody>
          </p:sp>
          <p:sp>
            <p:nvSpPr>
              <p:cNvPr id="43" name="Oval 21"/>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ru-RU"/>
              </a:p>
            </p:txBody>
          </p:sp>
          <p:sp>
            <p:nvSpPr>
              <p:cNvPr id="44" name="Oval 22"/>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defRPr/>
                </a:pPr>
                <a:endParaRPr lang="ru-RU"/>
              </a:p>
            </p:txBody>
          </p:sp>
          <p:sp>
            <p:nvSpPr>
              <p:cNvPr id="45" name="Oval 23"/>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pPr>
                  <a:defRPr/>
                </a:pPr>
                <a:endParaRPr lang="ru-RU"/>
              </a:p>
            </p:txBody>
          </p:sp>
          <p:sp>
            <p:nvSpPr>
              <p:cNvPr id="46" name="Oval 24"/>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pPr>
                  <a:defRPr/>
                </a:pPr>
                <a:endParaRPr lang="ru-RU"/>
              </a:p>
            </p:txBody>
          </p:sp>
          <p:sp>
            <p:nvSpPr>
              <p:cNvPr id="47" name="Freeform 25"/>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pPr>
                  <a:defRPr/>
                </a:pPr>
                <a:endParaRPr lang="ru-RU"/>
              </a:p>
            </p:txBody>
          </p:sp>
          <p:sp>
            <p:nvSpPr>
              <p:cNvPr id="48" name="Freeform 26"/>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pPr>
                  <a:defRPr/>
                </a:pPr>
                <a:endParaRPr lang="ru-RU"/>
              </a:p>
            </p:txBody>
          </p:sp>
          <p:sp>
            <p:nvSpPr>
              <p:cNvPr id="49" name="Freeform 27"/>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pPr>
                  <a:defRPr/>
                </a:pPr>
                <a:endParaRPr lang="ru-RU"/>
              </a:p>
            </p:txBody>
          </p:sp>
          <p:sp>
            <p:nvSpPr>
              <p:cNvPr id="50" name="Freeform 28"/>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pPr>
                  <a:defRPr/>
                </a:pPr>
                <a:endParaRPr lang="ru-RU"/>
              </a:p>
            </p:txBody>
          </p:sp>
          <p:sp>
            <p:nvSpPr>
              <p:cNvPr id="51" name="Freeform 29"/>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pPr>
                  <a:defRPr/>
                </a:pPr>
                <a:endParaRPr lang="ru-RU"/>
              </a:p>
            </p:txBody>
          </p:sp>
          <p:sp>
            <p:nvSpPr>
              <p:cNvPr id="52" name="Freeform 30"/>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pPr>
                  <a:defRPr/>
                </a:pPr>
                <a:endParaRPr lang="ru-RU"/>
              </a:p>
            </p:txBody>
          </p:sp>
          <p:sp>
            <p:nvSpPr>
              <p:cNvPr id="53" name="Freeform 31"/>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ru-RU"/>
              </a:p>
            </p:txBody>
          </p:sp>
          <p:sp>
            <p:nvSpPr>
              <p:cNvPr id="54" name="Freeform 32"/>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ru-RU"/>
              </a:p>
            </p:txBody>
          </p:sp>
          <p:sp>
            <p:nvSpPr>
              <p:cNvPr id="55" name="Freeform 33"/>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ru-RU"/>
              </a:p>
            </p:txBody>
          </p:sp>
          <p:sp>
            <p:nvSpPr>
              <p:cNvPr id="56" name="Freeform 34"/>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pPr>
                  <a:defRPr/>
                </a:pPr>
                <a:endParaRPr lang="ru-RU"/>
              </a:p>
            </p:txBody>
          </p:sp>
        </p:grpSp>
        <p:grpSp>
          <p:nvGrpSpPr>
            <p:cNvPr id="8" name="Group 35"/>
            <p:cNvGrpSpPr>
              <a:grpSpLocks/>
            </p:cNvGrpSpPr>
            <p:nvPr userDrawn="1"/>
          </p:nvGrpSpPr>
          <p:grpSpPr bwMode="auto">
            <a:xfrm>
              <a:off x="4128" y="3360"/>
              <a:ext cx="1351" cy="821"/>
              <a:chOff x="4128" y="3360"/>
              <a:chExt cx="1351" cy="821"/>
            </a:xfrm>
          </p:grpSpPr>
          <p:sp>
            <p:nvSpPr>
              <p:cNvPr id="22" name="Freeform 36"/>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ru-RU"/>
              </a:p>
            </p:txBody>
          </p:sp>
          <p:sp>
            <p:nvSpPr>
              <p:cNvPr id="23" name="Freeform 37"/>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ru-RU"/>
              </a:p>
            </p:txBody>
          </p:sp>
          <p:sp>
            <p:nvSpPr>
              <p:cNvPr id="24" name="Freeform 38"/>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pPr>
                  <a:defRPr/>
                </a:pPr>
                <a:endParaRPr lang="ru-RU"/>
              </a:p>
            </p:txBody>
          </p:sp>
          <p:sp>
            <p:nvSpPr>
              <p:cNvPr id="25" name="Freeform 39"/>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ru-RU"/>
              </a:p>
            </p:txBody>
          </p:sp>
          <p:sp>
            <p:nvSpPr>
              <p:cNvPr id="26" name="Freeform 40"/>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ru-RU"/>
              </a:p>
            </p:txBody>
          </p:sp>
          <p:sp>
            <p:nvSpPr>
              <p:cNvPr id="27" name="Freeform 41"/>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ru-RU"/>
              </a:p>
            </p:txBody>
          </p:sp>
          <p:sp>
            <p:nvSpPr>
              <p:cNvPr id="28" name="Freeform 42"/>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ru-RU"/>
              </a:p>
            </p:txBody>
          </p:sp>
          <p:sp>
            <p:nvSpPr>
              <p:cNvPr id="29" name="Freeform 43"/>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pPr>
                  <a:defRPr/>
                </a:pPr>
                <a:endParaRPr lang="ru-RU"/>
              </a:p>
            </p:txBody>
          </p:sp>
          <p:sp>
            <p:nvSpPr>
              <p:cNvPr id="30" name="Freeform 44"/>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pPr>
                  <a:defRPr/>
                </a:pPr>
                <a:endParaRPr lang="ru-RU"/>
              </a:p>
            </p:txBody>
          </p:sp>
          <p:sp>
            <p:nvSpPr>
              <p:cNvPr id="31" name="Freeform 45"/>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ru-RU"/>
              </a:p>
            </p:txBody>
          </p:sp>
          <p:sp>
            <p:nvSpPr>
              <p:cNvPr id="32" name="Freeform 46"/>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ru-RU"/>
              </a:p>
            </p:txBody>
          </p:sp>
          <p:sp>
            <p:nvSpPr>
              <p:cNvPr id="33" name="Oval 47"/>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pPr>
                  <a:defRPr/>
                </a:pPr>
                <a:endParaRPr lang="ru-RU"/>
              </a:p>
            </p:txBody>
          </p:sp>
          <p:sp>
            <p:nvSpPr>
              <p:cNvPr id="34" name="Oval 48"/>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pPr>
                  <a:defRPr/>
                </a:pPr>
                <a:endParaRPr lang="ru-RU"/>
              </a:p>
            </p:txBody>
          </p:sp>
          <p:sp>
            <p:nvSpPr>
              <p:cNvPr id="35" name="Oval 49"/>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ru-RU"/>
              </a:p>
            </p:txBody>
          </p:sp>
          <p:sp>
            <p:nvSpPr>
              <p:cNvPr id="36" name="Oval 50"/>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ru-RU"/>
              </a:p>
            </p:txBody>
          </p:sp>
          <p:sp>
            <p:nvSpPr>
              <p:cNvPr id="37" name="Oval 51"/>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ru-RU"/>
              </a:p>
            </p:txBody>
          </p:sp>
          <p:sp>
            <p:nvSpPr>
              <p:cNvPr id="38" name="Oval 52"/>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defRPr/>
                </a:pPr>
                <a:endParaRPr lang="ru-RU"/>
              </a:p>
            </p:txBody>
          </p:sp>
        </p:grpSp>
        <p:grpSp>
          <p:nvGrpSpPr>
            <p:cNvPr id="9" name="Group 53"/>
            <p:cNvGrpSpPr>
              <a:grpSpLocks/>
            </p:cNvGrpSpPr>
            <p:nvPr userDrawn="1"/>
          </p:nvGrpSpPr>
          <p:grpSpPr bwMode="auto">
            <a:xfrm>
              <a:off x="5280" y="3024"/>
              <a:ext cx="425" cy="258"/>
              <a:chOff x="5280" y="3024"/>
              <a:chExt cx="425" cy="258"/>
            </a:xfrm>
          </p:grpSpPr>
          <p:sp>
            <p:nvSpPr>
              <p:cNvPr id="10" name="Freeform 54"/>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ru-RU"/>
              </a:p>
            </p:txBody>
          </p:sp>
          <p:sp>
            <p:nvSpPr>
              <p:cNvPr id="11" name="Freeform 55"/>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ru-RU"/>
              </a:p>
            </p:txBody>
          </p:sp>
          <p:sp>
            <p:nvSpPr>
              <p:cNvPr id="12" name="Freeform 56"/>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ru-RU"/>
              </a:p>
            </p:txBody>
          </p:sp>
          <p:sp>
            <p:nvSpPr>
              <p:cNvPr id="13" name="Freeform 57"/>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ru-RU"/>
              </a:p>
            </p:txBody>
          </p:sp>
          <p:sp>
            <p:nvSpPr>
              <p:cNvPr id="14" name="Freeform 58"/>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ru-RU"/>
              </a:p>
            </p:txBody>
          </p:sp>
          <p:sp>
            <p:nvSpPr>
              <p:cNvPr id="15" name="Freeform 59"/>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ru-RU"/>
              </a:p>
            </p:txBody>
          </p:sp>
          <p:sp>
            <p:nvSpPr>
              <p:cNvPr id="16" name="Freeform 60"/>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ru-RU"/>
              </a:p>
            </p:txBody>
          </p:sp>
          <p:grpSp>
            <p:nvGrpSpPr>
              <p:cNvPr id="17" name="Group 61"/>
              <p:cNvGrpSpPr>
                <a:grpSpLocks/>
              </p:cNvGrpSpPr>
              <p:nvPr/>
            </p:nvGrpSpPr>
            <p:grpSpPr bwMode="auto">
              <a:xfrm>
                <a:off x="5381" y="3085"/>
                <a:ext cx="227" cy="132"/>
                <a:chOff x="5381" y="3085"/>
                <a:chExt cx="227" cy="132"/>
              </a:xfrm>
            </p:grpSpPr>
            <p:sp>
              <p:nvSpPr>
                <p:cNvPr id="18" name="Oval 62"/>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pPr>
                    <a:defRPr/>
                  </a:pPr>
                  <a:endParaRPr lang="ru-RU"/>
                </a:p>
              </p:txBody>
            </p:sp>
            <p:sp>
              <p:nvSpPr>
                <p:cNvPr id="19" name="Oval 63"/>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pPr>
                    <a:defRPr/>
                  </a:pPr>
                  <a:endParaRPr lang="ru-RU"/>
                </a:p>
              </p:txBody>
            </p:sp>
            <p:sp>
              <p:nvSpPr>
                <p:cNvPr id="20" name="Oval 64"/>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pPr>
                    <a:defRPr/>
                  </a:pPr>
                  <a:endParaRPr lang="ru-RU"/>
                </a:p>
              </p:txBody>
            </p:sp>
            <p:sp>
              <p:nvSpPr>
                <p:cNvPr id="21" name="Oval 65"/>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pPr>
                    <a:defRPr/>
                  </a:pPr>
                  <a:endParaRPr lang="ru-RU"/>
                </a:p>
              </p:txBody>
            </p:sp>
          </p:grpSp>
        </p:grpSp>
      </p:grpSp>
      <p:sp>
        <p:nvSpPr>
          <p:cNvPr id="100418" name="Rectangle 66"/>
          <p:cNvSpPr>
            <a:spLocks noGrp="1" noChangeArrowheads="1"/>
          </p:cNvSpPr>
          <p:nvPr>
            <p:ph type="ctrTitle" sz="quarter"/>
          </p:nvPr>
        </p:nvSpPr>
        <p:spPr>
          <a:xfrm>
            <a:off x="685800" y="1692275"/>
            <a:ext cx="7772400" cy="1736725"/>
          </a:xfrm>
        </p:spPr>
        <p:txBody>
          <a:bodyPr anchor="b"/>
          <a:lstStyle>
            <a:lvl1pPr>
              <a:defRPr sz="5400"/>
            </a:lvl1pPr>
          </a:lstStyle>
          <a:p>
            <a:r>
              <a:rPr lang="ru-RU"/>
              <a:t>Образец заголовка</a:t>
            </a:r>
          </a:p>
        </p:txBody>
      </p:sp>
      <p:sp>
        <p:nvSpPr>
          <p:cNvPr id="100419" name="Rectangle 67"/>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ru-RU"/>
              <a:t>Образец подзаголовка</a:t>
            </a:r>
          </a:p>
        </p:txBody>
      </p:sp>
      <p:sp>
        <p:nvSpPr>
          <p:cNvPr id="68" name="Rectangle 68"/>
          <p:cNvSpPr>
            <a:spLocks noGrp="1" noChangeArrowheads="1"/>
          </p:cNvSpPr>
          <p:nvPr>
            <p:ph type="dt" sz="quarter" idx="10"/>
          </p:nvPr>
        </p:nvSpPr>
        <p:spPr>
          <a:xfrm>
            <a:off x="457200" y="6248400"/>
            <a:ext cx="2133600" cy="457200"/>
          </a:xfrm>
        </p:spPr>
        <p:txBody>
          <a:bodyPr/>
          <a:lstStyle>
            <a:lvl1pPr>
              <a:defRPr/>
            </a:lvl1pPr>
          </a:lstStyle>
          <a:p>
            <a:pPr>
              <a:defRPr/>
            </a:pPr>
            <a:endParaRPr lang="ru-RU"/>
          </a:p>
        </p:txBody>
      </p:sp>
      <p:sp>
        <p:nvSpPr>
          <p:cNvPr id="69" name="Rectangle 69"/>
          <p:cNvSpPr>
            <a:spLocks noGrp="1" noChangeArrowheads="1"/>
          </p:cNvSpPr>
          <p:nvPr>
            <p:ph type="ftr" sz="quarter" idx="11"/>
          </p:nvPr>
        </p:nvSpPr>
        <p:spPr>
          <a:xfrm>
            <a:off x="3124200" y="6248400"/>
            <a:ext cx="2895600" cy="457200"/>
          </a:xfrm>
        </p:spPr>
        <p:txBody>
          <a:bodyPr/>
          <a:lstStyle>
            <a:lvl1pPr>
              <a:defRPr/>
            </a:lvl1pPr>
          </a:lstStyle>
          <a:p>
            <a:pPr>
              <a:defRPr/>
            </a:pPr>
            <a:endParaRPr lang="ru-RU"/>
          </a:p>
        </p:txBody>
      </p:sp>
      <p:sp>
        <p:nvSpPr>
          <p:cNvPr id="70" name="Rectangle 70"/>
          <p:cNvSpPr>
            <a:spLocks noGrp="1" noChangeArrowheads="1"/>
          </p:cNvSpPr>
          <p:nvPr>
            <p:ph type="sldNum" sz="quarter" idx="12"/>
          </p:nvPr>
        </p:nvSpPr>
        <p:spPr>
          <a:xfrm>
            <a:off x="6553200" y="6248400"/>
            <a:ext cx="2133600" cy="457200"/>
          </a:xfrm>
        </p:spPr>
        <p:txBody>
          <a:bodyPr/>
          <a:lstStyle>
            <a:lvl1pPr>
              <a:defRPr/>
            </a:lvl1pPr>
          </a:lstStyle>
          <a:p>
            <a:pPr>
              <a:defRPr/>
            </a:pPr>
            <a:fld id="{ADFDBEBF-3F51-4D91-8C73-9B5C2E67684D}" type="slidenum">
              <a:rPr lang="ru-RU"/>
              <a:pPr>
                <a:defRPr/>
              </a:pPr>
              <a:t>‹#›</a:t>
            </a:fld>
            <a:endParaRPr lang="ru-RU"/>
          </a:p>
        </p:txBody>
      </p:sp>
    </p:spTree>
    <p:extLst>
      <p:ext uri="{BB962C8B-B14F-4D97-AF65-F5344CB8AC3E}">
        <p14:creationId xmlns:p14="http://schemas.microsoft.com/office/powerpoint/2010/main" val="718269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69"/>
          <p:cNvSpPr>
            <a:spLocks noGrp="1" noChangeArrowheads="1"/>
          </p:cNvSpPr>
          <p:nvPr>
            <p:ph type="dt" sz="half" idx="10"/>
          </p:nvPr>
        </p:nvSpPr>
        <p:spPr>
          <a:ln/>
        </p:spPr>
        <p:txBody>
          <a:bodyPr/>
          <a:lstStyle>
            <a:lvl1pPr>
              <a:defRPr/>
            </a:lvl1pPr>
          </a:lstStyle>
          <a:p>
            <a:pPr>
              <a:defRPr/>
            </a:pPr>
            <a:endParaRPr lang="ru-RU"/>
          </a:p>
        </p:txBody>
      </p:sp>
      <p:sp>
        <p:nvSpPr>
          <p:cNvPr id="5" name="Rectangle 70"/>
          <p:cNvSpPr>
            <a:spLocks noGrp="1" noChangeArrowheads="1"/>
          </p:cNvSpPr>
          <p:nvPr>
            <p:ph type="ftr" sz="quarter" idx="11"/>
          </p:nvPr>
        </p:nvSpPr>
        <p:spPr>
          <a:ln/>
        </p:spPr>
        <p:txBody>
          <a:bodyPr/>
          <a:lstStyle>
            <a:lvl1pPr>
              <a:defRPr/>
            </a:lvl1pPr>
          </a:lstStyle>
          <a:p>
            <a:pPr>
              <a:defRPr/>
            </a:pPr>
            <a:endParaRPr lang="ru-RU"/>
          </a:p>
        </p:txBody>
      </p:sp>
      <p:sp>
        <p:nvSpPr>
          <p:cNvPr id="6" name="Rectangle 71"/>
          <p:cNvSpPr>
            <a:spLocks noGrp="1" noChangeArrowheads="1"/>
          </p:cNvSpPr>
          <p:nvPr>
            <p:ph type="sldNum" sz="quarter" idx="12"/>
          </p:nvPr>
        </p:nvSpPr>
        <p:spPr>
          <a:ln/>
        </p:spPr>
        <p:txBody>
          <a:bodyPr/>
          <a:lstStyle>
            <a:lvl1pPr>
              <a:defRPr/>
            </a:lvl1pPr>
          </a:lstStyle>
          <a:p>
            <a:pPr>
              <a:defRPr/>
            </a:pPr>
            <a:fld id="{A52B02F6-546E-4DCF-9FA5-9C8B0D1A0B14}" type="slidenum">
              <a:rPr lang="ru-RU"/>
              <a:pPr>
                <a:defRPr/>
              </a:pPr>
              <a:t>‹#›</a:t>
            </a:fld>
            <a:endParaRPr lang="ru-RU"/>
          </a:p>
        </p:txBody>
      </p:sp>
    </p:spTree>
    <p:extLst>
      <p:ext uri="{BB962C8B-B14F-4D97-AF65-F5344CB8AC3E}">
        <p14:creationId xmlns:p14="http://schemas.microsoft.com/office/powerpoint/2010/main" val="3176108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7813"/>
            <a:ext cx="2057400" cy="584835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7813"/>
            <a:ext cx="6019800" cy="58483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69"/>
          <p:cNvSpPr>
            <a:spLocks noGrp="1" noChangeArrowheads="1"/>
          </p:cNvSpPr>
          <p:nvPr>
            <p:ph type="dt" sz="half" idx="10"/>
          </p:nvPr>
        </p:nvSpPr>
        <p:spPr>
          <a:ln/>
        </p:spPr>
        <p:txBody>
          <a:bodyPr/>
          <a:lstStyle>
            <a:lvl1pPr>
              <a:defRPr/>
            </a:lvl1pPr>
          </a:lstStyle>
          <a:p>
            <a:pPr>
              <a:defRPr/>
            </a:pPr>
            <a:endParaRPr lang="ru-RU"/>
          </a:p>
        </p:txBody>
      </p:sp>
      <p:sp>
        <p:nvSpPr>
          <p:cNvPr id="5" name="Rectangle 70"/>
          <p:cNvSpPr>
            <a:spLocks noGrp="1" noChangeArrowheads="1"/>
          </p:cNvSpPr>
          <p:nvPr>
            <p:ph type="ftr" sz="quarter" idx="11"/>
          </p:nvPr>
        </p:nvSpPr>
        <p:spPr>
          <a:ln/>
        </p:spPr>
        <p:txBody>
          <a:bodyPr/>
          <a:lstStyle>
            <a:lvl1pPr>
              <a:defRPr/>
            </a:lvl1pPr>
          </a:lstStyle>
          <a:p>
            <a:pPr>
              <a:defRPr/>
            </a:pPr>
            <a:endParaRPr lang="ru-RU"/>
          </a:p>
        </p:txBody>
      </p:sp>
      <p:sp>
        <p:nvSpPr>
          <p:cNvPr id="6" name="Rectangle 71"/>
          <p:cNvSpPr>
            <a:spLocks noGrp="1" noChangeArrowheads="1"/>
          </p:cNvSpPr>
          <p:nvPr>
            <p:ph type="sldNum" sz="quarter" idx="12"/>
          </p:nvPr>
        </p:nvSpPr>
        <p:spPr>
          <a:ln/>
        </p:spPr>
        <p:txBody>
          <a:bodyPr/>
          <a:lstStyle>
            <a:lvl1pPr>
              <a:defRPr/>
            </a:lvl1pPr>
          </a:lstStyle>
          <a:p>
            <a:pPr>
              <a:defRPr/>
            </a:pPr>
            <a:fld id="{43706BA9-3AA8-4047-9964-C9EB2FE5F7EB}" type="slidenum">
              <a:rPr lang="ru-RU"/>
              <a:pPr>
                <a:defRPr/>
              </a:pPr>
              <a:t>‹#›</a:t>
            </a:fld>
            <a:endParaRPr lang="ru-RU"/>
          </a:p>
        </p:txBody>
      </p:sp>
    </p:spTree>
    <p:extLst>
      <p:ext uri="{BB962C8B-B14F-4D97-AF65-F5344CB8AC3E}">
        <p14:creationId xmlns:p14="http://schemas.microsoft.com/office/powerpoint/2010/main" val="5777560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7813"/>
            <a:ext cx="8229600" cy="1139825"/>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457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69"/>
          <p:cNvSpPr>
            <a:spLocks noGrp="1" noChangeArrowheads="1"/>
          </p:cNvSpPr>
          <p:nvPr>
            <p:ph type="dt" sz="half" idx="10"/>
          </p:nvPr>
        </p:nvSpPr>
        <p:spPr>
          <a:ln/>
        </p:spPr>
        <p:txBody>
          <a:bodyPr/>
          <a:lstStyle>
            <a:lvl1pPr>
              <a:defRPr/>
            </a:lvl1pPr>
          </a:lstStyle>
          <a:p>
            <a:pPr>
              <a:defRPr/>
            </a:pPr>
            <a:endParaRPr lang="ru-RU"/>
          </a:p>
        </p:txBody>
      </p:sp>
      <p:sp>
        <p:nvSpPr>
          <p:cNvPr id="6" name="Rectangle 70"/>
          <p:cNvSpPr>
            <a:spLocks noGrp="1" noChangeArrowheads="1"/>
          </p:cNvSpPr>
          <p:nvPr>
            <p:ph type="ftr" sz="quarter" idx="11"/>
          </p:nvPr>
        </p:nvSpPr>
        <p:spPr>
          <a:ln/>
        </p:spPr>
        <p:txBody>
          <a:bodyPr/>
          <a:lstStyle>
            <a:lvl1pPr>
              <a:defRPr/>
            </a:lvl1pPr>
          </a:lstStyle>
          <a:p>
            <a:pPr>
              <a:defRPr/>
            </a:pPr>
            <a:endParaRPr lang="ru-RU"/>
          </a:p>
        </p:txBody>
      </p:sp>
      <p:sp>
        <p:nvSpPr>
          <p:cNvPr id="7" name="Rectangle 71"/>
          <p:cNvSpPr>
            <a:spLocks noGrp="1" noChangeArrowheads="1"/>
          </p:cNvSpPr>
          <p:nvPr>
            <p:ph type="sldNum" sz="quarter" idx="12"/>
          </p:nvPr>
        </p:nvSpPr>
        <p:spPr>
          <a:ln/>
        </p:spPr>
        <p:txBody>
          <a:bodyPr/>
          <a:lstStyle>
            <a:lvl1pPr>
              <a:defRPr/>
            </a:lvl1pPr>
          </a:lstStyle>
          <a:p>
            <a:pPr>
              <a:defRPr/>
            </a:pPr>
            <a:fld id="{FAA6BF6B-C914-49F7-9222-B4582F8475D5}" type="slidenum">
              <a:rPr lang="ru-RU"/>
              <a:pPr>
                <a:defRPr/>
              </a:pPr>
              <a:t>‹#›</a:t>
            </a:fld>
            <a:endParaRPr lang="ru-RU"/>
          </a:p>
        </p:txBody>
      </p:sp>
    </p:spTree>
    <p:extLst>
      <p:ext uri="{BB962C8B-B14F-4D97-AF65-F5344CB8AC3E}">
        <p14:creationId xmlns:p14="http://schemas.microsoft.com/office/powerpoint/2010/main" val="496656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69"/>
          <p:cNvSpPr>
            <a:spLocks noGrp="1" noChangeArrowheads="1"/>
          </p:cNvSpPr>
          <p:nvPr>
            <p:ph type="dt" sz="half" idx="10"/>
          </p:nvPr>
        </p:nvSpPr>
        <p:spPr>
          <a:ln/>
        </p:spPr>
        <p:txBody>
          <a:bodyPr/>
          <a:lstStyle>
            <a:lvl1pPr>
              <a:defRPr/>
            </a:lvl1pPr>
          </a:lstStyle>
          <a:p>
            <a:pPr>
              <a:defRPr/>
            </a:pPr>
            <a:endParaRPr lang="ru-RU"/>
          </a:p>
        </p:txBody>
      </p:sp>
      <p:sp>
        <p:nvSpPr>
          <p:cNvPr id="5" name="Rectangle 70"/>
          <p:cNvSpPr>
            <a:spLocks noGrp="1" noChangeArrowheads="1"/>
          </p:cNvSpPr>
          <p:nvPr>
            <p:ph type="ftr" sz="quarter" idx="11"/>
          </p:nvPr>
        </p:nvSpPr>
        <p:spPr>
          <a:ln/>
        </p:spPr>
        <p:txBody>
          <a:bodyPr/>
          <a:lstStyle>
            <a:lvl1pPr>
              <a:defRPr/>
            </a:lvl1pPr>
          </a:lstStyle>
          <a:p>
            <a:pPr>
              <a:defRPr/>
            </a:pPr>
            <a:endParaRPr lang="ru-RU"/>
          </a:p>
        </p:txBody>
      </p:sp>
      <p:sp>
        <p:nvSpPr>
          <p:cNvPr id="6" name="Rectangle 71"/>
          <p:cNvSpPr>
            <a:spLocks noGrp="1" noChangeArrowheads="1"/>
          </p:cNvSpPr>
          <p:nvPr>
            <p:ph type="sldNum" sz="quarter" idx="12"/>
          </p:nvPr>
        </p:nvSpPr>
        <p:spPr>
          <a:ln/>
        </p:spPr>
        <p:txBody>
          <a:bodyPr/>
          <a:lstStyle>
            <a:lvl1pPr>
              <a:defRPr/>
            </a:lvl1pPr>
          </a:lstStyle>
          <a:p>
            <a:pPr>
              <a:defRPr/>
            </a:pPr>
            <a:fld id="{73AB85B5-FB7D-46EE-9C71-76EA31300CCC}" type="slidenum">
              <a:rPr lang="ru-RU"/>
              <a:pPr>
                <a:defRPr/>
              </a:pPr>
              <a:t>‹#›</a:t>
            </a:fld>
            <a:endParaRPr lang="ru-RU"/>
          </a:p>
        </p:txBody>
      </p:sp>
    </p:spTree>
    <p:extLst>
      <p:ext uri="{BB962C8B-B14F-4D97-AF65-F5344CB8AC3E}">
        <p14:creationId xmlns:p14="http://schemas.microsoft.com/office/powerpoint/2010/main" val="873905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69"/>
          <p:cNvSpPr>
            <a:spLocks noGrp="1" noChangeArrowheads="1"/>
          </p:cNvSpPr>
          <p:nvPr>
            <p:ph type="dt" sz="half" idx="10"/>
          </p:nvPr>
        </p:nvSpPr>
        <p:spPr>
          <a:ln/>
        </p:spPr>
        <p:txBody>
          <a:bodyPr/>
          <a:lstStyle>
            <a:lvl1pPr>
              <a:defRPr/>
            </a:lvl1pPr>
          </a:lstStyle>
          <a:p>
            <a:pPr>
              <a:defRPr/>
            </a:pPr>
            <a:endParaRPr lang="ru-RU"/>
          </a:p>
        </p:txBody>
      </p:sp>
      <p:sp>
        <p:nvSpPr>
          <p:cNvPr id="5" name="Rectangle 70"/>
          <p:cNvSpPr>
            <a:spLocks noGrp="1" noChangeArrowheads="1"/>
          </p:cNvSpPr>
          <p:nvPr>
            <p:ph type="ftr" sz="quarter" idx="11"/>
          </p:nvPr>
        </p:nvSpPr>
        <p:spPr>
          <a:ln/>
        </p:spPr>
        <p:txBody>
          <a:bodyPr/>
          <a:lstStyle>
            <a:lvl1pPr>
              <a:defRPr/>
            </a:lvl1pPr>
          </a:lstStyle>
          <a:p>
            <a:pPr>
              <a:defRPr/>
            </a:pPr>
            <a:endParaRPr lang="ru-RU"/>
          </a:p>
        </p:txBody>
      </p:sp>
      <p:sp>
        <p:nvSpPr>
          <p:cNvPr id="6" name="Rectangle 71"/>
          <p:cNvSpPr>
            <a:spLocks noGrp="1" noChangeArrowheads="1"/>
          </p:cNvSpPr>
          <p:nvPr>
            <p:ph type="sldNum" sz="quarter" idx="12"/>
          </p:nvPr>
        </p:nvSpPr>
        <p:spPr>
          <a:ln/>
        </p:spPr>
        <p:txBody>
          <a:bodyPr/>
          <a:lstStyle>
            <a:lvl1pPr>
              <a:defRPr/>
            </a:lvl1pPr>
          </a:lstStyle>
          <a:p>
            <a:pPr>
              <a:defRPr/>
            </a:pPr>
            <a:fld id="{B3C47820-B1D9-4ACA-8A46-F11E8DE5358C}" type="slidenum">
              <a:rPr lang="ru-RU"/>
              <a:pPr>
                <a:defRPr/>
              </a:pPr>
              <a:t>‹#›</a:t>
            </a:fld>
            <a:endParaRPr lang="ru-RU"/>
          </a:p>
        </p:txBody>
      </p:sp>
    </p:spTree>
    <p:extLst>
      <p:ext uri="{BB962C8B-B14F-4D97-AF65-F5344CB8AC3E}">
        <p14:creationId xmlns:p14="http://schemas.microsoft.com/office/powerpoint/2010/main" val="3274505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69"/>
          <p:cNvSpPr>
            <a:spLocks noGrp="1" noChangeArrowheads="1"/>
          </p:cNvSpPr>
          <p:nvPr>
            <p:ph type="dt" sz="half" idx="10"/>
          </p:nvPr>
        </p:nvSpPr>
        <p:spPr>
          <a:ln/>
        </p:spPr>
        <p:txBody>
          <a:bodyPr/>
          <a:lstStyle>
            <a:lvl1pPr>
              <a:defRPr/>
            </a:lvl1pPr>
          </a:lstStyle>
          <a:p>
            <a:pPr>
              <a:defRPr/>
            </a:pPr>
            <a:endParaRPr lang="ru-RU"/>
          </a:p>
        </p:txBody>
      </p:sp>
      <p:sp>
        <p:nvSpPr>
          <p:cNvPr id="6" name="Rectangle 70"/>
          <p:cNvSpPr>
            <a:spLocks noGrp="1" noChangeArrowheads="1"/>
          </p:cNvSpPr>
          <p:nvPr>
            <p:ph type="ftr" sz="quarter" idx="11"/>
          </p:nvPr>
        </p:nvSpPr>
        <p:spPr>
          <a:ln/>
        </p:spPr>
        <p:txBody>
          <a:bodyPr/>
          <a:lstStyle>
            <a:lvl1pPr>
              <a:defRPr/>
            </a:lvl1pPr>
          </a:lstStyle>
          <a:p>
            <a:pPr>
              <a:defRPr/>
            </a:pPr>
            <a:endParaRPr lang="ru-RU"/>
          </a:p>
        </p:txBody>
      </p:sp>
      <p:sp>
        <p:nvSpPr>
          <p:cNvPr id="7" name="Rectangle 71"/>
          <p:cNvSpPr>
            <a:spLocks noGrp="1" noChangeArrowheads="1"/>
          </p:cNvSpPr>
          <p:nvPr>
            <p:ph type="sldNum" sz="quarter" idx="12"/>
          </p:nvPr>
        </p:nvSpPr>
        <p:spPr>
          <a:ln/>
        </p:spPr>
        <p:txBody>
          <a:bodyPr/>
          <a:lstStyle>
            <a:lvl1pPr>
              <a:defRPr/>
            </a:lvl1pPr>
          </a:lstStyle>
          <a:p>
            <a:pPr>
              <a:defRPr/>
            </a:pPr>
            <a:fld id="{EA911EC1-DADF-44AF-91C5-0D19AA69DAD9}" type="slidenum">
              <a:rPr lang="ru-RU"/>
              <a:pPr>
                <a:defRPr/>
              </a:pPr>
              <a:t>‹#›</a:t>
            </a:fld>
            <a:endParaRPr lang="ru-RU"/>
          </a:p>
        </p:txBody>
      </p:sp>
    </p:spTree>
    <p:extLst>
      <p:ext uri="{BB962C8B-B14F-4D97-AF65-F5344CB8AC3E}">
        <p14:creationId xmlns:p14="http://schemas.microsoft.com/office/powerpoint/2010/main" val="1276582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69"/>
          <p:cNvSpPr>
            <a:spLocks noGrp="1" noChangeArrowheads="1"/>
          </p:cNvSpPr>
          <p:nvPr>
            <p:ph type="dt" sz="half" idx="10"/>
          </p:nvPr>
        </p:nvSpPr>
        <p:spPr>
          <a:ln/>
        </p:spPr>
        <p:txBody>
          <a:bodyPr/>
          <a:lstStyle>
            <a:lvl1pPr>
              <a:defRPr/>
            </a:lvl1pPr>
          </a:lstStyle>
          <a:p>
            <a:pPr>
              <a:defRPr/>
            </a:pPr>
            <a:endParaRPr lang="ru-RU"/>
          </a:p>
        </p:txBody>
      </p:sp>
      <p:sp>
        <p:nvSpPr>
          <p:cNvPr id="8" name="Rectangle 70"/>
          <p:cNvSpPr>
            <a:spLocks noGrp="1" noChangeArrowheads="1"/>
          </p:cNvSpPr>
          <p:nvPr>
            <p:ph type="ftr" sz="quarter" idx="11"/>
          </p:nvPr>
        </p:nvSpPr>
        <p:spPr>
          <a:ln/>
        </p:spPr>
        <p:txBody>
          <a:bodyPr/>
          <a:lstStyle>
            <a:lvl1pPr>
              <a:defRPr/>
            </a:lvl1pPr>
          </a:lstStyle>
          <a:p>
            <a:pPr>
              <a:defRPr/>
            </a:pPr>
            <a:endParaRPr lang="ru-RU"/>
          </a:p>
        </p:txBody>
      </p:sp>
      <p:sp>
        <p:nvSpPr>
          <p:cNvPr id="9" name="Rectangle 71"/>
          <p:cNvSpPr>
            <a:spLocks noGrp="1" noChangeArrowheads="1"/>
          </p:cNvSpPr>
          <p:nvPr>
            <p:ph type="sldNum" sz="quarter" idx="12"/>
          </p:nvPr>
        </p:nvSpPr>
        <p:spPr>
          <a:ln/>
        </p:spPr>
        <p:txBody>
          <a:bodyPr/>
          <a:lstStyle>
            <a:lvl1pPr>
              <a:defRPr/>
            </a:lvl1pPr>
          </a:lstStyle>
          <a:p>
            <a:pPr>
              <a:defRPr/>
            </a:pPr>
            <a:fld id="{ED2E4752-D281-435F-B6DC-30BB6583E860}" type="slidenum">
              <a:rPr lang="ru-RU"/>
              <a:pPr>
                <a:defRPr/>
              </a:pPr>
              <a:t>‹#›</a:t>
            </a:fld>
            <a:endParaRPr lang="ru-RU"/>
          </a:p>
        </p:txBody>
      </p:sp>
    </p:spTree>
    <p:extLst>
      <p:ext uri="{BB962C8B-B14F-4D97-AF65-F5344CB8AC3E}">
        <p14:creationId xmlns:p14="http://schemas.microsoft.com/office/powerpoint/2010/main" val="3792399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69"/>
          <p:cNvSpPr>
            <a:spLocks noGrp="1" noChangeArrowheads="1"/>
          </p:cNvSpPr>
          <p:nvPr>
            <p:ph type="dt" sz="half" idx="10"/>
          </p:nvPr>
        </p:nvSpPr>
        <p:spPr>
          <a:ln/>
        </p:spPr>
        <p:txBody>
          <a:bodyPr/>
          <a:lstStyle>
            <a:lvl1pPr>
              <a:defRPr/>
            </a:lvl1pPr>
          </a:lstStyle>
          <a:p>
            <a:pPr>
              <a:defRPr/>
            </a:pPr>
            <a:endParaRPr lang="ru-RU"/>
          </a:p>
        </p:txBody>
      </p:sp>
      <p:sp>
        <p:nvSpPr>
          <p:cNvPr id="4" name="Rectangle 70"/>
          <p:cNvSpPr>
            <a:spLocks noGrp="1" noChangeArrowheads="1"/>
          </p:cNvSpPr>
          <p:nvPr>
            <p:ph type="ftr" sz="quarter" idx="11"/>
          </p:nvPr>
        </p:nvSpPr>
        <p:spPr>
          <a:ln/>
        </p:spPr>
        <p:txBody>
          <a:bodyPr/>
          <a:lstStyle>
            <a:lvl1pPr>
              <a:defRPr/>
            </a:lvl1pPr>
          </a:lstStyle>
          <a:p>
            <a:pPr>
              <a:defRPr/>
            </a:pPr>
            <a:endParaRPr lang="ru-RU"/>
          </a:p>
        </p:txBody>
      </p:sp>
      <p:sp>
        <p:nvSpPr>
          <p:cNvPr id="5" name="Rectangle 71"/>
          <p:cNvSpPr>
            <a:spLocks noGrp="1" noChangeArrowheads="1"/>
          </p:cNvSpPr>
          <p:nvPr>
            <p:ph type="sldNum" sz="quarter" idx="12"/>
          </p:nvPr>
        </p:nvSpPr>
        <p:spPr>
          <a:ln/>
        </p:spPr>
        <p:txBody>
          <a:bodyPr/>
          <a:lstStyle>
            <a:lvl1pPr>
              <a:defRPr/>
            </a:lvl1pPr>
          </a:lstStyle>
          <a:p>
            <a:pPr>
              <a:defRPr/>
            </a:pPr>
            <a:fld id="{83DDB024-B490-460A-9BB0-D817979F632B}" type="slidenum">
              <a:rPr lang="ru-RU"/>
              <a:pPr>
                <a:defRPr/>
              </a:pPr>
              <a:t>‹#›</a:t>
            </a:fld>
            <a:endParaRPr lang="ru-RU"/>
          </a:p>
        </p:txBody>
      </p:sp>
    </p:spTree>
    <p:extLst>
      <p:ext uri="{BB962C8B-B14F-4D97-AF65-F5344CB8AC3E}">
        <p14:creationId xmlns:p14="http://schemas.microsoft.com/office/powerpoint/2010/main" val="1165482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69"/>
          <p:cNvSpPr>
            <a:spLocks noGrp="1" noChangeArrowheads="1"/>
          </p:cNvSpPr>
          <p:nvPr>
            <p:ph type="dt" sz="half" idx="10"/>
          </p:nvPr>
        </p:nvSpPr>
        <p:spPr>
          <a:ln/>
        </p:spPr>
        <p:txBody>
          <a:bodyPr/>
          <a:lstStyle>
            <a:lvl1pPr>
              <a:defRPr/>
            </a:lvl1pPr>
          </a:lstStyle>
          <a:p>
            <a:pPr>
              <a:defRPr/>
            </a:pPr>
            <a:endParaRPr lang="ru-RU"/>
          </a:p>
        </p:txBody>
      </p:sp>
      <p:sp>
        <p:nvSpPr>
          <p:cNvPr id="3" name="Rectangle 70"/>
          <p:cNvSpPr>
            <a:spLocks noGrp="1" noChangeArrowheads="1"/>
          </p:cNvSpPr>
          <p:nvPr>
            <p:ph type="ftr" sz="quarter" idx="11"/>
          </p:nvPr>
        </p:nvSpPr>
        <p:spPr>
          <a:ln/>
        </p:spPr>
        <p:txBody>
          <a:bodyPr/>
          <a:lstStyle>
            <a:lvl1pPr>
              <a:defRPr/>
            </a:lvl1pPr>
          </a:lstStyle>
          <a:p>
            <a:pPr>
              <a:defRPr/>
            </a:pPr>
            <a:endParaRPr lang="ru-RU"/>
          </a:p>
        </p:txBody>
      </p:sp>
      <p:sp>
        <p:nvSpPr>
          <p:cNvPr id="4" name="Rectangle 71"/>
          <p:cNvSpPr>
            <a:spLocks noGrp="1" noChangeArrowheads="1"/>
          </p:cNvSpPr>
          <p:nvPr>
            <p:ph type="sldNum" sz="quarter" idx="12"/>
          </p:nvPr>
        </p:nvSpPr>
        <p:spPr>
          <a:ln/>
        </p:spPr>
        <p:txBody>
          <a:bodyPr/>
          <a:lstStyle>
            <a:lvl1pPr>
              <a:defRPr/>
            </a:lvl1pPr>
          </a:lstStyle>
          <a:p>
            <a:pPr>
              <a:defRPr/>
            </a:pPr>
            <a:fld id="{45F75263-AFDF-4F46-998B-698EFA2560DB}" type="slidenum">
              <a:rPr lang="ru-RU"/>
              <a:pPr>
                <a:defRPr/>
              </a:pPr>
              <a:t>‹#›</a:t>
            </a:fld>
            <a:endParaRPr lang="ru-RU"/>
          </a:p>
        </p:txBody>
      </p:sp>
    </p:spTree>
    <p:extLst>
      <p:ext uri="{BB962C8B-B14F-4D97-AF65-F5344CB8AC3E}">
        <p14:creationId xmlns:p14="http://schemas.microsoft.com/office/powerpoint/2010/main" val="3175232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69"/>
          <p:cNvSpPr>
            <a:spLocks noGrp="1" noChangeArrowheads="1"/>
          </p:cNvSpPr>
          <p:nvPr>
            <p:ph type="dt" sz="half" idx="10"/>
          </p:nvPr>
        </p:nvSpPr>
        <p:spPr>
          <a:ln/>
        </p:spPr>
        <p:txBody>
          <a:bodyPr/>
          <a:lstStyle>
            <a:lvl1pPr>
              <a:defRPr/>
            </a:lvl1pPr>
          </a:lstStyle>
          <a:p>
            <a:pPr>
              <a:defRPr/>
            </a:pPr>
            <a:endParaRPr lang="ru-RU"/>
          </a:p>
        </p:txBody>
      </p:sp>
      <p:sp>
        <p:nvSpPr>
          <p:cNvPr id="6" name="Rectangle 70"/>
          <p:cNvSpPr>
            <a:spLocks noGrp="1" noChangeArrowheads="1"/>
          </p:cNvSpPr>
          <p:nvPr>
            <p:ph type="ftr" sz="quarter" idx="11"/>
          </p:nvPr>
        </p:nvSpPr>
        <p:spPr>
          <a:ln/>
        </p:spPr>
        <p:txBody>
          <a:bodyPr/>
          <a:lstStyle>
            <a:lvl1pPr>
              <a:defRPr/>
            </a:lvl1pPr>
          </a:lstStyle>
          <a:p>
            <a:pPr>
              <a:defRPr/>
            </a:pPr>
            <a:endParaRPr lang="ru-RU"/>
          </a:p>
        </p:txBody>
      </p:sp>
      <p:sp>
        <p:nvSpPr>
          <p:cNvPr id="7" name="Rectangle 71"/>
          <p:cNvSpPr>
            <a:spLocks noGrp="1" noChangeArrowheads="1"/>
          </p:cNvSpPr>
          <p:nvPr>
            <p:ph type="sldNum" sz="quarter" idx="12"/>
          </p:nvPr>
        </p:nvSpPr>
        <p:spPr>
          <a:ln/>
        </p:spPr>
        <p:txBody>
          <a:bodyPr/>
          <a:lstStyle>
            <a:lvl1pPr>
              <a:defRPr/>
            </a:lvl1pPr>
          </a:lstStyle>
          <a:p>
            <a:pPr>
              <a:defRPr/>
            </a:pPr>
            <a:fld id="{7607F759-F14D-44E8-B97C-FB65EFEE356E}" type="slidenum">
              <a:rPr lang="ru-RU"/>
              <a:pPr>
                <a:defRPr/>
              </a:pPr>
              <a:t>‹#›</a:t>
            </a:fld>
            <a:endParaRPr lang="ru-RU"/>
          </a:p>
        </p:txBody>
      </p:sp>
    </p:spTree>
    <p:extLst>
      <p:ext uri="{BB962C8B-B14F-4D97-AF65-F5344CB8AC3E}">
        <p14:creationId xmlns:p14="http://schemas.microsoft.com/office/powerpoint/2010/main" val="131222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69"/>
          <p:cNvSpPr>
            <a:spLocks noGrp="1" noChangeArrowheads="1"/>
          </p:cNvSpPr>
          <p:nvPr>
            <p:ph type="dt" sz="half" idx="10"/>
          </p:nvPr>
        </p:nvSpPr>
        <p:spPr>
          <a:ln/>
        </p:spPr>
        <p:txBody>
          <a:bodyPr/>
          <a:lstStyle>
            <a:lvl1pPr>
              <a:defRPr/>
            </a:lvl1pPr>
          </a:lstStyle>
          <a:p>
            <a:pPr>
              <a:defRPr/>
            </a:pPr>
            <a:endParaRPr lang="ru-RU"/>
          </a:p>
        </p:txBody>
      </p:sp>
      <p:sp>
        <p:nvSpPr>
          <p:cNvPr id="6" name="Rectangle 70"/>
          <p:cNvSpPr>
            <a:spLocks noGrp="1" noChangeArrowheads="1"/>
          </p:cNvSpPr>
          <p:nvPr>
            <p:ph type="ftr" sz="quarter" idx="11"/>
          </p:nvPr>
        </p:nvSpPr>
        <p:spPr>
          <a:ln/>
        </p:spPr>
        <p:txBody>
          <a:bodyPr/>
          <a:lstStyle>
            <a:lvl1pPr>
              <a:defRPr/>
            </a:lvl1pPr>
          </a:lstStyle>
          <a:p>
            <a:pPr>
              <a:defRPr/>
            </a:pPr>
            <a:endParaRPr lang="ru-RU"/>
          </a:p>
        </p:txBody>
      </p:sp>
      <p:sp>
        <p:nvSpPr>
          <p:cNvPr id="7" name="Rectangle 71"/>
          <p:cNvSpPr>
            <a:spLocks noGrp="1" noChangeArrowheads="1"/>
          </p:cNvSpPr>
          <p:nvPr>
            <p:ph type="sldNum" sz="quarter" idx="12"/>
          </p:nvPr>
        </p:nvSpPr>
        <p:spPr>
          <a:ln/>
        </p:spPr>
        <p:txBody>
          <a:bodyPr/>
          <a:lstStyle>
            <a:lvl1pPr>
              <a:defRPr/>
            </a:lvl1pPr>
          </a:lstStyle>
          <a:p>
            <a:pPr>
              <a:defRPr/>
            </a:pPr>
            <a:fld id="{F1B0589A-0118-4DCB-A784-45734AC9EC46}" type="slidenum">
              <a:rPr lang="ru-RU"/>
              <a:pPr>
                <a:defRPr/>
              </a:pPr>
              <a:t>‹#›</a:t>
            </a:fld>
            <a:endParaRPr lang="ru-RU"/>
          </a:p>
        </p:txBody>
      </p:sp>
    </p:spTree>
    <p:extLst>
      <p:ext uri="{BB962C8B-B14F-4D97-AF65-F5344CB8AC3E}">
        <p14:creationId xmlns:p14="http://schemas.microsoft.com/office/powerpoint/2010/main" val="2714763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9330" name="Freeform 2"/>
          <p:cNvSpPr>
            <a:spLocks/>
          </p:cNvSpPr>
          <p:nvPr/>
        </p:nvSpPr>
        <p:spPr bwMode="hidden">
          <a:xfrm>
            <a:off x="6627813" y="6429375"/>
            <a:ext cx="285750" cy="209550"/>
          </a:xfrm>
          <a:custGeom>
            <a:avLst/>
            <a:gdLst/>
            <a:ahLst/>
            <a:cxnLst>
              <a:cxn ang="0">
                <a:pos x="0" y="132"/>
              </a:cxn>
              <a:cxn ang="0">
                <a:pos x="29" y="132"/>
              </a:cxn>
              <a:cxn ang="0">
                <a:pos x="77" y="108"/>
              </a:cxn>
              <a:cxn ang="0">
                <a:pos x="119" y="78"/>
              </a:cxn>
              <a:cxn ang="0">
                <a:pos x="155" y="48"/>
              </a:cxn>
              <a:cxn ang="0">
                <a:pos x="179" y="12"/>
              </a:cxn>
              <a:cxn ang="0">
                <a:pos x="173" y="6"/>
              </a:cxn>
              <a:cxn ang="0">
                <a:pos x="167" y="0"/>
              </a:cxn>
              <a:cxn ang="0">
                <a:pos x="137" y="42"/>
              </a:cxn>
              <a:cxn ang="0">
                <a:pos x="101" y="78"/>
              </a:cxn>
              <a:cxn ang="0">
                <a:pos x="53" y="108"/>
              </a:cxn>
              <a:cxn ang="0">
                <a:pos x="0" y="132"/>
              </a:cxn>
              <a:cxn ang="0">
                <a:pos x="0" y="132"/>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w="9525">
            <a:noFill/>
            <a:round/>
            <a:headEnd/>
            <a:tailEnd/>
          </a:ln>
        </p:spPr>
        <p:txBody>
          <a:bodyPr/>
          <a:lstStyle/>
          <a:p>
            <a:pPr>
              <a:defRPr/>
            </a:pPr>
            <a:endParaRPr lang="ru-RU"/>
          </a:p>
        </p:txBody>
      </p:sp>
      <p:grpSp>
        <p:nvGrpSpPr>
          <p:cNvPr id="1027" name="Group 3"/>
          <p:cNvGrpSpPr>
            <a:grpSpLocks/>
          </p:cNvGrpSpPr>
          <p:nvPr/>
        </p:nvGrpSpPr>
        <p:grpSpPr bwMode="auto">
          <a:xfrm>
            <a:off x="3175" y="4267200"/>
            <a:ext cx="9140825" cy="2590800"/>
            <a:chOff x="2" y="2688"/>
            <a:chExt cx="5758" cy="1632"/>
          </a:xfrm>
        </p:grpSpPr>
        <p:sp>
          <p:nvSpPr>
            <p:cNvPr id="99332" name="Freeform 4"/>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ru-RU"/>
            </a:p>
          </p:txBody>
        </p:sp>
        <p:grpSp>
          <p:nvGrpSpPr>
            <p:cNvPr id="1034" name="Group 5"/>
            <p:cNvGrpSpPr>
              <a:grpSpLocks/>
            </p:cNvGrpSpPr>
            <p:nvPr userDrawn="1"/>
          </p:nvGrpSpPr>
          <p:grpSpPr bwMode="auto">
            <a:xfrm>
              <a:off x="3528" y="3715"/>
              <a:ext cx="792" cy="521"/>
              <a:chOff x="3527" y="3715"/>
              <a:chExt cx="792" cy="521"/>
            </a:xfrm>
          </p:grpSpPr>
          <p:sp>
            <p:nvSpPr>
              <p:cNvPr id="99334" name="Oval 6"/>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pPr>
                  <a:defRPr/>
                </a:pPr>
                <a:endParaRPr lang="ru-RU"/>
              </a:p>
            </p:txBody>
          </p:sp>
          <p:sp>
            <p:nvSpPr>
              <p:cNvPr id="99335" name="Oval 7"/>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pPr>
                  <a:defRPr/>
                </a:pPr>
                <a:endParaRPr lang="ru-RU"/>
              </a:p>
            </p:txBody>
          </p:sp>
          <p:sp>
            <p:nvSpPr>
              <p:cNvPr id="99336" name="Oval 8"/>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ru-RU"/>
              </a:p>
            </p:txBody>
          </p:sp>
          <p:sp>
            <p:nvSpPr>
              <p:cNvPr id="99337" name="Oval 9"/>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defRPr/>
                </a:pPr>
                <a:endParaRPr lang="ru-RU"/>
              </a:p>
            </p:txBody>
          </p:sp>
          <p:sp>
            <p:nvSpPr>
              <p:cNvPr id="99338" name="Oval 10"/>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ru-RU"/>
              </a:p>
            </p:txBody>
          </p:sp>
          <p:sp>
            <p:nvSpPr>
              <p:cNvPr id="99339" name="Freeform 11"/>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pPr>
                  <a:defRPr/>
                </a:pPr>
                <a:endParaRPr lang="ru-RU"/>
              </a:p>
            </p:txBody>
          </p:sp>
          <p:sp>
            <p:nvSpPr>
              <p:cNvPr id="99340" name="Freeform 12"/>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pPr>
                  <a:defRPr/>
                </a:pPr>
                <a:endParaRPr lang="ru-RU"/>
              </a:p>
            </p:txBody>
          </p:sp>
          <p:sp>
            <p:nvSpPr>
              <p:cNvPr id="99341" name="Freeform 13"/>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ru-RU"/>
              </a:p>
            </p:txBody>
          </p:sp>
          <p:sp>
            <p:nvSpPr>
              <p:cNvPr id="99342" name="Freeform 14"/>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pPr>
                  <a:defRPr/>
                </a:pPr>
                <a:endParaRPr lang="ru-RU"/>
              </a:p>
            </p:txBody>
          </p:sp>
          <p:sp>
            <p:nvSpPr>
              <p:cNvPr id="99343" name="Freeform 15"/>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pPr>
                  <a:defRPr/>
                </a:pPr>
                <a:endParaRPr lang="ru-RU"/>
              </a:p>
            </p:txBody>
          </p:sp>
          <p:sp>
            <p:nvSpPr>
              <p:cNvPr id="99344" name="Oval 16"/>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ru-RU"/>
              </a:p>
            </p:txBody>
          </p:sp>
        </p:grpSp>
        <p:grpSp>
          <p:nvGrpSpPr>
            <p:cNvPr id="1035" name="Group 17"/>
            <p:cNvGrpSpPr>
              <a:grpSpLocks/>
            </p:cNvGrpSpPr>
            <p:nvPr userDrawn="1"/>
          </p:nvGrpSpPr>
          <p:grpSpPr bwMode="auto">
            <a:xfrm>
              <a:off x="1776" y="3631"/>
              <a:ext cx="1626" cy="683"/>
              <a:chOff x="1776" y="3631"/>
              <a:chExt cx="1626" cy="683"/>
            </a:xfrm>
          </p:grpSpPr>
          <p:sp>
            <p:nvSpPr>
              <p:cNvPr id="99346" name="Oval 18"/>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pPr>
                  <a:defRPr/>
                </a:pPr>
                <a:endParaRPr lang="ru-RU"/>
              </a:p>
            </p:txBody>
          </p:sp>
          <p:sp>
            <p:nvSpPr>
              <p:cNvPr id="99347" name="Oval 19"/>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pPr>
                  <a:defRPr/>
                </a:pPr>
                <a:endParaRPr lang="ru-RU"/>
              </a:p>
            </p:txBody>
          </p:sp>
          <p:sp>
            <p:nvSpPr>
              <p:cNvPr id="99348" name="Oval 20"/>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pPr>
                  <a:defRPr/>
                </a:pPr>
                <a:endParaRPr lang="ru-RU"/>
              </a:p>
            </p:txBody>
          </p:sp>
          <p:sp>
            <p:nvSpPr>
              <p:cNvPr id="99349" name="Oval 21"/>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defRPr/>
                </a:pPr>
                <a:endParaRPr lang="ru-RU"/>
              </a:p>
            </p:txBody>
          </p:sp>
          <p:sp>
            <p:nvSpPr>
              <p:cNvPr id="99350" name="Oval 22"/>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ru-RU"/>
              </a:p>
            </p:txBody>
          </p:sp>
          <p:sp>
            <p:nvSpPr>
              <p:cNvPr id="99351" name="Oval 23"/>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defRPr/>
                </a:pPr>
                <a:endParaRPr lang="ru-RU"/>
              </a:p>
            </p:txBody>
          </p:sp>
          <p:sp>
            <p:nvSpPr>
              <p:cNvPr id="99352" name="Oval 24"/>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pPr>
                  <a:defRPr/>
                </a:pPr>
                <a:endParaRPr lang="ru-RU"/>
              </a:p>
            </p:txBody>
          </p:sp>
          <p:sp>
            <p:nvSpPr>
              <p:cNvPr id="99353" name="Oval 25"/>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pPr>
                  <a:defRPr/>
                </a:pPr>
                <a:endParaRPr lang="ru-RU"/>
              </a:p>
            </p:txBody>
          </p:sp>
          <p:sp>
            <p:nvSpPr>
              <p:cNvPr id="99354" name="Freeform 26"/>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pPr>
                  <a:defRPr/>
                </a:pPr>
                <a:endParaRPr lang="ru-RU"/>
              </a:p>
            </p:txBody>
          </p:sp>
          <p:sp>
            <p:nvSpPr>
              <p:cNvPr id="99355" name="Freeform 27"/>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pPr>
                  <a:defRPr/>
                </a:pPr>
                <a:endParaRPr lang="ru-RU"/>
              </a:p>
            </p:txBody>
          </p:sp>
          <p:sp>
            <p:nvSpPr>
              <p:cNvPr id="99356" name="Freeform 28"/>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pPr>
                  <a:defRPr/>
                </a:pPr>
                <a:endParaRPr lang="ru-RU"/>
              </a:p>
            </p:txBody>
          </p:sp>
          <p:sp>
            <p:nvSpPr>
              <p:cNvPr id="99357" name="Freeform 29"/>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pPr>
                  <a:defRPr/>
                </a:pPr>
                <a:endParaRPr lang="ru-RU"/>
              </a:p>
            </p:txBody>
          </p:sp>
          <p:sp>
            <p:nvSpPr>
              <p:cNvPr id="99358" name="Freeform 30"/>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pPr>
                  <a:defRPr/>
                </a:pPr>
                <a:endParaRPr lang="ru-RU"/>
              </a:p>
            </p:txBody>
          </p:sp>
          <p:sp>
            <p:nvSpPr>
              <p:cNvPr id="99359" name="Freeform 31"/>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pPr>
                  <a:defRPr/>
                </a:pPr>
                <a:endParaRPr lang="ru-RU"/>
              </a:p>
            </p:txBody>
          </p:sp>
          <p:sp>
            <p:nvSpPr>
              <p:cNvPr id="99360" name="Freeform 32"/>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ru-RU"/>
              </a:p>
            </p:txBody>
          </p:sp>
          <p:sp>
            <p:nvSpPr>
              <p:cNvPr id="99361" name="Freeform 33"/>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ru-RU"/>
              </a:p>
            </p:txBody>
          </p:sp>
          <p:sp>
            <p:nvSpPr>
              <p:cNvPr id="99362" name="Freeform 34"/>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ru-RU"/>
              </a:p>
            </p:txBody>
          </p:sp>
          <p:sp>
            <p:nvSpPr>
              <p:cNvPr id="99363" name="Freeform 35"/>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pPr>
                  <a:defRPr/>
                </a:pPr>
                <a:endParaRPr lang="ru-RU"/>
              </a:p>
            </p:txBody>
          </p:sp>
        </p:grpSp>
        <p:grpSp>
          <p:nvGrpSpPr>
            <p:cNvPr id="1036" name="Group 36"/>
            <p:cNvGrpSpPr>
              <a:grpSpLocks/>
            </p:cNvGrpSpPr>
            <p:nvPr userDrawn="1"/>
          </p:nvGrpSpPr>
          <p:grpSpPr bwMode="auto">
            <a:xfrm>
              <a:off x="4128" y="3360"/>
              <a:ext cx="1351" cy="821"/>
              <a:chOff x="4128" y="3360"/>
              <a:chExt cx="1351" cy="821"/>
            </a:xfrm>
          </p:grpSpPr>
          <p:sp>
            <p:nvSpPr>
              <p:cNvPr id="99365" name="Freeform 37"/>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ru-RU"/>
              </a:p>
            </p:txBody>
          </p:sp>
          <p:sp>
            <p:nvSpPr>
              <p:cNvPr id="99366" name="Freeform 38"/>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ru-RU"/>
              </a:p>
            </p:txBody>
          </p:sp>
          <p:sp>
            <p:nvSpPr>
              <p:cNvPr id="99367" name="Freeform 39"/>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pPr>
                  <a:defRPr/>
                </a:pPr>
                <a:endParaRPr lang="ru-RU"/>
              </a:p>
            </p:txBody>
          </p:sp>
          <p:sp>
            <p:nvSpPr>
              <p:cNvPr id="99368" name="Freeform 40"/>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ru-RU"/>
              </a:p>
            </p:txBody>
          </p:sp>
          <p:sp>
            <p:nvSpPr>
              <p:cNvPr id="99369" name="Freeform 41"/>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ru-RU"/>
              </a:p>
            </p:txBody>
          </p:sp>
          <p:sp>
            <p:nvSpPr>
              <p:cNvPr id="99370" name="Freeform 42"/>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ru-RU"/>
              </a:p>
            </p:txBody>
          </p:sp>
          <p:sp>
            <p:nvSpPr>
              <p:cNvPr id="99371" name="Freeform 43"/>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ru-RU"/>
              </a:p>
            </p:txBody>
          </p:sp>
          <p:sp>
            <p:nvSpPr>
              <p:cNvPr id="99372" name="Freeform 44"/>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pPr>
                  <a:defRPr/>
                </a:pPr>
                <a:endParaRPr lang="ru-RU"/>
              </a:p>
            </p:txBody>
          </p:sp>
          <p:sp>
            <p:nvSpPr>
              <p:cNvPr id="99373" name="Freeform 45"/>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pPr>
                  <a:defRPr/>
                </a:pPr>
                <a:endParaRPr lang="ru-RU"/>
              </a:p>
            </p:txBody>
          </p:sp>
          <p:sp>
            <p:nvSpPr>
              <p:cNvPr id="99374" name="Freeform 46"/>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ru-RU"/>
              </a:p>
            </p:txBody>
          </p:sp>
          <p:sp>
            <p:nvSpPr>
              <p:cNvPr id="99375" name="Freeform 47"/>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ru-RU"/>
              </a:p>
            </p:txBody>
          </p:sp>
          <p:sp>
            <p:nvSpPr>
              <p:cNvPr id="99376" name="Oval 48"/>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pPr>
                  <a:defRPr/>
                </a:pPr>
                <a:endParaRPr lang="ru-RU"/>
              </a:p>
            </p:txBody>
          </p:sp>
          <p:sp>
            <p:nvSpPr>
              <p:cNvPr id="99377" name="Oval 49"/>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pPr>
                  <a:defRPr/>
                </a:pPr>
                <a:endParaRPr lang="ru-RU"/>
              </a:p>
            </p:txBody>
          </p:sp>
          <p:sp>
            <p:nvSpPr>
              <p:cNvPr id="99378" name="Oval 50"/>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ru-RU"/>
              </a:p>
            </p:txBody>
          </p:sp>
          <p:sp>
            <p:nvSpPr>
              <p:cNvPr id="99379" name="Oval 51"/>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ru-RU"/>
              </a:p>
            </p:txBody>
          </p:sp>
          <p:sp>
            <p:nvSpPr>
              <p:cNvPr id="99380" name="Oval 52"/>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ru-RU"/>
              </a:p>
            </p:txBody>
          </p:sp>
          <p:sp>
            <p:nvSpPr>
              <p:cNvPr id="99381" name="Oval 53"/>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defRPr/>
                </a:pPr>
                <a:endParaRPr lang="ru-RU"/>
              </a:p>
            </p:txBody>
          </p:sp>
        </p:grpSp>
        <p:grpSp>
          <p:nvGrpSpPr>
            <p:cNvPr id="1037" name="Group 54"/>
            <p:cNvGrpSpPr>
              <a:grpSpLocks/>
            </p:cNvGrpSpPr>
            <p:nvPr userDrawn="1"/>
          </p:nvGrpSpPr>
          <p:grpSpPr bwMode="auto">
            <a:xfrm>
              <a:off x="5280" y="3024"/>
              <a:ext cx="425" cy="258"/>
              <a:chOff x="5280" y="3024"/>
              <a:chExt cx="425" cy="258"/>
            </a:xfrm>
          </p:grpSpPr>
          <p:sp>
            <p:nvSpPr>
              <p:cNvPr id="99383" name="Freeform 55"/>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ru-RU"/>
              </a:p>
            </p:txBody>
          </p:sp>
          <p:sp>
            <p:nvSpPr>
              <p:cNvPr id="99384" name="Freeform 56"/>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ru-RU"/>
              </a:p>
            </p:txBody>
          </p:sp>
          <p:sp>
            <p:nvSpPr>
              <p:cNvPr id="99385" name="Freeform 57"/>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ru-RU"/>
              </a:p>
            </p:txBody>
          </p:sp>
          <p:sp>
            <p:nvSpPr>
              <p:cNvPr id="99386" name="Freeform 58"/>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ru-RU"/>
              </a:p>
            </p:txBody>
          </p:sp>
          <p:sp>
            <p:nvSpPr>
              <p:cNvPr id="99387" name="Freeform 59"/>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ru-RU"/>
              </a:p>
            </p:txBody>
          </p:sp>
          <p:sp>
            <p:nvSpPr>
              <p:cNvPr id="99388" name="Freeform 60"/>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ru-RU"/>
              </a:p>
            </p:txBody>
          </p:sp>
          <p:sp>
            <p:nvSpPr>
              <p:cNvPr id="99389" name="Freeform 61"/>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ru-RU"/>
              </a:p>
            </p:txBody>
          </p:sp>
          <p:grpSp>
            <p:nvGrpSpPr>
              <p:cNvPr id="1045" name="Group 62"/>
              <p:cNvGrpSpPr>
                <a:grpSpLocks/>
              </p:cNvGrpSpPr>
              <p:nvPr/>
            </p:nvGrpSpPr>
            <p:grpSpPr bwMode="auto">
              <a:xfrm>
                <a:off x="5381" y="3085"/>
                <a:ext cx="227" cy="132"/>
                <a:chOff x="5381" y="3085"/>
                <a:chExt cx="227" cy="132"/>
              </a:xfrm>
            </p:grpSpPr>
            <p:sp>
              <p:nvSpPr>
                <p:cNvPr id="99391" name="Oval 63"/>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pPr>
                    <a:defRPr/>
                  </a:pPr>
                  <a:endParaRPr lang="ru-RU"/>
                </a:p>
              </p:txBody>
            </p:sp>
            <p:sp>
              <p:nvSpPr>
                <p:cNvPr id="99392" name="Oval 64"/>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pPr>
                    <a:defRPr/>
                  </a:pPr>
                  <a:endParaRPr lang="ru-RU"/>
                </a:p>
              </p:txBody>
            </p:sp>
            <p:sp>
              <p:nvSpPr>
                <p:cNvPr id="99393" name="Oval 65"/>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pPr>
                    <a:defRPr/>
                  </a:pPr>
                  <a:endParaRPr lang="ru-RU"/>
                </a:p>
              </p:txBody>
            </p:sp>
            <p:sp>
              <p:nvSpPr>
                <p:cNvPr id="99394" name="Oval 66"/>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pPr>
                    <a:defRPr/>
                  </a:pPr>
                  <a:endParaRPr lang="ru-RU"/>
                </a:p>
              </p:txBody>
            </p:sp>
          </p:grpSp>
        </p:grpSp>
      </p:grpSp>
      <p:sp>
        <p:nvSpPr>
          <p:cNvPr id="99395" name="Rectangle 67"/>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ru-RU" smtClean="0"/>
              <a:t>Образец заголовка</a:t>
            </a:r>
          </a:p>
        </p:txBody>
      </p:sp>
      <p:sp>
        <p:nvSpPr>
          <p:cNvPr id="99396" name="Rectangle 68"/>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99397" name="Rectangle 69"/>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defRPr>
            </a:lvl1pPr>
          </a:lstStyle>
          <a:p>
            <a:pPr>
              <a:defRPr/>
            </a:pPr>
            <a:endParaRPr lang="ru-RU"/>
          </a:p>
        </p:txBody>
      </p:sp>
      <p:sp>
        <p:nvSpPr>
          <p:cNvPr id="99398" name="Rectangle 70"/>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defRPr>
            </a:lvl1pPr>
          </a:lstStyle>
          <a:p>
            <a:pPr>
              <a:defRPr/>
            </a:pPr>
            <a:endParaRPr lang="ru-RU"/>
          </a:p>
        </p:txBody>
      </p:sp>
      <p:sp>
        <p:nvSpPr>
          <p:cNvPr id="99399" name="Rectangle 71"/>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defRPr>
            </a:lvl1pPr>
          </a:lstStyle>
          <a:p>
            <a:pPr>
              <a:defRPr/>
            </a:pPr>
            <a:fld id="{461F6B33-EED5-466E-8315-83F801061CA6}" type="slidenum">
              <a:rPr lang="ru-RU"/>
              <a:pPr>
                <a:defRPr/>
              </a:pPr>
              <a:t>‹#›</a:t>
            </a:fld>
            <a:endParaRPr lang="ru-RU"/>
          </a:p>
        </p:txBody>
      </p:sp>
    </p:spTree>
  </p:cSld>
  <p:clrMap bg1="dk2" tx1="lt1" bg2="dk1" tx2="lt2" accent1="accent1" accent2="accent2" accent3="accent3" accent4="accent4" accent5="accent5" accent6="accent6" hlink="hlink" folHlink="folHlink"/>
  <p:sldLayoutIdLst>
    <p:sldLayoutId id="2147483702"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Ø"/>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5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5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slide" Target="slide21.xml"/><Relationship Id="rId3" Type="http://schemas.openxmlformats.org/officeDocument/2006/relationships/slide" Target="slide23.xml"/><Relationship Id="rId7" Type="http://schemas.openxmlformats.org/officeDocument/2006/relationships/slide" Target="slide24.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slide" Target="slide25.xml"/><Relationship Id="rId5" Type="http://schemas.openxmlformats.org/officeDocument/2006/relationships/slide" Target="slide26.xml"/><Relationship Id="rId4" Type="http://schemas.openxmlformats.org/officeDocument/2006/relationships/slide" Target="slide22.xml"/></Relationships>
</file>

<file path=ppt/slides/_rels/slide21.xml.rels><?xml version="1.0" encoding="UTF-8" standalone="yes"?>
<Relationships xmlns="http://schemas.openxmlformats.org/package/2006/relationships"><Relationship Id="rId2" Type="http://schemas.openxmlformats.org/officeDocument/2006/relationships/slide" Target="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 Target="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slide" Target="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 Target="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slide" Target="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 Target="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slide" Target="slide40.xml"/><Relationship Id="rId13" Type="http://schemas.openxmlformats.org/officeDocument/2006/relationships/slide" Target="slide43.xml"/><Relationship Id="rId18" Type="http://schemas.openxmlformats.org/officeDocument/2006/relationships/slide" Target="slide30.xml"/><Relationship Id="rId3" Type="http://schemas.openxmlformats.org/officeDocument/2006/relationships/slide" Target="slide37.xml"/><Relationship Id="rId7" Type="http://schemas.openxmlformats.org/officeDocument/2006/relationships/slide" Target="slide41.xml"/><Relationship Id="rId12" Type="http://schemas.openxmlformats.org/officeDocument/2006/relationships/slide" Target="slide44.xml"/><Relationship Id="rId17" Type="http://schemas.openxmlformats.org/officeDocument/2006/relationships/slide" Target="slide33.xml"/><Relationship Id="rId2" Type="http://schemas.openxmlformats.org/officeDocument/2006/relationships/notesSlide" Target="../notesSlides/notesSlide22.xml"/><Relationship Id="rId16" Type="http://schemas.openxmlformats.org/officeDocument/2006/relationships/slide" Target="slide32.xml"/><Relationship Id="rId1" Type="http://schemas.openxmlformats.org/officeDocument/2006/relationships/slideLayout" Target="../slideLayouts/slideLayout2.xml"/><Relationship Id="rId6" Type="http://schemas.openxmlformats.org/officeDocument/2006/relationships/slide" Target="slide34.xml"/><Relationship Id="rId11" Type="http://schemas.openxmlformats.org/officeDocument/2006/relationships/slide" Target="slide45.xml"/><Relationship Id="rId5" Type="http://schemas.openxmlformats.org/officeDocument/2006/relationships/slide" Target="slide35.xml"/><Relationship Id="rId15" Type="http://schemas.openxmlformats.org/officeDocument/2006/relationships/slide" Target="slide31.xml"/><Relationship Id="rId10" Type="http://schemas.openxmlformats.org/officeDocument/2006/relationships/slide" Target="slide38.xml"/><Relationship Id="rId19" Type="http://schemas.openxmlformats.org/officeDocument/2006/relationships/slide" Target="slide29.xml"/><Relationship Id="rId4" Type="http://schemas.openxmlformats.org/officeDocument/2006/relationships/slide" Target="slide36.xml"/><Relationship Id="rId9" Type="http://schemas.openxmlformats.org/officeDocument/2006/relationships/slide" Target="slide39.xml"/><Relationship Id="rId14" Type="http://schemas.openxmlformats.org/officeDocument/2006/relationships/slide" Target="slide42.xml"/></Relationships>
</file>

<file path=ppt/slides/_rels/slide3.xml.rels><?xml version="1.0" encoding="UTF-8" standalone="yes" ?><Relationships xmlns="http://schemas.openxmlformats.org/package/2006/relationships"><Relationship Id="rId3" Target="../media/image1.jpeg" Type="http://schemas.openxmlformats.org/officeDocument/2006/relationships/image"/><Relationship Id="rId2" Target="../notesSlides/notesSlide3.xml" Type="http://schemas.openxmlformats.org/officeDocument/2006/relationships/notesSlide"/><Relationship Id="rId1" Target="../slideLayouts/slideLayout2.xml" Type="http://schemas.openxmlformats.org/officeDocument/2006/relationships/slideLayout"/></Relationships>
</file>

<file path=ppt/slides/_rels/slide30.xml.rels><?xml version="1.0" encoding="UTF-8" standalone="yes"?>
<Relationships xmlns="http://schemas.openxmlformats.org/package/2006/relationships"><Relationship Id="rId3" Type="http://schemas.openxmlformats.org/officeDocument/2006/relationships/slide" Target="slide29.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slide" Target="slide29.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slide" Target="slide29.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slide" Target="slide29.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slide" Target="slide29.xm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slide" Target="slide29.xm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slide" Target="slide29.xm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slide" Target="slide29.xml"/></Relationships>
</file>

<file path=ppt/slides/_rels/slide38.xml.rels><?xml version="1.0" encoding="UTF-8" standalone="yes"?>
<Relationships xmlns="http://schemas.openxmlformats.org/package/2006/relationships"><Relationship Id="rId3" Type="http://schemas.openxmlformats.org/officeDocument/2006/relationships/slide" Target="slide29.xm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slide" Target="slide29.xm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slide" Target="slide29.xm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slide" Target="slide29.xm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slide" Target="slide29.xml"/></Relationships>
</file>

<file path=ppt/slides/_rels/slide43.xml.rels><?xml version="1.0" encoding="UTF-8" standalone="yes"?>
<Relationships xmlns="http://schemas.openxmlformats.org/package/2006/relationships"><Relationship Id="rId3" Type="http://schemas.openxmlformats.org/officeDocument/2006/relationships/slide" Target="slide29.xm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slide" Target="slide29.xml"/><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slide" Target="slide29.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3" name="WordArt 5"/>
          <p:cNvSpPr>
            <a:spLocks noChangeArrowheads="1" noChangeShapeType="1" noTextEdit="1"/>
          </p:cNvSpPr>
          <p:nvPr/>
        </p:nvSpPr>
        <p:spPr bwMode="auto">
          <a:xfrm>
            <a:off x="250825" y="1000125"/>
            <a:ext cx="8713788" cy="3868738"/>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ru-RU" sz="3600" kern="10">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Times New Roman"/>
                <a:cs typeface="Times New Roman"/>
              </a:rPr>
              <a:t>ХХІ ғасыр </a:t>
            </a:r>
          </a:p>
          <a:p>
            <a:pPr algn="ctr"/>
            <a:r>
              <a:rPr lang="ru-RU" sz="3600" kern="10">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Times New Roman"/>
                <a:cs typeface="Times New Roman"/>
              </a:rPr>
              <a:t>көшбасшысы</a:t>
            </a: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1" presetClass="exit" presetSubtype="0" fill="hold" grpId="0" nodeType="clickEffect">
                                  <p:stCondLst>
                                    <p:cond delay="0"/>
                                  </p:stCondLst>
                                  <p:childTnLst>
                                    <p:animEffect transition="out" filter="fade">
                                      <p:cBhvr>
                                        <p:cTn id="6" dur="1155" accel="100000">
                                          <p:stCondLst>
                                            <p:cond delay="1845"/>
                                          </p:stCondLst>
                                        </p:cTn>
                                        <p:tgtEl>
                                          <p:spTgt spid="2053"/>
                                        </p:tgtEl>
                                      </p:cBhvr>
                                    </p:animEffect>
                                    <p:animScale>
                                      <p:cBhvr>
                                        <p:cTn id="7" dur="1155" accel="100000">
                                          <p:stCondLst>
                                            <p:cond delay="1845"/>
                                          </p:stCondLst>
                                        </p:cTn>
                                        <p:tgtEl>
                                          <p:spTgt spid="2053"/>
                                        </p:tgtEl>
                                      </p:cBhvr>
                                      <p:from x="200000" y="450000"/>
                                      <p:to x="10000" y="10000"/>
                                    </p:animScale>
                                    <p:animScale>
                                      <p:cBhvr>
                                        <p:cTn id="8" dur="1845" decel="100000"/>
                                        <p:tgtEl>
                                          <p:spTgt spid="2053"/>
                                        </p:tgtEl>
                                      </p:cBhvr>
                                      <p:from x="100000" y="100000"/>
                                      <p:to x="200000" y="450000"/>
                                    </p:animScale>
                                    <p:anim from="(ppt_x)" to="(0.5)" calcmode="lin" valueType="num">
                                      <p:cBhvr>
                                        <p:cTn id="9" dur="1845" decel="100000"/>
                                        <p:tgtEl>
                                          <p:spTgt spid="2053"/>
                                        </p:tgtEl>
                                        <p:attrNameLst>
                                          <p:attrName>ppt_x</p:attrName>
                                        </p:attrNameLst>
                                      </p:cBhvr>
                                    </p:anim>
                                    <p:anim from="(0.5)" to="(0.5)" calcmode="lin" valueType="num">
                                      <p:cBhvr>
                                        <p:cTn id="10" dur="1155">
                                          <p:stCondLst>
                                            <p:cond delay="1845"/>
                                          </p:stCondLst>
                                        </p:cTn>
                                        <p:tgtEl>
                                          <p:spTgt spid="2053"/>
                                        </p:tgtEl>
                                        <p:attrNameLst>
                                          <p:attrName>ppt_x</p:attrName>
                                        </p:attrNameLst>
                                      </p:cBhvr>
                                    </p:anim>
                                    <p:anim from="(ppt_y)" to="(ppt_y+0.4)" calcmode="lin" valueType="num">
                                      <p:cBhvr>
                                        <p:cTn id="11" dur="1845" decel="100000"/>
                                        <p:tgtEl>
                                          <p:spTgt spid="2053"/>
                                        </p:tgtEl>
                                        <p:attrNameLst>
                                          <p:attrName>ppt_y</p:attrName>
                                        </p:attrNameLst>
                                      </p:cBhvr>
                                    </p:anim>
                                    <p:anim from="(ppt_y)" to="(ppt_y)" calcmode="lin" valueType="num">
                                      <p:cBhvr>
                                        <p:cTn id="12" dur="1155">
                                          <p:stCondLst>
                                            <p:cond delay="1845"/>
                                          </p:stCondLst>
                                        </p:cTn>
                                        <p:tgtEl>
                                          <p:spTgt spid="2053"/>
                                        </p:tgtEl>
                                        <p:attrNameLst>
                                          <p:attrName>ppt_y</p:attrName>
                                        </p:attrNameLst>
                                      </p:cBhvr>
                                    </p:anim>
                                    <p:set>
                                      <p:cBhvr>
                                        <p:cTn id="13" dur="1" fill="hold">
                                          <p:stCondLst>
                                            <p:cond delay="2999"/>
                                          </p:stCondLst>
                                        </p:cTn>
                                        <p:tgtEl>
                                          <p:spTgt spid="205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animBg="1"/>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468313" y="1052513"/>
            <a:ext cx="8229600" cy="5106987"/>
          </a:xfrm>
        </p:spPr>
        <p:txBody>
          <a:bodyPr/>
          <a:lstStyle/>
          <a:p>
            <a:pPr algn="ctr" eaLnBrk="1" hangingPunct="1">
              <a:buFont typeface="Wingdings" pitchFamily="2" charset="2"/>
              <a:buNone/>
              <a:defRPr/>
            </a:pPr>
            <a:r>
              <a:rPr lang="kk-KZ" smtClean="0"/>
              <a:t> 4.</a:t>
            </a:r>
            <a:r>
              <a:rPr lang="kk-KZ" b="1" smtClean="0"/>
              <a:t>Тұңғыш жарық көрген туындысы?</a:t>
            </a:r>
          </a:p>
          <a:p>
            <a:pPr algn="ctr" eaLnBrk="1" hangingPunct="1">
              <a:buFont typeface="Wingdings" pitchFamily="2" charset="2"/>
              <a:buNone/>
              <a:defRPr/>
            </a:pPr>
            <a:r>
              <a:rPr lang="kk-KZ" b="1" smtClean="0"/>
              <a:t>                </a:t>
            </a:r>
          </a:p>
          <a:p>
            <a:pPr algn="ctr" eaLnBrk="1" hangingPunct="1">
              <a:buFont typeface="Wingdings" pitchFamily="2" charset="2"/>
              <a:buNone/>
              <a:defRPr/>
            </a:pPr>
            <a:r>
              <a:rPr lang="kk-KZ" smtClean="0"/>
              <a:t>                 а) “Адамдық негізі - әйел” </a:t>
            </a:r>
          </a:p>
          <a:p>
            <a:pPr algn="ctr" eaLnBrk="1" hangingPunct="1">
              <a:buFont typeface="Wingdings" pitchFamily="2" charset="2"/>
              <a:buNone/>
              <a:defRPr/>
            </a:pPr>
            <a:r>
              <a:rPr lang="kk-KZ" smtClean="0"/>
              <a:t> ә) “Түнгі сарын”</a:t>
            </a:r>
          </a:p>
          <a:p>
            <a:pPr algn="ctr" eaLnBrk="1" hangingPunct="1">
              <a:buFont typeface="Wingdings" pitchFamily="2" charset="2"/>
              <a:buNone/>
              <a:defRPr/>
            </a:pPr>
            <a:r>
              <a:rPr lang="kk-KZ" smtClean="0"/>
              <a:t> б) “Абай жолы”</a:t>
            </a:r>
          </a:p>
          <a:p>
            <a:pPr algn="ctr" eaLnBrk="1" hangingPunct="1">
              <a:buFont typeface="Wingdings" pitchFamily="2" charset="2"/>
              <a:buNone/>
              <a:defRPr/>
            </a:pPr>
            <a:r>
              <a:rPr lang="kk-KZ" smtClean="0"/>
              <a:t>                      в) “Қараш – қараш оқиғасы”</a:t>
            </a:r>
            <a:endParaRPr lang="ru-RU" smtClean="0"/>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339"/>
                                        </p:tgtEl>
                                        <p:attrNameLst>
                                          <p:attrName>style.visibility</p:attrName>
                                        </p:attrNameLst>
                                      </p:cBhvr>
                                      <p:to>
                                        <p:strVal val="visible"/>
                                      </p:to>
                                    </p:set>
                                    <p:animEffect transition="in" filter="fade">
                                      <p:cBhvr>
                                        <p:cTn id="7" dur="2000"/>
                                        <p:tgtEl>
                                          <p:spTgt spid="143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457200" y="1268413"/>
            <a:ext cx="8229600" cy="4862512"/>
          </a:xfrm>
        </p:spPr>
        <p:txBody>
          <a:bodyPr/>
          <a:lstStyle/>
          <a:p>
            <a:pPr algn="ctr" eaLnBrk="1" hangingPunct="1">
              <a:buFont typeface="Wingdings" pitchFamily="2" charset="2"/>
              <a:buNone/>
              <a:defRPr/>
            </a:pPr>
            <a:r>
              <a:rPr lang="kk-KZ" b="1" smtClean="0"/>
              <a:t>5.Жазушының пьесасын ата.</a:t>
            </a:r>
          </a:p>
          <a:p>
            <a:pPr algn="ctr" eaLnBrk="1" hangingPunct="1">
              <a:buFont typeface="Wingdings" pitchFamily="2" charset="2"/>
              <a:buNone/>
              <a:defRPr/>
            </a:pPr>
            <a:endParaRPr lang="kk-KZ" b="1" smtClean="0"/>
          </a:p>
          <a:p>
            <a:pPr algn="ctr" eaLnBrk="1" hangingPunct="1">
              <a:buFont typeface="Wingdings" pitchFamily="2" charset="2"/>
              <a:buNone/>
              <a:defRPr/>
            </a:pPr>
            <a:r>
              <a:rPr lang="kk-KZ" smtClean="0"/>
              <a:t>           а) “Қилы заман”</a:t>
            </a:r>
          </a:p>
          <a:p>
            <a:pPr algn="ctr" eaLnBrk="1" hangingPunct="1">
              <a:buFont typeface="Wingdings" pitchFamily="2" charset="2"/>
              <a:buNone/>
              <a:defRPr/>
            </a:pPr>
            <a:r>
              <a:rPr lang="kk-KZ" smtClean="0"/>
              <a:t>       ә) “Кім кінәлі”</a:t>
            </a:r>
          </a:p>
          <a:p>
            <a:pPr algn="ctr" eaLnBrk="1" hangingPunct="1">
              <a:buFont typeface="Wingdings" pitchFamily="2" charset="2"/>
              <a:buNone/>
              <a:defRPr/>
            </a:pPr>
            <a:r>
              <a:rPr lang="kk-KZ" smtClean="0"/>
              <a:t>б) “Абай”</a:t>
            </a:r>
          </a:p>
          <a:p>
            <a:pPr algn="ctr" eaLnBrk="1" hangingPunct="1">
              <a:buFont typeface="Wingdings" pitchFamily="2" charset="2"/>
              <a:buNone/>
              <a:defRPr/>
            </a:pPr>
            <a:r>
              <a:rPr lang="kk-KZ" smtClean="0"/>
              <a:t>   в) “Үйлену”  </a:t>
            </a:r>
            <a:r>
              <a:rPr lang="kk-KZ" b="1" smtClean="0"/>
              <a:t>  </a:t>
            </a:r>
            <a:endParaRPr lang="ru-RU" b="1" smtClean="0"/>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5363"/>
                                        </p:tgtEl>
                                        <p:attrNameLst>
                                          <p:attrName>style.visibility</p:attrName>
                                        </p:attrNameLst>
                                      </p:cBhvr>
                                      <p:to>
                                        <p:strVal val="visible"/>
                                      </p:to>
                                    </p:set>
                                    <p:animEffect transition="in" filter="fade">
                                      <p:cBhvr>
                                        <p:cTn id="7" dur="2000"/>
                                        <p:tgtEl>
                                          <p:spTgt spid="153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468313" y="981075"/>
            <a:ext cx="8229600" cy="5149850"/>
          </a:xfrm>
        </p:spPr>
        <p:txBody>
          <a:bodyPr/>
          <a:lstStyle/>
          <a:p>
            <a:pPr algn="ctr" eaLnBrk="1" hangingPunct="1">
              <a:buFont typeface="Wingdings" pitchFamily="2" charset="2"/>
              <a:buNone/>
              <a:defRPr/>
            </a:pPr>
            <a:r>
              <a:rPr lang="kk-KZ" smtClean="0"/>
              <a:t>6</a:t>
            </a:r>
            <a:r>
              <a:rPr lang="kk-KZ" b="1" smtClean="0"/>
              <a:t>.</a:t>
            </a:r>
            <a:r>
              <a:rPr lang="en-US" b="1" smtClean="0"/>
              <a:t>”</a:t>
            </a:r>
            <a:r>
              <a:rPr lang="kk-KZ" b="1" smtClean="0"/>
              <a:t>Еңлік - Кебек</a:t>
            </a:r>
            <a:r>
              <a:rPr lang="en-US" b="1" smtClean="0"/>
              <a:t>”</a:t>
            </a:r>
            <a:r>
              <a:rPr lang="kk-KZ" b="1" smtClean="0"/>
              <a:t> жеке кітап болып қайда жарық көрді</a:t>
            </a:r>
            <a:r>
              <a:rPr lang="en-US" b="1" smtClean="0"/>
              <a:t>?</a:t>
            </a:r>
            <a:endParaRPr lang="kk-KZ" b="1" smtClean="0"/>
          </a:p>
          <a:p>
            <a:pPr algn="ctr" eaLnBrk="1" hangingPunct="1">
              <a:buFont typeface="Wingdings" pitchFamily="2" charset="2"/>
              <a:buNone/>
              <a:defRPr/>
            </a:pPr>
            <a:r>
              <a:rPr lang="kk-KZ" smtClean="0"/>
              <a:t>    </a:t>
            </a:r>
          </a:p>
          <a:p>
            <a:pPr algn="ctr" eaLnBrk="1" hangingPunct="1">
              <a:buFont typeface="Wingdings" pitchFamily="2" charset="2"/>
              <a:buNone/>
              <a:defRPr/>
            </a:pPr>
            <a:r>
              <a:rPr lang="kk-KZ" smtClean="0"/>
              <a:t>    а. Орынборда</a:t>
            </a:r>
          </a:p>
          <a:p>
            <a:pPr algn="ctr" eaLnBrk="1" hangingPunct="1">
              <a:buFont typeface="Wingdings" pitchFamily="2" charset="2"/>
              <a:buNone/>
              <a:defRPr/>
            </a:pPr>
            <a:r>
              <a:rPr lang="kk-KZ" smtClean="0"/>
              <a:t>Ә. Омбыда</a:t>
            </a:r>
          </a:p>
          <a:p>
            <a:pPr algn="ctr" eaLnBrk="1" hangingPunct="1">
              <a:buFont typeface="Wingdings" pitchFamily="2" charset="2"/>
              <a:buNone/>
              <a:defRPr/>
            </a:pPr>
            <a:r>
              <a:rPr lang="kk-KZ" smtClean="0"/>
              <a:t>   б. Ташкентте</a:t>
            </a:r>
          </a:p>
          <a:p>
            <a:pPr algn="ctr" eaLnBrk="1" hangingPunct="1">
              <a:buFont typeface="Wingdings" pitchFamily="2" charset="2"/>
              <a:buNone/>
              <a:defRPr/>
            </a:pPr>
            <a:r>
              <a:rPr lang="kk-KZ" smtClean="0"/>
              <a:t>в. Семейде</a:t>
            </a:r>
            <a:endParaRPr lang="ru-RU" smtClean="0"/>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6387"/>
                                        </p:tgtEl>
                                        <p:attrNameLst>
                                          <p:attrName>style.visibility</p:attrName>
                                        </p:attrNameLst>
                                      </p:cBhvr>
                                      <p:to>
                                        <p:strVal val="visible"/>
                                      </p:to>
                                    </p:set>
                                    <p:animEffect transition="in" filter="fade">
                                      <p:cBhvr>
                                        <p:cTn id="7" dur="2000"/>
                                        <p:tgtEl>
                                          <p:spTgt spid="163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5" name="Rectangle 3"/>
          <p:cNvSpPr>
            <a:spLocks noGrp="1" noChangeArrowheads="1"/>
          </p:cNvSpPr>
          <p:nvPr>
            <p:ph type="body" idx="1"/>
          </p:nvPr>
        </p:nvSpPr>
        <p:spPr>
          <a:xfrm>
            <a:off x="457200" y="1125538"/>
            <a:ext cx="8229600" cy="5005387"/>
          </a:xfrm>
        </p:spPr>
        <p:txBody>
          <a:bodyPr/>
          <a:lstStyle/>
          <a:p>
            <a:pPr marL="609600" indent="-609600" algn="ctr" eaLnBrk="1" hangingPunct="1">
              <a:buFont typeface="Wingdings" pitchFamily="2" charset="2"/>
              <a:buNone/>
              <a:defRPr/>
            </a:pPr>
            <a:r>
              <a:rPr lang="kk-KZ" smtClean="0"/>
              <a:t>7. </a:t>
            </a:r>
            <a:r>
              <a:rPr lang="kk-KZ" b="1" smtClean="0"/>
              <a:t>Мұхтардың Қазақстанға еңбек сіңірген  қайраткер ұлы</a:t>
            </a:r>
          </a:p>
          <a:p>
            <a:pPr marL="609600" indent="-609600" algn="ctr" eaLnBrk="1" hangingPunct="1">
              <a:buFont typeface="Wingdings" pitchFamily="2" charset="2"/>
              <a:buNone/>
              <a:defRPr/>
            </a:pPr>
            <a:endParaRPr lang="kk-KZ" b="1" smtClean="0"/>
          </a:p>
          <a:p>
            <a:pPr marL="609600" indent="-609600" algn="ctr" eaLnBrk="1" hangingPunct="1">
              <a:buFont typeface="Wingdings" pitchFamily="2" charset="2"/>
              <a:buNone/>
              <a:defRPr/>
            </a:pPr>
            <a:r>
              <a:rPr lang="kk-KZ" smtClean="0"/>
              <a:t>а.Оспан</a:t>
            </a:r>
          </a:p>
          <a:p>
            <a:pPr marL="609600" indent="-609600" algn="ctr" eaLnBrk="1" hangingPunct="1">
              <a:buFont typeface="Wingdings" pitchFamily="2" charset="2"/>
              <a:buNone/>
              <a:defRPr/>
            </a:pPr>
            <a:r>
              <a:rPr lang="kk-KZ" smtClean="0"/>
              <a:t>Ә. Әбіш</a:t>
            </a:r>
          </a:p>
          <a:p>
            <a:pPr marL="609600" indent="-609600" algn="ctr" eaLnBrk="1" hangingPunct="1">
              <a:buFont typeface="Wingdings" pitchFamily="2" charset="2"/>
              <a:buNone/>
              <a:defRPr/>
            </a:pPr>
            <a:r>
              <a:rPr lang="kk-KZ" smtClean="0"/>
              <a:t> б. Мұрат</a:t>
            </a:r>
          </a:p>
          <a:p>
            <a:pPr marL="609600" indent="-609600" algn="ctr" eaLnBrk="1" hangingPunct="1">
              <a:buFont typeface="Wingdings" pitchFamily="2" charset="2"/>
              <a:buNone/>
              <a:defRPr/>
            </a:pPr>
            <a:r>
              <a:rPr lang="kk-KZ" smtClean="0"/>
              <a:t> в. Тұрар</a:t>
            </a:r>
            <a:endParaRPr lang="ru-RU" smtClean="0"/>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8435"/>
                                        </p:tgtEl>
                                        <p:attrNameLst>
                                          <p:attrName>style.visibility</p:attrName>
                                        </p:attrNameLst>
                                      </p:cBhvr>
                                      <p:to>
                                        <p:strVal val="visible"/>
                                      </p:to>
                                    </p:set>
                                    <p:animEffect transition="in" filter="fade">
                                      <p:cBhvr>
                                        <p:cTn id="7" dur="2000"/>
                                        <p:tgtEl>
                                          <p:spTgt spid="184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a:xfrm>
            <a:off x="457200" y="1268413"/>
            <a:ext cx="8229600" cy="4862512"/>
          </a:xfrm>
        </p:spPr>
        <p:txBody>
          <a:bodyPr/>
          <a:lstStyle/>
          <a:p>
            <a:pPr marL="609600" indent="-609600" algn="ctr" eaLnBrk="1" hangingPunct="1">
              <a:buFont typeface="Wingdings" pitchFamily="2" charset="2"/>
              <a:buAutoNum type="arabicPeriod" startAt="8"/>
              <a:defRPr/>
            </a:pPr>
            <a:r>
              <a:rPr lang="kk-KZ" b="1" smtClean="0"/>
              <a:t>Мұхтардың анасының есімі</a:t>
            </a:r>
          </a:p>
          <a:p>
            <a:pPr marL="609600" indent="-609600" algn="ctr" eaLnBrk="1" hangingPunct="1">
              <a:buFont typeface="Wingdings" pitchFamily="2" charset="2"/>
              <a:buNone/>
              <a:defRPr/>
            </a:pPr>
            <a:endParaRPr lang="kk-KZ" smtClean="0"/>
          </a:p>
          <a:p>
            <a:pPr marL="609600" indent="-609600" algn="ctr" eaLnBrk="1" hangingPunct="1">
              <a:buFont typeface="Wingdings" pitchFamily="2" charset="2"/>
              <a:buNone/>
              <a:defRPr/>
            </a:pPr>
            <a:r>
              <a:rPr lang="kk-KZ" smtClean="0"/>
              <a:t>а.Зере</a:t>
            </a:r>
          </a:p>
          <a:p>
            <a:pPr marL="609600" indent="-609600" algn="ctr" eaLnBrk="1" hangingPunct="1">
              <a:buFont typeface="Wingdings" pitchFamily="2" charset="2"/>
              <a:buNone/>
              <a:defRPr/>
            </a:pPr>
            <a:r>
              <a:rPr lang="kk-KZ" smtClean="0"/>
              <a:t> ә.Ұлпан</a:t>
            </a:r>
          </a:p>
          <a:p>
            <a:pPr marL="609600" indent="-609600" algn="ctr" eaLnBrk="1" hangingPunct="1">
              <a:buFont typeface="Wingdings" pitchFamily="2" charset="2"/>
              <a:buNone/>
              <a:defRPr/>
            </a:pPr>
            <a:r>
              <a:rPr lang="kk-KZ" smtClean="0"/>
              <a:t>         б. Нұржамал</a:t>
            </a:r>
          </a:p>
          <a:p>
            <a:pPr marL="609600" indent="-609600" algn="ctr" eaLnBrk="1" hangingPunct="1">
              <a:buFont typeface="Wingdings" pitchFamily="2" charset="2"/>
              <a:buNone/>
              <a:defRPr/>
            </a:pPr>
            <a:r>
              <a:rPr lang="kk-KZ" smtClean="0"/>
              <a:t>  в. Ұлжан</a:t>
            </a:r>
            <a:endParaRPr lang="ru-RU" smtClean="0"/>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9459"/>
                                        </p:tgtEl>
                                        <p:attrNameLst>
                                          <p:attrName>style.visibility</p:attrName>
                                        </p:attrNameLst>
                                      </p:cBhvr>
                                      <p:to>
                                        <p:strVal val="visible"/>
                                      </p:to>
                                    </p:set>
                                    <p:animEffect transition="in" filter="fade">
                                      <p:cBhvr>
                                        <p:cTn id="7" dur="2000"/>
                                        <p:tgtEl>
                                          <p:spTgt spid="194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3" name="Rectangle 3"/>
          <p:cNvSpPr>
            <a:spLocks noGrp="1" noChangeArrowheads="1"/>
          </p:cNvSpPr>
          <p:nvPr>
            <p:ph type="body" idx="1"/>
          </p:nvPr>
        </p:nvSpPr>
        <p:spPr/>
        <p:txBody>
          <a:bodyPr/>
          <a:lstStyle/>
          <a:p>
            <a:pPr algn="ctr" eaLnBrk="1" hangingPunct="1">
              <a:buFont typeface="Wingdings" pitchFamily="2" charset="2"/>
              <a:buNone/>
              <a:defRPr/>
            </a:pPr>
            <a:r>
              <a:rPr lang="kk-KZ" smtClean="0"/>
              <a:t>9. Бөжей қай туындының кейіпкері</a:t>
            </a:r>
            <a:r>
              <a:rPr lang="en-US" smtClean="0"/>
              <a:t>?</a:t>
            </a:r>
            <a:endParaRPr lang="kk-KZ" smtClean="0"/>
          </a:p>
          <a:p>
            <a:pPr algn="ctr" eaLnBrk="1" hangingPunct="1">
              <a:buFont typeface="Wingdings" pitchFamily="2" charset="2"/>
              <a:buNone/>
              <a:defRPr/>
            </a:pPr>
            <a:r>
              <a:rPr lang="kk-KZ" smtClean="0"/>
              <a:t>            </a:t>
            </a:r>
          </a:p>
          <a:p>
            <a:pPr algn="ctr" eaLnBrk="1" hangingPunct="1">
              <a:buFont typeface="Wingdings" pitchFamily="2" charset="2"/>
              <a:buNone/>
              <a:defRPr/>
            </a:pPr>
            <a:r>
              <a:rPr lang="kk-KZ" smtClean="0"/>
              <a:t>            а.</a:t>
            </a:r>
            <a:r>
              <a:rPr lang="en-US" smtClean="0"/>
              <a:t>”</a:t>
            </a:r>
            <a:r>
              <a:rPr lang="kk-KZ" smtClean="0"/>
              <a:t>Қилы заман</a:t>
            </a:r>
            <a:r>
              <a:rPr lang="en-US" smtClean="0"/>
              <a:t>”</a:t>
            </a:r>
          </a:p>
          <a:p>
            <a:pPr algn="ctr" eaLnBrk="1" hangingPunct="1">
              <a:buFont typeface="Wingdings" pitchFamily="2" charset="2"/>
              <a:buNone/>
              <a:defRPr/>
            </a:pPr>
            <a:r>
              <a:rPr lang="kk-KZ" smtClean="0"/>
              <a:t>      ә.</a:t>
            </a:r>
            <a:r>
              <a:rPr lang="en-US" smtClean="0"/>
              <a:t>“</a:t>
            </a:r>
            <a:r>
              <a:rPr lang="kk-KZ" smtClean="0"/>
              <a:t>Қарагөз</a:t>
            </a:r>
            <a:r>
              <a:rPr lang="en-US" smtClean="0"/>
              <a:t>”</a:t>
            </a:r>
          </a:p>
          <a:p>
            <a:pPr algn="ctr" eaLnBrk="1" hangingPunct="1">
              <a:buFont typeface="Wingdings" pitchFamily="2" charset="2"/>
              <a:buNone/>
              <a:defRPr/>
            </a:pPr>
            <a:r>
              <a:rPr lang="kk-KZ" smtClean="0"/>
              <a:t>            б.</a:t>
            </a:r>
            <a:r>
              <a:rPr lang="en-US" smtClean="0"/>
              <a:t>“</a:t>
            </a:r>
            <a:r>
              <a:rPr lang="kk-KZ" smtClean="0"/>
              <a:t>Абай жолы</a:t>
            </a:r>
            <a:r>
              <a:rPr lang="en-US" smtClean="0"/>
              <a:t>”</a:t>
            </a:r>
            <a:br>
              <a:rPr lang="en-US" smtClean="0"/>
            </a:br>
            <a:r>
              <a:rPr lang="kk-KZ" smtClean="0"/>
              <a:t>в.</a:t>
            </a:r>
            <a:r>
              <a:rPr lang="en-US" smtClean="0"/>
              <a:t>“</a:t>
            </a:r>
            <a:r>
              <a:rPr lang="kk-KZ" smtClean="0"/>
              <a:t>Абай</a:t>
            </a:r>
            <a:r>
              <a:rPr lang="en-US" smtClean="0"/>
              <a:t>”</a:t>
            </a:r>
            <a:endParaRPr lang="ru-RU" smtClean="0"/>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0483"/>
                                        </p:tgtEl>
                                        <p:attrNameLst>
                                          <p:attrName>style.visibility</p:attrName>
                                        </p:attrNameLst>
                                      </p:cBhvr>
                                      <p:to>
                                        <p:strVal val="visible"/>
                                      </p:to>
                                    </p:set>
                                    <p:animEffect transition="in" filter="fade">
                                      <p:cBhvr>
                                        <p:cTn id="7" dur="2000"/>
                                        <p:tgtEl>
                                          <p:spTgt spid="204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7" name="Rectangle 3"/>
          <p:cNvSpPr>
            <a:spLocks noGrp="1" noChangeArrowheads="1"/>
          </p:cNvSpPr>
          <p:nvPr>
            <p:ph type="body" idx="1"/>
          </p:nvPr>
        </p:nvSpPr>
        <p:spPr/>
        <p:txBody>
          <a:bodyPr/>
          <a:lstStyle/>
          <a:p>
            <a:pPr marL="609600" indent="-609600" algn="ctr" eaLnBrk="1" hangingPunct="1">
              <a:buFont typeface="Wingdings" pitchFamily="2" charset="2"/>
              <a:buNone/>
              <a:defRPr/>
            </a:pPr>
            <a:r>
              <a:rPr lang="kk-KZ" smtClean="0"/>
              <a:t>10.Мұхтар қандай спорттың түрімен шұғылданды</a:t>
            </a:r>
            <a:r>
              <a:rPr lang="en-US" smtClean="0"/>
              <a:t>?</a:t>
            </a:r>
          </a:p>
          <a:p>
            <a:pPr marL="609600" indent="-609600" algn="ctr" eaLnBrk="1" hangingPunct="1">
              <a:buFont typeface="Wingdings" pitchFamily="2" charset="2"/>
              <a:buNone/>
              <a:defRPr/>
            </a:pPr>
            <a:endParaRPr lang="kk-KZ" smtClean="0"/>
          </a:p>
          <a:p>
            <a:pPr marL="609600" indent="-609600" algn="ctr" eaLnBrk="1" hangingPunct="1">
              <a:buFont typeface="Wingdings" pitchFamily="2" charset="2"/>
              <a:buNone/>
              <a:defRPr/>
            </a:pPr>
            <a:r>
              <a:rPr lang="kk-KZ" smtClean="0"/>
              <a:t>а.Теннис</a:t>
            </a:r>
          </a:p>
          <a:p>
            <a:pPr marL="609600" indent="-609600" algn="ctr" eaLnBrk="1" hangingPunct="1">
              <a:buFont typeface="Wingdings" pitchFamily="2" charset="2"/>
              <a:buNone/>
              <a:defRPr/>
            </a:pPr>
            <a:r>
              <a:rPr lang="kk-KZ" smtClean="0"/>
              <a:t> ә. Футбол</a:t>
            </a:r>
          </a:p>
          <a:p>
            <a:pPr marL="609600" indent="-609600" algn="ctr" eaLnBrk="1" hangingPunct="1">
              <a:buFont typeface="Wingdings" pitchFamily="2" charset="2"/>
              <a:buNone/>
              <a:defRPr/>
            </a:pPr>
            <a:r>
              <a:rPr lang="kk-KZ" smtClean="0"/>
              <a:t>      б. Баскетбол</a:t>
            </a:r>
          </a:p>
          <a:p>
            <a:pPr marL="609600" indent="-609600" algn="ctr" eaLnBrk="1" hangingPunct="1">
              <a:buFont typeface="Wingdings" pitchFamily="2" charset="2"/>
              <a:buNone/>
              <a:defRPr/>
            </a:pPr>
            <a:r>
              <a:rPr lang="kk-KZ" smtClean="0"/>
              <a:t>    в.Волейбол </a:t>
            </a:r>
            <a:endParaRPr lang="ru-RU" smtClean="0"/>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1507"/>
                                        </p:tgtEl>
                                        <p:attrNameLst>
                                          <p:attrName>style.visibility</p:attrName>
                                        </p:attrNameLst>
                                      </p:cBhvr>
                                      <p:to>
                                        <p:strVal val="visible"/>
                                      </p:to>
                                    </p:set>
                                    <p:animEffect transition="in" filter="fade">
                                      <p:cBhvr>
                                        <p:cTn id="7" dur="2000"/>
                                        <p:tgtEl>
                                          <p:spTgt spid="21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30" name="Rectangle 6"/>
          <p:cNvSpPr>
            <a:spLocks noGrp="1" noChangeArrowheads="1"/>
          </p:cNvSpPr>
          <p:nvPr>
            <p:ph type="body" idx="1"/>
          </p:nvPr>
        </p:nvSpPr>
        <p:spPr>
          <a:xfrm>
            <a:off x="3132138" y="333375"/>
            <a:ext cx="5554662" cy="6191250"/>
          </a:xfrm>
        </p:spPr>
        <p:txBody>
          <a:bodyPr/>
          <a:lstStyle/>
          <a:p>
            <a:pPr marL="609600" indent="-609600" eaLnBrk="1" hangingPunct="1">
              <a:buFont typeface="Wingdings" pitchFamily="2" charset="2"/>
              <a:buAutoNum type="arabicPeriod"/>
              <a:defRPr/>
            </a:pPr>
            <a:r>
              <a:rPr lang="kk-KZ" smtClean="0"/>
              <a:t>Б) 28 қыркүйек</a:t>
            </a:r>
          </a:p>
          <a:p>
            <a:pPr marL="609600" indent="-609600" eaLnBrk="1" hangingPunct="1">
              <a:buFont typeface="Wingdings" pitchFamily="2" charset="2"/>
              <a:buAutoNum type="arabicPeriod"/>
              <a:defRPr/>
            </a:pPr>
            <a:r>
              <a:rPr lang="kk-KZ" smtClean="0"/>
              <a:t>Ә) Қасымбек</a:t>
            </a:r>
          </a:p>
          <a:p>
            <a:pPr marL="609600" indent="-609600" eaLnBrk="1" hangingPunct="1">
              <a:buFont typeface="Wingdings" pitchFamily="2" charset="2"/>
              <a:buAutoNum type="arabicPeriod"/>
              <a:defRPr/>
            </a:pPr>
            <a:r>
              <a:rPr lang="kk-KZ" smtClean="0"/>
              <a:t>В) Жетіде</a:t>
            </a:r>
          </a:p>
          <a:p>
            <a:pPr marL="609600" indent="-609600" eaLnBrk="1" hangingPunct="1">
              <a:buFont typeface="Wingdings" pitchFamily="2" charset="2"/>
              <a:buAutoNum type="arabicPeriod"/>
              <a:defRPr/>
            </a:pPr>
            <a:r>
              <a:rPr lang="kk-KZ" smtClean="0"/>
              <a:t>А) “Адамдық негізі- әйел”</a:t>
            </a:r>
          </a:p>
          <a:p>
            <a:pPr marL="609600" indent="-609600" eaLnBrk="1" hangingPunct="1">
              <a:buFont typeface="Wingdings" pitchFamily="2" charset="2"/>
              <a:buAutoNum type="arabicPeriod"/>
              <a:defRPr/>
            </a:pPr>
            <a:r>
              <a:rPr lang="kk-KZ" smtClean="0"/>
              <a:t>Б) “Абай”</a:t>
            </a:r>
          </a:p>
          <a:p>
            <a:pPr marL="609600" indent="-609600" eaLnBrk="1" hangingPunct="1">
              <a:buFont typeface="Wingdings" pitchFamily="2" charset="2"/>
              <a:buAutoNum type="arabicPeriod"/>
              <a:defRPr/>
            </a:pPr>
            <a:r>
              <a:rPr lang="kk-KZ" smtClean="0"/>
              <a:t>А) Орынборда</a:t>
            </a:r>
          </a:p>
          <a:p>
            <a:pPr marL="609600" indent="-609600" eaLnBrk="1" hangingPunct="1">
              <a:buFont typeface="Wingdings" pitchFamily="2" charset="2"/>
              <a:buAutoNum type="arabicPeriod"/>
              <a:defRPr/>
            </a:pPr>
            <a:r>
              <a:rPr lang="kk-KZ" smtClean="0"/>
              <a:t>Б) Мұрат </a:t>
            </a:r>
          </a:p>
          <a:p>
            <a:pPr marL="609600" indent="-609600" eaLnBrk="1" hangingPunct="1">
              <a:buFont typeface="Wingdings" pitchFamily="2" charset="2"/>
              <a:buAutoNum type="arabicPeriod"/>
              <a:defRPr/>
            </a:pPr>
            <a:r>
              <a:rPr lang="kk-KZ" smtClean="0"/>
              <a:t>Б) Нұржамал</a:t>
            </a:r>
          </a:p>
          <a:p>
            <a:pPr marL="609600" indent="-609600" eaLnBrk="1" hangingPunct="1">
              <a:buFont typeface="Wingdings" pitchFamily="2" charset="2"/>
              <a:buAutoNum type="arabicPeriod"/>
              <a:defRPr/>
            </a:pPr>
            <a:r>
              <a:rPr lang="kk-KZ" smtClean="0"/>
              <a:t>Ә) “Абай жолы”</a:t>
            </a:r>
          </a:p>
          <a:p>
            <a:pPr marL="609600" indent="-609600" eaLnBrk="1" hangingPunct="1">
              <a:buFont typeface="Wingdings" pitchFamily="2" charset="2"/>
              <a:buAutoNum type="arabicPeriod"/>
              <a:defRPr/>
            </a:pPr>
            <a:r>
              <a:rPr lang="kk-KZ" smtClean="0"/>
              <a:t>Ә) Футбол</a:t>
            </a:r>
          </a:p>
          <a:p>
            <a:pPr marL="609600" indent="-609600" eaLnBrk="1" hangingPunct="1">
              <a:buFont typeface="Wingdings" pitchFamily="2" charset="2"/>
              <a:buAutoNum type="arabicPeriod"/>
              <a:defRPr/>
            </a:pPr>
            <a:endParaRPr lang="ru-RU"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282630">
                                            <p:txEl>
                                              <p:pRg st="0" end="0"/>
                                            </p:txEl>
                                          </p:spTgt>
                                        </p:tgtEl>
                                        <p:attrNameLst>
                                          <p:attrName>style.visibility</p:attrName>
                                        </p:attrNameLst>
                                      </p:cBhvr>
                                      <p:to>
                                        <p:strVal val="visible"/>
                                      </p:to>
                                    </p:set>
                                    <p:animScale>
                                      <p:cBhvr>
                                        <p:cTn id="7" dur="1000" decel="50000" fill="hold">
                                          <p:stCondLst>
                                            <p:cond delay="0"/>
                                          </p:stCondLst>
                                        </p:cTn>
                                        <p:tgtEl>
                                          <p:spTgt spid="282630">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82630">
                                            <p:txEl>
                                              <p:pRg st="0" end="0"/>
                                            </p:txEl>
                                          </p:spTgt>
                                        </p:tgtEl>
                                        <p:attrNameLst>
                                          <p:attrName>ppt_x</p:attrName>
                                          <p:attrName>ppt_y</p:attrName>
                                        </p:attrNameLst>
                                      </p:cBhvr>
                                    </p:animMotion>
                                    <p:animEffect transition="in" filter="fade">
                                      <p:cBhvr>
                                        <p:cTn id="9" dur="1000"/>
                                        <p:tgtEl>
                                          <p:spTgt spid="282630">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282630">
                                            <p:txEl>
                                              <p:pRg st="1" end="1"/>
                                            </p:txEl>
                                          </p:spTgt>
                                        </p:tgtEl>
                                        <p:attrNameLst>
                                          <p:attrName>style.visibility</p:attrName>
                                        </p:attrNameLst>
                                      </p:cBhvr>
                                      <p:to>
                                        <p:strVal val="visible"/>
                                      </p:to>
                                    </p:set>
                                    <p:animScale>
                                      <p:cBhvr>
                                        <p:cTn id="14" dur="1000" decel="50000" fill="hold">
                                          <p:stCondLst>
                                            <p:cond delay="0"/>
                                          </p:stCondLst>
                                        </p:cTn>
                                        <p:tgtEl>
                                          <p:spTgt spid="282630">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282630">
                                            <p:txEl>
                                              <p:pRg st="1" end="1"/>
                                            </p:txEl>
                                          </p:spTgt>
                                        </p:tgtEl>
                                        <p:attrNameLst>
                                          <p:attrName>ppt_x</p:attrName>
                                          <p:attrName>ppt_y</p:attrName>
                                        </p:attrNameLst>
                                      </p:cBhvr>
                                    </p:animMotion>
                                    <p:animEffect transition="in" filter="fade">
                                      <p:cBhvr>
                                        <p:cTn id="16" dur="1000"/>
                                        <p:tgtEl>
                                          <p:spTgt spid="282630">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2" presetClass="entr" presetSubtype="0" fill="hold" grpId="0" nodeType="clickEffect">
                                  <p:stCondLst>
                                    <p:cond delay="0"/>
                                  </p:stCondLst>
                                  <p:childTnLst>
                                    <p:set>
                                      <p:cBhvr>
                                        <p:cTn id="20" dur="1" fill="hold">
                                          <p:stCondLst>
                                            <p:cond delay="0"/>
                                          </p:stCondLst>
                                        </p:cTn>
                                        <p:tgtEl>
                                          <p:spTgt spid="282630">
                                            <p:txEl>
                                              <p:pRg st="2" end="2"/>
                                            </p:txEl>
                                          </p:spTgt>
                                        </p:tgtEl>
                                        <p:attrNameLst>
                                          <p:attrName>style.visibility</p:attrName>
                                        </p:attrNameLst>
                                      </p:cBhvr>
                                      <p:to>
                                        <p:strVal val="visible"/>
                                      </p:to>
                                    </p:set>
                                    <p:animScale>
                                      <p:cBhvr>
                                        <p:cTn id="21" dur="1000" decel="50000" fill="hold">
                                          <p:stCondLst>
                                            <p:cond delay="0"/>
                                          </p:stCondLst>
                                        </p:cTn>
                                        <p:tgtEl>
                                          <p:spTgt spid="282630">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282630">
                                            <p:txEl>
                                              <p:pRg st="2" end="2"/>
                                            </p:txEl>
                                          </p:spTgt>
                                        </p:tgtEl>
                                        <p:attrNameLst>
                                          <p:attrName>ppt_x</p:attrName>
                                          <p:attrName>ppt_y</p:attrName>
                                        </p:attrNameLst>
                                      </p:cBhvr>
                                    </p:animMotion>
                                    <p:animEffect transition="in" filter="fade">
                                      <p:cBhvr>
                                        <p:cTn id="23" dur="1000"/>
                                        <p:tgtEl>
                                          <p:spTgt spid="282630">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2" presetClass="entr" presetSubtype="0" fill="hold" grpId="0" nodeType="clickEffect">
                                  <p:stCondLst>
                                    <p:cond delay="0"/>
                                  </p:stCondLst>
                                  <p:childTnLst>
                                    <p:set>
                                      <p:cBhvr>
                                        <p:cTn id="27" dur="1" fill="hold">
                                          <p:stCondLst>
                                            <p:cond delay="0"/>
                                          </p:stCondLst>
                                        </p:cTn>
                                        <p:tgtEl>
                                          <p:spTgt spid="282630">
                                            <p:txEl>
                                              <p:pRg st="3" end="3"/>
                                            </p:txEl>
                                          </p:spTgt>
                                        </p:tgtEl>
                                        <p:attrNameLst>
                                          <p:attrName>style.visibility</p:attrName>
                                        </p:attrNameLst>
                                      </p:cBhvr>
                                      <p:to>
                                        <p:strVal val="visible"/>
                                      </p:to>
                                    </p:set>
                                    <p:animScale>
                                      <p:cBhvr>
                                        <p:cTn id="28" dur="1000" decel="50000" fill="hold">
                                          <p:stCondLst>
                                            <p:cond delay="0"/>
                                          </p:stCondLst>
                                        </p:cTn>
                                        <p:tgtEl>
                                          <p:spTgt spid="282630">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1000" decel="50000" fill="hold">
                                          <p:stCondLst>
                                            <p:cond delay="0"/>
                                          </p:stCondLst>
                                        </p:cTn>
                                        <p:tgtEl>
                                          <p:spTgt spid="282630">
                                            <p:txEl>
                                              <p:pRg st="3" end="3"/>
                                            </p:txEl>
                                          </p:spTgt>
                                        </p:tgtEl>
                                        <p:attrNameLst>
                                          <p:attrName>ppt_x</p:attrName>
                                          <p:attrName>ppt_y</p:attrName>
                                        </p:attrNameLst>
                                      </p:cBhvr>
                                    </p:animMotion>
                                    <p:animEffect transition="in" filter="fade">
                                      <p:cBhvr>
                                        <p:cTn id="30" dur="1000"/>
                                        <p:tgtEl>
                                          <p:spTgt spid="282630">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2" presetClass="entr" presetSubtype="0" fill="hold" grpId="0" nodeType="clickEffect">
                                  <p:stCondLst>
                                    <p:cond delay="0"/>
                                  </p:stCondLst>
                                  <p:childTnLst>
                                    <p:set>
                                      <p:cBhvr>
                                        <p:cTn id="34" dur="1" fill="hold">
                                          <p:stCondLst>
                                            <p:cond delay="0"/>
                                          </p:stCondLst>
                                        </p:cTn>
                                        <p:tgtEl>
                                          <p:spTgt spid="282630">
                                            <p:txEl>
                                              <p:pRg st="4" end="4"/>
                                            </p:txEl>
                                          </p:spTgt>
                                        </p:tgtEl>
                                        <p:attrNameLst>
                                          <p:attrName>style.visibility</p:attrName>
                                        </p:attrNameLst>
                                      </p:cBhvr>
                                      <p:to>
                                        <p:strVal val="visible"/>
                                      </p:to>
                                    </p:set>
                                    <p:animScale>
                                      <p:cBhvr>
                                        <p:cTn id="35" dur="1000" decel="50000" fill="hold">
                                          <p:stCondLst>
                                            <p:cond delay="0"/>
                                          </p:stCondLst>
                                        </p:cTn>
                                        <p:tgtEl>
                                          <p:spTgt spid="282630">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6" dur="1000" decel="50000" fill="hold">
                                          <p:stCondLst>
                                            <p:cond delay="0"/>
                                          </p:stCondLst>
                                        </p:cTn>
                                        <p:tgtEl>
                                          <p:spTgt spid="282630">
                                            <p:txEl>
                                              <p:pRg st="4" end="4"/>
                                            </p:txEl>
                                          </p:spTgt>
                                        </p:tgtEl>
                                        <p:attrNameLst>
                                          <p:attrName>ppt_x</p:attrName>
                                          <p:attrName>ppt_y</p:attrName>
                                        </p:attrNameLst>
                                      </p:cBhvr>
                                    </p:animMotion>
                                    <p:animEffect transition="in" filter="fade">
                                      <p:cBhvr>
                                        <p:cTn id="37" dur="1000"/>
                                        <p:tgtEl>
                                          <p:spTgt spid="282630">
                                            <p:txEl>
                                              <p:pRg st="4" end="4"/>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2" presetClass="entr" presetSubtype="0" fill="hold" grpId="0" nodeType="clickEffect">
                                  <p:stCondLst>
                                    <p:cond delay="0"/>
                                  </p:stCondLst>
                                  <p:childTnLst>
                                    <p:set>
                                      <p:cBhvr>
                                        <p:cTn id="41" dur="1" fill="hold">
                                          <p:stCondLst>
                                            <p:cond delay="0"/>
                                          </p:stCondLst>
                                        </p:cTn>
                                        <p:tgtEl>
                                          <p:spTgt spid="282630">
                                            <p:txEl>
                                              <p:pRg st="5" end="5"/>
                                            </p:txEl>
                                          </p:spTgt>
                                        </p:tgtEl>
                                        <p:attrNameLst>
                                          <p:attrName>style.visibility</p:attrName>
                                        </p:attrNameLst>
                                      </p:cBhvr>
                                      <p:to>
                                        <p:strVal val="visible"/>
                                      </p:to>
                                    </p:set>
                                    <p:animScale>
                                      <p:cBhvr>
                                        <p:cTn id="42" dur="1000" decel="50000" fill="hold">
                                          <p:stCondLst>
                                            <p:cond delay="0"/>
                                          </p:stCondLst>
                                        </p:cTn>
                                        <p:tgtEl>
                                          <p:spTgt spid="282630">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3" dur="1000" decel="50000" fill="hold">
                                          <p:stCondLst>
                                            <p:cond delay="0"/>
                                          </p:stCondLst>
                                        </p:cTn>
                                        <p:tgtEl>
                                          <p:spTgt spid="282630">
                                            <p:txEl>
                                              <p:pRg st="5" end="5"/>
                                            </p:txEl>
                                          </p:spTgt>
                                        </p:tgtEl>
                                        <p:attrNameLst>
                                          <p:attrName>ppt_x</p:attrName>
                                          <p:attrName>ppt_y</p:attrName>
                                        </p:attrNameLst>
                                      </p:cBhvr>
                                    </p:animMotion>
                                    <p:animEffect transition="in" filter="fade">
                                      <p:cBhvr>
                                        <p:cTn id="44" dur="1000"/>
                                        <p:tgtEl>
                                          <p:spTgt spid="282630">
                                            <p:txEl>
                                              <p:pRg st="5" end="5"/>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52" presetClass="entr" presetSubtype="0" fill="hold" grpId="0" nodeType="clickEffect">
                                  <p:stCondLst>
                                    <p:cond delay="0"/>
                                  </p:stCondLst>
                                  <p:childTnLst>
                                    <p:set>
                                      <p:cBhvr>
                                        <p:cTn id="48" dur="1" fill="hold">
                                          <p:stCondLst>
                                            <p:cond delay="0"/>
                                          </p:stCondLst>
                                        </p:cTn>
                                        <p:tgtEl>
                                          <p:spTgt spid="282630">
                                            <p:txEl>
                                              <p:pRg st="6" end="6"/>
                                            </p:txEl>
                                          </p:spTgt>
                                        </p:tgtEl>
                                        <p:attrNameLst>
                                          <p:attrName>style.visibility</p:attrName>
                                        </p:attrNameLst>
                                      </p:cBhvr>
                                      <p:to>
                                        <p:strVal val="visible"/>
                                      </p:to>
                                    </p:set>
                                    <p:animScale>
                                      <p:cBhvr>
                                        <p:cTn id="49" dur="1000" decel="50000" fill="hold">
                                          <p:stCondLst>
                                            <p:cond delay="0"/>
                                          </p:stCondLst>
                                        </p:cTn>
                                        <p:tgtEl>
                                          <p:spTgt spid="282630">
                                            <p:txEl>
                                              <p:pRg st="6" end="6"/>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0" dur="1000" decel="50000" fill="hold">
                                          <p:stCondLst>
                                            <p:cond delay="0"/>
                                          </p:stCondLst>
                                        </p:cTn>
                                        <p:tgtEl>
                                          <p:spTgt spid="282630">
                                            <p:txEl>
                                              <p:pRg st="6" end="6"/>
                                            </p:txEl>
                                          </p:spTgt>
                                        </p:tgtEl>
                                        <p:attrNameLst>
                                          <p:attrName>ppt_x</p:attrName>
                                          <p:attrName>ppt_y</p:attrName>
                                        </p:attrNameLst>
                                      </p:cBhvr>
                                    </p:animMotion>
                                    <p:animEffect transition="in" filter="fade">
                                      <p:cBhvr>
                                        <p:cTn id="51" dur="1000"/>
                                        <p:tgtEl>
                                          <p:spTgt spid="282630">
                                            <p:txEl>
                                              <p:pRg st="6" end="6"/>
                                            </p:txEl>
                                          </p:spTgt>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52" presetClass="entr" presetSubtype="0" fill="hold" grpId="0" nodeType="clickEffect">
                                  <p:stCondLst>
                                    <p:cond delay="0"/>
                                  </p:stCondLst>
                                  <p:childTnLst>
                                    <p:set>
                                      <p:cBhvr>
                                        <p:cTn id="55" dur="1" fill="hold">
                                          <p:stCondLst>
                                            <p:cond delay="0"/>
                                          </p:stCondLst>
                                        </p:cTn>
                                        <p:tgtEl>
                                          <p:spTgt spid="282630">
                                            <p:txEl>
                                              <p:pRg st="7" end="7"/>
                                            </p:txEl>
                                          </p:spTgt>
                                        </p:tgtEl>
                                        <p:attrNameLst>
                                          <p:attrName>style.visibility</p:attrName>
                                        </p:attrNameLst>
                                      </p:cBhvr>
                                      <p:to>
                                        <p:strVal val="visible"/>
                                      </p:to>
                                    </p:set>
                                    <p:animScale>
                                      <p:cBhvr>
                                        <p:cTn id="56" dur="1000" decel="50000" fill="hold">
                                          <p:stCondLst>
                                            <p:cond delay="0"/>
                                          </p:stCondLst>
                                        </p:cTn>
                                        <p:tgtEl>
                                          <p:spTgt spid="282630">
                                            <p:txEl>
                                              <p:pRg st="7" end="7"/>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7" dur="1000" decel="50000" fill="hold">
                                          <p:stCondLst>
                                            <p:cond delay="0"/>
                                          </p:stCondLst>
                                        </p:cTn>
                                        <p:tgtEl>
                                          <p:spTgt spid="282630">
                                            <p:txEl>
                                              <p:pRg st="7" end="7"/>
                                            </p:txEl>
                                          </p:spTgt>
                                        </p:tgtEl>
                                        <p:attrNameLst>
                                          <p:attrName>ppt_x</p:attrName>
                                          <p:attrName>ppt_y</p:attrName>
                                        </p:attrNameLst>
                                      </p:cBhvr>
                                    </p:animMotion>
                                    <p:animEffect transition="in" filter="fade">
                                      <p:cBhvr>
                                        <p:cTn id="58" dur="1000"/>
                                        <p:tgtEl>
                                          <p:spTgt spid="282630">
                                            <p:txEl>
                                              <p:pRg st="7" end="7"/>
                                            </p:txEl>
                                          </p:spTgt>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52" presetClass="entr" presetSubtype="0" fill="hold" grpId="0" nodeType="clickEffect">
                                  <p:stCondLst>
                                    <p:cond delay="0"/>
                                  </p:stCondLst>
                                  <p:childTnLst>
                                    <p:set>
                                      <p:cBhvr>
                                        <p:cTn id="62" dur="1" fill="hold">
                                          <p:stCondLst>
                                            <p:cond delay="0"/>
                                          </p:stCondLst>
                                        </p:cTn>
                                        <p:tgtEl>
                                          <p:spTgt spid="282630">
                                            <p:txEl>
                                              <p:pRg st="8" end="8"/>
                                            </p:txEl>
                                          </p:spTgt>
                                        </p:tgtEl>
                                        <p:attrNameLst>
                                          <p:attrName>style.visibility</p:attrName>
                                        </p:attrNameLst>
                                      </p:cBhvr>
                                      <p:to>
                                        <p:strVal val="visible"/>
                                      </p:to>
                                    </p:set>
                                    <p:animScale>
                                      <p:cBhvr>
                                        <p:cTn id="63" dur="1000" decel="50000" fill="hold">
                                          <p:stCondLst>
                                            <p:cond delay="0"/>
                                          </p:stCondLst>
                                        </p:cTn>
                                        <p:tgtEl>
                                          <p:spTgt spid="282630">
                                            <p:txEl>
                                              <p:pRg st="8" end="8"/>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64" dur="1000" decel="50000" fill="hold">
                                          <p:stCondLst>
                                            <p:cond delay="0"/>
                                          </p:stCondLst>
                                        </p:cTn>
                                        <p:tgtEl>
                                          <p:spTgt spid="282630">
                                            <p:txEl>
                                              <p:pRg st="8" end="8"/>
                                            </p:txEl>
                                          </p:spTgt>
                                        </p:tgtEl>
                                        <p:attrNameLst>
                                          <p:attrName>ppt_x</p:attrName>
                                          <p:attrName>ppt_y</p:attrName>
                                        </p:attrNameLst>
                                      </p:cBhvr>
                                    </p:animMotion>
                                    <p:animEffect transition="in" filter="fade">
                                      <p:cBhvr>
                                        <p:cTn id="65" dur="1000"/>
                                        <p:tgtEl>
                                          <p:spTgt spid="282630">
                                            <p:txEl>
                                              <p:pRg st="8" end="8"/>
                                            </p:txEl>
                                          </p:spTgt>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52" presetClass="entr" presetSubtype="0" fill="hold" grpId="0" nodeType="clickEffect">
                                  <p:stCondLst>
                                    <p:cond delay="0"/>
                                  </p:stCondLst>
                                  <p:childTnLst>
                                    <p:set>
                                      <p:cBhvr>
                                        <p:cTn id="69" dur="1" fill="hold">
                                          <p:stCondLst>
                                            <p:cond delay="0"/>
                                          </p:stCondLst>
                                        </p:cTn>
                                        <p:tgtEl>
                                          <p:spTgt spid="282630">
                                            <p:txEl>
                                              <p:pRg st="9" end="9"/>
                                            </p:txEl>
                                          </p:spTgt>
                                        </p:tgtEl>
                                        <p:attrNameLst>
                                          <p:attrName>style.visibility</p:attrName>
                                        </p:attrNameLst>
                                      </p:cBhvr>
                                      <p:to>
                                        <p:strVal val="visible"/>
                                      </p:to>
                                    </p:set>
                                    <p:animScale>
                                      <p:cBhvr>
                                        <p:cTn id="70" dur="1000" decel="50000" fill="hold">
                                          <p:stCondLst>
                                            <p:cond delay="0"/>
                                          </p:stCondLst>
                                        </p:cTn>
                                        <p:tgtEl>
                                          <p:spTgt spid="282630">
                                            <p:txEl>
                                              <p:pRg st="9" end="9"/>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71" dur="1000" decel="50000" fill="hold">
                                          <p:stCondLst>
                                            <p:cond delay="0"/>
                                          </p:stCondLst>
                                        </p:cTn>
                                        <p:tgtEl>
                                          <p:spTgt spid="282630">
                                            <p:txEl>
                                              <p:pRg st="9" end="9"/>
                                            </p:txEl>
                                          </p:spTgt>
                                        </p:tgtEl>
                                        <p:attrNameLst>
                                          <p:attrName>ppt_x</p:attrName>
                                          <p:attrName>ppt_y</p:attrName>
                                        </p:attrNameLst>
                                      </p:cBhvr>
                                    </p:animMotion>
                                    <p:animEffect transition="in" filter="fade">
                                      <p:cBhvr>
                                        <p:cTn id="72" dur="1000"/>
                                        <p:tgtEl>
                                          <p:spTgt spid="282630">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2630"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type="body" sz="half" idx="1"/>
          </p:nvPr>
        </p:nvSpPr>
        <p:spPr>
          <a:xfrm>
            <a:off x="684213" y="-1971675"/>
            <a:ext cx="4038600" cy="4530725"/>
          </a:xfrm>
        </p:spPr>
        <p:txBody>
          <a:bodyPr/>
          <a:lstStyle/>
          <a:p>
            <a:pPr eaLnBrk="1" hangingPunct="1">
              <a:buFont typeface="Wingdings" pitchFamily="2" charset="2"/>
              <a:buNone/>
              <a:defRPr/>
            </a:pPr>
            <a:endParaRPr lang="ru-RU" sz="2800" smtClean="0"/>
          </a:p>
          <a:p>
            <a:pPr eaLnBrk="1" hangingPunct="1">
              <a:buFont typeface="Wingdings" pitchFamily="2" charset="2"/>
              <a:buNone/>
              <a:defRPr/>
            </a:pPr>
            <a:endParaRPr lang="ru-RU" sz="2800" smtClean="0"/>
          </a:p>
        </p:txBody>
      </p:sp>
      <p:graphicFrame>
        <p:nvGraphicFramePr>
          <p:cNvPr id="28710" name="Group 38"/>
          <p:cNvGraphicFramePr>
            <a:graphicFrameLocks noGrp="1"/>
          </p:cNvGraphicFramePr>
          <p:nvPr>
            <p:ph sz="half" idx="2"/>
          </p:nvPr>
        </p:nvGraphicFramePr>
        <p:xfrm>
          <a:off x="539750" y="2060575"/>
          <a:ext cx="7777163" cy="4105275"/>
        </p:xfrm>
        <a:graphic>
          <a:graphicData uri="http://schemas.openxmlformats.org/drawingml/2006/table">
            <a:tbl>
              <a:tblPr/>
              <a:tblGrid>
                <a:gridCol w="614363"/>
                <a:gridCol w="5594350"/>
                <a:gridCol w="1568450"/>
              </a:tblGrid>
              <a:tr h="6826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kk-KZ" sz="2800" b="0" i="0" u="none" strike="noStrike" cap="none" normalizeH="0" baseline="0" smtClean="0">
                          <a:ln>
                            <a:noFill/>
                          </a:ln>
                          <a:solidFill>
                            <a:schemeClr val="tx1"/>
                          </a:solidFill>
                          <a:effectLst>
                            <a:outerShdw blurRad="38100" dist="38100" dir="2700000" algn="tl">
                              <a:srgbClr val="000000"/>
                            </a:outerShdw>
                          </a:effectLst>
                          <a:latin typeface="Arial" charset="0"/>
                        </a:rPr>
                        <a:t>1</a:t>
                      </a: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kk-KZ" sz="2800" b="0" i="0" u="none" strike="noStrike" cap="none" normalizeH="0" baseline="0" dirty="0" smtClean="0">
                          <a:ln>
                            <a:noFill/>
                          </a:ln>
                          <a:solidFill>
                            <a:schemeClr val="tx1"/>
                          </a:solidFill>
                          <a:effectLst>
                            <a:outerShdw blurRad="38100" dist="38100" dir="2700000" algn="tl">
                              <a:srgbClr val="000000"/>
                            </a:outerShdw>
                          </a:effectLst>
                          <a:latin typeface="Arial" charset="0"/>
                        </a:rPr>
                        <a:t> </a:t>
                      </a:r>
                      <a:endParaRPr kumimoji="0" lang="ru-RU" sz="28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kk-KZ" sz="2800" b="0" i="0" u="none" strike="noStrike" cap="none" normalizeH="0" baseline="0" smtClean="0">
                          <a:ln>
                            <a:noFill/>
                          </a:ln>
                          <a:solidFill>
                            <a:schemeClr val="tx1"/>
                          </a:solidFill>
                          <a:effectLst>
                            <a:outerShdw blurRad="38100" dist="38100" dir="2700000" algn="tl">
                              <a:srgbClr val="000000"/>
                            </a:outerShdw>
                          </a:effectLst>
                          <a:latin typeface="Arial" charset="0"/>
                        </a:rPr>
                        <a:t>2</a:t>
                      </a: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ru-RU" sz="28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kk-KZ" sz="2800" b="0" i="0" u="none" strike="noStrike" cap="none" normalizeH="0" baseline="0" smtClean="0">
                          <a:ln>
                            <a:noFill/>
                          </a:ln>
                          <a:solidFill>
                            <a:schemeClr val="tx1"/>
                          </a:solidFill>
                          <a:effectLst>
                            <a:outerShdw blurRad="38100" dist="38100" dir="2700000" algn="tl">
                              <a:srgbClr val="000000"/>
                            </a:outerShdw>
                          </a:effectLst>
                          <a:latin typeface="Arial" charset="0"/>
                        </a:rPr>
                        <a:t>3</a:t>
                      </a: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ru-RU" sz="28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26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kk-KZ" sz="2800" b="0" i="0" u="none" strike="noStrike" cap="none" normalizeH="0" baseline="0" smtClean="0">
                          <a:ln>
                            <a:noFill/>
                          </a:ln>
                          <a:solidFill>
                            <a:schemeClr val="tx1"/>
                          </a:solidFill>
                          <a:effectLst>
                            <a:outerShdw blurRad="38100" dist="38100" dir="2700000" algn="tl">
                              <a:srgbClr val="000000"/>
                            </a:outerShdw>
                          </a:effectLst>
                          <a:latin typeface="Arial" charset="0"/>
                        </a:rPr>
                        <a:t>4</a:t>
                      </a: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ru-RU" sz="28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kk-KZ" sz="2800" b="0" i="0" u="none" strike="noStrike" cap="none" normalizeH="0" baseline="0" smtClean="0">
                          <a:ln>
                            <a:noFill/>
                          </a:ln>
                          <a:solidFill>
                            <a:schemeClr val="tx1"/>
                          </a:solidFill>
                          <a:effectLst>
                            <a:outerShdw blurRad="38100" dist="38100" dir="2700000" algn="tl">
                              <a:srgbClr val="000000"/>
                            </a:outerShdw>
                          </a:effectLst>
                          <a:latin typeface="Arial" charset="0"/>
                        </a:rPr>
                        <a:t>5</a:t>
                      </a: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ru-RU" sz="28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26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kk-KZ" sz="2800" b="0" i="0" u="none" strike="noStrike" cap="none" normalizeH="0" baseline="0" smtClean="0">
                          <a:ln>
                            <a:noFill/>
                          </a:ln>
                          <a:solidFill>
                            <a:schemeClr val="tx1"/>
                          </a:solidFill>
                          <a:effectLst>
                            <a:outerShdw blurRad="38100" dist="38100" dir="2700000" algn="tl">
                              <a:srgbClr val="000000"/>
                            </a:outerShdw>
                          </a:effectLst>
                          <a:latin typeface="Arial" charset="0"/>
                        </a:rPr>
                        <a:t>6</a:t>
                      </a: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ru-RU" sz="28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ru-RU" sz="28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8711" name="Rectangle 39"/>
          <p:cNvSpPr>
            <a:spLocks noChangeArrowheads="1"/>
          </p:cNvSpPr>
          <p:nvPr/>
        </p:nvSpPr>
        <p:spPr bwMode="auto">
          <a:xfrm>
            <a:off x="468313" y="981075"/>
            <a:ext cx="8229600" cy="719138"/>
          </a:xfrm>
          <a:prstGeom prst="rect">
            <a:avLst/>
          </a:prstGeom>
          <a:noFill/>
          <a:ln w="9525">
            <a:noFill/>
            <a:miter lim="800000"/>
            <a:headEnd/>
            <a:tailEnd/>
          </a:ln>
          <a:effectLst/>
        </p:spPr>
        <p:txBody>
          <a:bodyPr/>
          <a:lstStyle/>
          <a:p>
            <a:pPr marL="342900" indent="-342900" algn="ctr">
              <a:spcBef>
                <a:spcPct val="20000"/>
              </a:spcBef>
              <a:buClr>
                <a:schemeClr val="hlink"/>
              </a:buClr>
              <a:buSzPct val="80000"/>
              <a:buFont typeface="Wingdings" pitchFamily="2" charset="2"/>
              <a:buNone/>
              <a:defRPr/>
            </a:pPr>
            <a:r>
              <a:rPr lang="kk-KZ" sz="3200" dirty="0">
                <a:effectLst>
                  <a:outerShdw blurRad="38100" dist="38100" dir="2700000" algn="tl">
                    <a:srgbClr val="000000"/>
                  </a:outerShdw>
                </a:effectLst>
              </a:rPr>
              <a:t>Ойынға қатысушылар тізімі</a:t>
            </a:r>
          </a:p>
          <a:p>
            <a:pPr marL="342900" indent="-342900">
              <a:spcBef>
                <a:spcPct val="20000"/>
              </a:spcBef>
              <a:buClr>
                <a:schemeClr val="hlink"/>
              </a:buClr>
              <a:buSzPct val="80000"/>
              <a:buFont typeface="Wingdings" pitchFamily="2" charset="2"/>
              <a:buNone/>
              <a:defRPr/>
            </a:pPr>
            <a:endParaRPr lang="ru-RU" sz="3200" dirty="0">
              <a:effectLst>
                <a:outerShdw blurRad="38100" dist="38100" dir="2700000" algn="tl">
                  <a:srgbClr val="000000"/>
                </a:outerShdw>
              </a:effectLs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2" name="WordArt 4"/>
          <p:cNvSpPr>
            <a:spLocks noChangeArrowheads="1" noChangeShapeType="1" noTextEdit="1"/>
          </p:cNvSpPr>
          <p:nvPr/>
        </p:nvSpPr>
        <p:spPr bwMode="auto">
          <a:xfrm>
            <a:off x="971550" y="1916113"/>
            <a:ext cx="7416800" cy="2952750"/>
          </a:xfrm>
          <a:prstGeom prst="rect">
            <a:avLst/>
          </a:prstGeom>
        </p:spPr>
        <p:txBody>
          <a:bodyPr wrap="none" fromWordArt="1">
            <a:prstTxWarp prst="textPlain">
              <a:avLst>
                <a:gd name="adj" fmla="val 50000"/>
              </a:avLst>
            </a:prstTxWarp>
          </a:bodyPr>
          <a:lstStyle/>
          <a:p>
            <a:pPr algn="ctr"/>
            <a:r>
              <a:rPr lang="ru-RU"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a:cs typeface="Arial"/>
              </a:rPr>
              <a:t>Жорға</a:t>
            </a:r>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2532"/>
                                        </p:tgtEl>
                                        <p:attrNameLst>
                                          <p:attrName>style.visibility</p:attrName>
                                        </p:attrNameLst>
                                      </p:cBhvr>
                                      <p:to>
                                        <p:strVal val="visible"/>
                                      </p:to>
                                    </p:set>
                                    <p:anim calcmode="lin" valueType="num">
                                      <p:cBhvr>
                                        <p:cTn id="7" dur="2000" fill="hold"/>
                                        <p:tgtEl>
                                          <p:spTgt spid="22532"/>
                                        </p:tgtEl>
                                        <p:attrNameLst>
                                          <p:attrName>ppt_w</p:attrName>
                                        </p:attrNameLst>
                                      </p:cBhvr>
                                      <p:tavLst>
                                        <p:tav tm="0">
                                          <p:val>
                                            <p:fltVal val="0"/>
                                          </p:val>
                                        </p:tav>
                                        <p:tav tm="100000">
                                          <p:val>
                                            <p:strVal val="#ppt_w"/>
                                          </p:val>
                                        </p:tav>
                                      </p:tavLst>
                                    </p:anim>
                                    <p:anim calcmode="lin" valueType="num">
                                      <p:cBhvr>
                                        <p:cTn id="8" dur="2000" fill="hold"/>
                                        <p:tgtEl>
                                          <p:spTgt spid="2253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2"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3" name="WordArt 5"/>
          <p:cNvSpPr>
            <a:spLocks noChangeArrowheads="1" noChangeShapeType="1" noTextEdit="1"/>
          </p:cNvSpPr>
          <p:nvPr/>
        </p:nvSpPr>
        <p:spPr bwMode="auto">
          <a:xfrm>
            <a:off x="1908175" y="3357563"/>
            <a:ext cx="5111750" cy="19431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ru-RU" sz="3600" kern="10">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Times New Roman"/>
                <a:cs typeface="Times New Roman"/>
              </a:rPr>
              <a:t> </a:t>
            </a:r>
          </a:p>
          <a:p>
            <a:pPr algn="ctr"/>
            <a:endParaRPr lang="ru-RU" sz="3600" kern="10">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Times New Roman"/>
              <a:cs typeface="Times New Roman"/>
            </a:endParaRPr>
          </a:p>
          <a:p>
            <a:pPr algn="ctr"/>
            <a:r>
              <a:rPr lang="ru-RU" sz="3600" kern="10">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Times New Roman"/>
                <a:cs typeface="Times New Roman"/>
              </a:rPr>
              <a:t>Қазақ тілі мен әдебиет </a:t>
            </a:r>
          </a:p>
          <a:p>
            <a:pPr algn="ctr"/>
            <a:r>
              <a:rPr lang="ru-RU" sz="3600" kern="10">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Times New Roman"/>
                <a:cs typeface="Times New Roman"/>
              </a:rPr>
              <a:t>пәнінің мұғалімі </a:t>
            </a:r>
          </a:p>
          <a:p>
            <a:pPr algn="ctr"/>
            <a:r>
              <a:rPr lang="ru-RU" sz="3600" kern="10">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Times New Roman"/>
                <a:cs typeface="Times New Roman"/>
              </a:rPr>
              <a:t>Төңкерқызы  Айгүл </a:t>
            </a:r>
          </a:p>
        </p:txBody>
      </p:sp>
      <p:sp>
        <p:nvSpPr>
          <p:cNvPr id="3" name="Прямоугольник 2"/>
          <p:cNvSpPr/>
          <p:nvPr/>
        </p:nvSpPr>
        <p:spPr>
          <a:xfrm>
            <a:off x="2051720" y="476672"/>
            <a:ext cx="4572000" cy="1384995"/>
          </a:xfrm>
          <a:prstGeom prst="rect">
            <a:avLst/>
          </a:prstGeom>
        </p:spPr>
        <p:txBody>
          <a:bodyPr>
            <a:spAutoFit/>
          </a:bodyPr>
          <a:lstStyle/>
          <a:p>
            <a:pPr algn="ctr">
              <a:defRPr/>
            </a:pPr>
            <a:r>
              <a:rPr lang="kk-KZ" sz="2800" kern="10" dirty="0">
                <a:ln w="9525">
                  <a:no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Times New Roman"/>
                <a:cs typeface="Times New Roman"/>
              </a:rPr>
              <a:t>Ақмола облысы</a:t>
            </a:r>
          </a:p>
          <a:p>
            <a:pPr algn="ctr">
              <a:defRPr/>
            </a:pPr>
            <a:r>
              <a:rPr lang="kk-KZ" sz="2800" kern="10" dirty="0">
                <a:ln w="9525">
                  <a:no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Times New Roman"/>
                <a:cs typeface="Times New Roman"/>
              </a:rPr>
              <a:t>Целиноград ауданы</a:t>
            </a:r>
          </a:p>
          <a:p>
            <a:pPr algn="ctr">
              <a:defRPr/>
            </a:pPr>
            <a:r>
              <a:rPr lang="kk-KZ" sz="2800" kern="10" dirty="0">
                <a:ln w="9525">
                  <a:no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Times New Roman"/>
                <a:cs typeface="Times New Roman"/>
              </a:rPr>
              <a:t>№21 Софиевка орта мектебі</a:t>
            </a:r>
            <a:endParaRPr lang="ru-RU" sz="2800" dirty="0"/>
          </a:p>
        </p:txBody>
      </p:sp>
      <p:sp>
        <p:nvSpPr>
          <p:cNvPr id="4" name="Прямоугольник 3"/>
          <p:cNvSpPr/>
          <p:nvPr/>
        </p:nvSpPr>
        <p:spPr>
          <a:xfrm>
            <a:off x="539750" y="2420938"/>
            <a:ext cx="7345363" cy="830262"/>
          </a:xfrm>
          <a:prstGeom prst="rect">
            <a:avLst/>
          </a:prstGeom>
        </p:spPr>
        <p:txBody>
          <a:bodyPr>
            <a:spAutoFit/>
          </a:bodyPr>
          <a:lstStyle/>
          <a:p>
            <a:pPr algn="ctr">
              <a:defRPr/>
            </a:pPr>
            <a:r>
              <a:rPr lang="kk-KZ" sz="4800" i="1" dirty="0">
                <a:solidFill>
                  <a:srgbClr val="FF0000"/>
                </a:solidFill>
                <a:effectLst>
                  <a:outerShdw blurRad="38100" dist="38100" dir="2700000" algn="tl">
                    <a:srgbClr val="000000">
                      <a:alpha val="43137"/>
                    </a:srgbClr>
                  </a:outerShdw>
                </a:effectLst>
              </a:rPr>
              <a:t>Сыныптан тыс сабақ </a:t>
            </a:r>
            <a:endParaRPr lang="ru-RU" sz="4800" i="1" dirty="0">
              <a:solidFill>
                <a:srgbClr val="FF0000"/>
              </a:solidFill>
              <a:effectLst>
                <a:outerShdw blurRad="38100" dist="38100" dir="2700000" algn="tl">
                  <a:srgbClr val="000000">
                    <a:alpha val="43137"/>
                  </a:srgbClr>
                </a:outerShdw>
              </a:effectLst>
            </a:endParaRP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1" presetClass="exit" presetSubtype="0" fill="hold" grpId="0" nodeType="clickEffect">
                                  <p:stCondLst>
                                    <p:cond delay="0"/>
                                  </p:stCondLst>
                                  <p:childTnLst>
                                    <p:animEffect transition="out" filter="fade">
                                      <p:cBhvr>
                                        <p:cTn id="6" dur="1155" accel="100000">
                                          <p:stCondLst>
                                            <p:cond delay="1845"/>
                                          </p:stCondLst>
                                        </p:cTn>
                                        <p:tgtEl>
                                          <p:spTgt spid="2053"/>
                                        </p:tgtEl>
                                      </p:cBhvr>
                                    </p:animEffect>
                                    <p:animScale>
                                      <p:cBhvr>
                                        <p:cTn id="7" dur="1155" accel="100000">
                                          <p:stCondLst>
                                            <p:cond delay="1845"/>
                                          </p:stCondLst>
                                        </p:cTn>
                                        <p:tgtEl>
                                          <p:spTgt spid="2053"/>
                                        </p:tgtEl>
                                      </p:cBhvr>
                                      <p:from x="200000" y="450000"/>
                                      <p:to x="10000" y="10000"/>
                                    </p:animScale>
                                    <p:animScale>
                                      <p:cBhvr>
                                        <p:cTn id="8" dur="1845" decel="100000"/>
                                        <p:tgtEl>
                                          <p:spTgt spid="2053"/>
                                        </p:tgtEl>
                                      </p:cBhvr>
                                      <p:from x="100000" y="100000"/>
                                      <p:to x="200000" y="450000"/>
                                    </p:animScale>
                                    <p:anim from="(ppt_x)" to="(0.5)" calcmode="lin" valueType="num">
                                      <p:cBhvr>
                                        <p:cTn id="9" dur="1845" decel="100000"/>
                                        <p:tgtEl>
                                          <p:spTgt spid="2053"/>
                                        </p:tgtEl>
                                        <p:attrNameLst>
                                          <p:attrName>ppt_x</p:attrName>
                                        </p:attrNameLst>
                                      </p:cBhvr>
                                    </p:anim>
                                    <p:anim from="(0.5)" to="(0.5)" calcmode="lin" valueType="num">
                                      <p:cBhvr>
                                        <p:cTn id="10" dur="1155">
                                          <p:stCondLst>
                                            <p:cond delay="1845"/>
                                          </p:stCondLst>
                                        </p:cTn>
                                        <p:tgtEl>
                                          <p:spTgt spid="2053"/>
                                        </p:tgtEl>
                                        <p:attrNameLst>
                                          <p:attrName>ppt_x</p:attrName>
                                        </p:attrNameLst>
                                      </p:cBhvr>
                                    </p:anim>
                                    <p:anim from="(ppt_y)" to="(ppt_y+0.4)" calcmode="lin" valueType="num">
                                      <p:cBhvr>
                                        <p:cTn id="11" dur="1845" decel="100000"/>
                                        <p:tgtEl>
                                          <p:spTgt spid="2053"/>
                                        </p:tgtEl>
                                        <p:attrNameLst>
                                          <p:attrName>ppt_y</p:attrName>
                                        </p:attrNameLst>
                                      </p:cBhvr>
                                    </p:anim>
                                    <p:anim from="(ppt_y)" to="(ppt_y)" calcmode="lin" valueType="num">
                                      <p:cBhvr>
                                        <p:cTn id="12" dur="1155">
                                          <p:stCondLst>
                                            <p:cond delay="1845"/>
                                          </p:stCondLst>
                                        </p:cTn>
                                        <p:tgtEl>
                                          <p:spTgt spid="2053"/>
                                        </p:tgtEl>
                                        <p:attrNameLst>
                                          <p:attrName>ppt_y</p:attrName>
                                        </p:attrNameLst>
                                      </p:cBhvr>
                                    </p:anim>
                                    <p:set>
                                      <p:cBhvr>
                                        <p:cTn id="13" dur="1" fill="hold">
                                          <p:stCondLst>
                                            <p:cond delay="2999"/>
                                          </p:stCondLst>
                                        </p:cTn>
                                        <p:tgtEl>
                                          <p:spTgt spid="205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animBg="1"/>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86" name="AutoShape 10">
            <a:hlinkClick r:id="rId3" action="ppaction://hlinksldjump"/>
          </p:cNvPr>
          <p:cNvSpPr>
            <a:spLocks noChangeArrowheads="1"/>
          </p:cNvSpPr>
          <p:nvPr/>
        </p:nvSpPr>
        <p:spPr bwMode="auto">
          <a:xfrm>
            <a:off x="6443663" y="1052513"/>
            <a:ext cx="1944687" cy="1727200"/>
          </a:xfrm>
          <a:prstGeom prst="bevel">
            <a:avLst>
              <a:gd name="adj" fmla="val 12500"/>
            </a:avLst>
          </a:prstGeom>
          <a:solidFill>
            <a:schemeClr val="accent1"/>
          </a:solidFill>
          <a:ln w="9525">
            <a:solidFill>
              <a:schemeClr val="tx1"/>
            </a:solidFill>
            <a:miter lim="800000"/>
            <a:headEnd/>
            <a:tailEnd/>
          </a:ln>
        </p:spPr>
        <p:txBody>
          <a:bodyPr wrap="none" anchor="ctr"/>
          <a:lstStyle/>
          <a:p>
            <a:pPr algn="ctr"/>
            <a:r>
              <a:rPr lang="kk-KZ" sz="5400"/>
              <a:t>3</a:t>
            </a:r>
            <a:endParaRPr lang="ru-RU" sz="5400"/>
          </a:p>
        </p:txBody>
      </p:sp>
      <p:sp>
        <p:nvSpPr>
          <p:cNvPr id="24587" name="AutoShape 11">
            <a:hlinkClick r:id="rId4" action="ppaction://hlinksldjump"/>
          </p:cNvPr>
          <p:cNvSpPr>
            <a:spLocks noChangeArrowheads="1"/>
          </p:cNvSpPr>
          <p:nvPr/>
        </p:nvSpPr>
        <p:spPr bwMode="auto">
          <a:xfrm>
            <a:off x="3708400" y="1052513"/>
            <a:ext cx="1944688" cy="1727200"/>
          </a:xfrm>
          <a:prstGeom prst="bevel">
            <a:avLst>
              <a:gd name="adj" fmla="val 12500"/>
            </a:avLst>
          </a:prstGeom>
          <a:solidFill>
            <a:schemeClr val="accent1"/>
          </a:solidFill>
          <a:ln w="9525">
            <a:solidFill>
              <a:schemeClr val="tx1"/>
            </a:solidFill>
            <a:miter lim="800000"/>
            <a:headEnd/>
            <a:tailEnd/>
          </a:ln>
        </p:spPr>
        <p:txBody>
          <a:bodyPr wrap="none" anchor="ctr"/>
          <a:lstStyle/>
          <a:p>
            <a:pPr algn="ctr"/>
            <a:r>
              <a:rPr lang="kk-KZ" sz="5400"/>
              <a:t>2</a:t>
            </a:r>
            <a:endParaRPr lang="ru-RU" sz="5400"/>
          </a:p>
        </p:txBody>
      </p:sp>
      <p:sp>
        <p:nvSpPr>
          <p:cNvPr id="24588" name="AutoShape 12">
            <a:hlinkClick r:id="rId5" action="ppaction://hlinksldjump"/>
          </p:cNvPr>
          <p:cNvSpPr>
            <a:spLocks noChangeArrowheads="1"/>
          </p:cNvSpPr>
          <p:nvPr/>
        </p:nvSpPr>
        <p:spPr bwMode="auto">
          <a:xfrm>
            <a:off x="6588125" y="3789363"/>
            <a:ext cx="1944688" cy="1727200"/>
          </a:xfrm>
          <a:prstGeom prst="bevel">
            <a:avLst>
              <a:gd name="adj" fmla="val 12500"/>
            </a:avLst>
          </a:prstGeom>
          <a:solidFill>
            <a:schemeClr val="accent1"/>
          </a:solidFill>
          <a:ln w="9525">
            <a:solidFill>
              <a:schemeClr val="tx1"/>
            </a:solidFill>
            <a:miter lim="800000"/>
            <a:headEnd/>
            <a:tailEnd/>
          </a:ln>
        </p:spPr>
        <p:txBody>
          <a:bodyPr wrap="none" anchor="ctr"/>
          <a:lstStyle/>
          <a:p>
            <a:pPr algn="ctr"/>
            <a:r>
              <a:rPr lang="kk-KZ" sz="5400"/>
              <a:t>6</a:t>
            </a:r>
            <a:endParaRPr lang="ru-RU" sz="5400"/>
          </a:p>
        </p:txBody>
      </p:sp>
      <p:sp>
        <p:nvSpPr>
          <p:cNvPr id="24589" name="AutoShape 13">
            <a:hlinkClick r:id="rId6" action="ppaction://hlinksldjump"/>
          </p:cNvPr>
          <p:cNvSpPr>
            <a:spLocks noChangeArrowheads="1"/>
          </p:cNvSpPr>
          <p:nvPr/>
        </p:nvSpPr>
        <p:spPr bwMode="auto">
          <a:xfrm>
            <a:off x="3779838" y="3789363"/>
            <a:ext cx="1944687" cy="1727200"/>
          </a:xfrm>
          <a:prstGeom prst="bevel">
            <a:avLst>
              <a:gd name="adj" fmla="val 12500"/>
            </a:avLst>
          </a:prstGeom>
          <a:solidFill>
            <a:schemeClr val="accent1"/>
          </a:solidFill>
          <a:ln w="9525">
            <a:solidFill>
              <a:schemeClr val="tx1"/>
            </a:solidFill>
            <a:miter lim="800000"/>
            <a:headEnd/>
            <a:tailEnd/>
          </a:ln>
        </p:spPr>
        <p:txBody>
          <a:bodyPr wrap="none" anchor="ctr"/>
          <a:lstStyle/>
          <a:p>
            <a:pPr algn="ctr"/>
            <a:r>
              <a:rPr lang="kk-KZ" sz="5400"/>
              <a:t>5</a:t>
            </a:r>
            <a:endParaRPr lang="ru-RU" sz="5400"/>
          </a:p>
        </p:txBody>
      </p:sp>
      <p:sp>
        <p:nvSpPr>
          <p:cNvPr id="24590" name="AutoShape 14">
            <a:hlinkClick r:id="rId7" action="ppaction://hlinksldjump"/>
          </p:cNvPr>
          <p:cNvSpPr>
            <a:spLocks noChangeArrowheads="1"/>
          </p:cNvSpPr>
          <p:nvPr/>
        </p:nvSpPr>
        <p:spPr bwMode="auto">
          <a:xfrm>
            <a:off x="1042988" y="3789363"/>
            <a:ext cx="1944687" cy="1727200"/>
          </a:xfrm>
          <a:prstGeom prst="bevel">
            <a:avLst>
              <a:gd name="adj" fmla="val 12500"/>
            </a:avLst>
          </a:prstGeom>
          <a:solidFill>
            <a:schemeClr val="accent1"/>
          </a:solidFill>
          <a:ln w="9525">
            <a:solidFill>
              <a:schemeClr val="tx1"/>
            </a:solidFill>
            <a:miter lim="800000"/>
            <a:headEnd/>
            <a:tailEnd/>
          </a:ln>
        </p:spPr>
        <p:txBody>
          <a:bodyPr wrap="none" anchor="ctr"/>
          <a:lstStyle/>
          <a:p>
            <a:pPr algn="ctr"/>
            <a:r>
              <a:rPr lang="kk-KZ" sz="5400"/>
              <a:t>4</a:t>
            </a:r>
            <a:endParaRPr lang="ru-RU" sz="5400"/>
          </a:p>
        </p:txBody>
      </p:sp>
      <p:sp>
        <p:nvSpPr>
          <p:cNvPr id="24591" name="AutoShape 15">
            <a:hlinkClick r:id="rId8" action="ppaction://hlinksldjump"/>
          </p:cNvPr>
          <p:cNvSpPr>
            <a:spLocks noChangeArrowheads="1"/>
          </p:cNvSpPr>
          <p:nvPr/>
        </p:nvSpPr>
        <p:spPr bwMode="auto">
          <a:xfrm>
            <a:off x="1042988" y="1052513"/>
            <a:ext cx="1944687" cy="1727200"/>
          </a:xfrm>
          <a:prstGeom prst="bevel">
            <a:avLst>
              <a:gd name="adj" fmla="val 12500"/>
            </a:avLst>
          </a:prstGeom>
          <a:solidFill>
            <a:schemeClr val="accent1"/>
          </a:solidFill>
          <a:ln w="9525">
            <a:solidFill>
              <a:schemeClr val="tx1"/>
            </a:solidFill>
            <a:miter lim="800000"/>
            <a:headEnd/>
            <a:tailEnd/>
          </a:ln>
        </p:spPr>
        <p:txBody>
          <a:bodyPr wrap="none" anchor="ctr"/>
          <a:lstStyle/>
          <a:p>
            <a:pPr algn="ctr"/>
            <a:r>
              <a:rPr lang="kk-KZ" sz="5400"/>
              <a:t>1</a:t>
            </a:r>
            <a:endParaRPr lang="ru-RU" sz="540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4586"/>
                                        </p:tgtEl>
                                        <p:attrNameLst>
                                          <p:attrName>style.visibility</p:attrName>
                                        </p:attrNameLst>
                                      </p:cBhvr>
                                      <p:to>
                                        <p:strVal val="visible"/>
                                      </p:to>
                                    </p:set>
                                    <p:animEffect transition="in" filter="fade">
                                      <p:cBhvr>
                                        <p:cTn id="7" dur="2000"/>
                                        <p:tgtEl>
                                          <p:spTgt spid="24586"/>
                                        </p:tgtEl>
                                      </p:cBhvr>
                                    </p:animEffect>
                                    <p:anim calcmode="lin" valueType="num">
                                      <p:cBhvr>
                                        <p:cTn id="8" dur="2000" fill="hold"/>
                                        <p:tgtEl>
                                          <p:spTgt spid="24586"/>
                                        </p:tgtEl>
                                        <p:attrNameLst>
                                          <p:attrName>style.rotation</p:attrName>
                                        </p:attrNameLst>
                                      </p:cBhvr>
                                      <p:tavLst>
                                        <p:tav tm="0">
                                          <p:val>
                                            <p:fltVal val="720"/>
                                          </p:val>
                                        </p:tav>
                                        <p:tav tm="100000">
                                          <p:val>
                                            <p:fltVal val="0"/>
                                          </p:val>
                                        </p:tav>
                                      </p:tavLst>
                                    </p:anim>
                                    <p:anim calcmode="lin" valueType="num">
                                      <p:cBhvr>
                                        <p:cTn id="9" dur="2000" fill="hold"/>
                                        <p:tgtEl>
                                          <p:spTgt spid="24586"/>
                                        </p:tgtEl>
                                        <p:attrNameLst>
                                          <p:attrName>ppt_h</p:attrName>
                                        </p:attrNameLst>
                                      </p:cBhvr>
                                      <p:tavLst>
                                        <p:tav tm="0">
                                          <p:val>
                                            <p:fltVal val="0"/>
                                          </p:val>
                                        </p:tav>
                                        <p:tav tm="100000">
                                          <p:val>
                                            <p:strVal val="#ppt_h"/>
                                          </p:val>
                                        </p:tav>
                                      </p:tavLst>
                                    </p:anim>
                                    <p:anim calcmode="lin" valueType="num">
                                      <p:cBhvr>
                                        <p:cTn id="10" dur="2000" fill="hold"/>
                                        <p:tgtEl>
                                          <p:spTgt spid="24586"/>
                                        </p:tgtEl>
                                        <p:attrNameLst>
                                          <p:attrName>ppt_w</p:attrName>
                                        </p:attrNameLst>
                                      </p:cBhvr>
                                      <p:tavLst>
                                        <p:tav tm="0">
                                          <p:val>
                                            <p:fltVal val="0"/>
                                          </p:val>
                                        </p:tav>
                                        <p:tav tm="100000">
                                          <p:val>
                                            <p:strVal val="#ppt_w"/>
                                          </p:val>
                                        </p:tav>
                                      </p:tavLst>
                                    </p:anim>
                                  </p:childTnLst>
                                </p:cTn>
                              </p:par>
                              <p:par>
                                <p:cTn id="11" presetID="35" presetClass="entr" presetSubtype="0" fill="hold" grpId="0" nodeType="withEffect">
                                  <p:stCondLst>
                                    <p:cond delay="0"/>
                                  </p:stCondLst>
                                  <p:childTnLst>
                                    <p:set>
                                      <p:cBhvr>
                                        <p:cTn id="12" dur="1" fill="hold">
                                          <p:stCondLst>
                                            <p:cond delay="0"/>
                                          </p:stCondLst>
                                        </p:cTn>
                                        <p:tgtEl>
                                          <p:spTgt spid="24587"/>
                                        </p:tgtEl>
                                        <p:attrNameLst>
                                          <p:attrName>style.visibility</p:attrName>
                                        </p:attrNameLst>
                                      </p:cBhvr>
                                      <p:to>
                                        <p:strVal val="visible"/>
                                      </p:to>
                                    </p:set>
                                    <p:animEffect transition="in" filter="fade">
                                      <p:cBhvr>
                                        <p:cTn id="13" dur="2000"/>
                                        <p:tgtEl>
                                          <p:spTgt spid="24587"/>
                                        </p:tgtEl>
                                      </p:cBhvr>
                                    </p:animEffect>
                                    <p:anim calcmode="lin" valueType="num">
                                      <p:cBhvr>
                                        <p:cTn id="14" dur="2000" fill="hold"/>
                                        <p:tgtEl>
                                          <p:spTgt spid="24587"/>
                                        </p:tgtEl>
                                        <p:attrNameLst>
                                          <p:attrName>style.rotation</p:attrName>
                                        </p:attrNameLst>
                                      </p:cBhvr>
                                      <p:tavLst>
                                        <p:tav tm="0">
                                          <p:val>
                                            <p:fltVal val="720"/>
                                          </p:val>
                                        </p:tav>
                                        <p:tav tm="100000">
                                          <p:val>
                                            <p:fltVal val="0"/>
                                          </p:val>
                                        </p:tav>
                                      </p:tavLst>
                                    </p:anim>
                                    <p:anim calcmode="lin" valueType="num">
                                      <p:cBhvr>
                                        <p:cTn id="15" dur="2000" fill="hold"/>
                                        <p:tgtEl>
                                          <p:spTgt spid="24587"/>
                                        </p:tgtEl>
                                        <p:attrNameLst>
                                          <p:attrName>ppt_h</p:attrName>
                                        </p:attrNameLst>
                                      </p:cBhvr>
                                      <p:tavLst>
                                        <p:tav tm="0">
                                          <p:val>
                                            <p:fltVal val="0"/>
                                          </p:val>
                                        </p:tav>
                                        <p:tav tm="100000">
                                          <p:val>
                                            <p:strVal val="#ppt_h"/>
                                          </p:val>
                                        </p:tav>
                                      </p:tavLst>
                                    </p:anim>
                                    <p:anim calcmode="lin" valueType="num">
                                      <p:cBhvr>
                                        <p:cTn id="16" dur="2000" fill="hold"/>
                                        <p:tgtEl>
                                          <p:spTgt spid="24587"/>
                                        </p:tgtEl>
                                        <p:attrNameLst>
                                          <p:attrName>ppt_w</p:attrName>
                                        </p:attrNameLst>
                                      </p:cBhvr>
                                      <p:tavLst>
                                        <p:tav tm="0">
                                          <p:val>
                                            <p:fltVal val="0"/>
                                          </p:val>
                                        </p:tav>
                                        <p:tav tm="100000">
                                          <p:val>
                                            <p:strVal val="#ppt_w"/>
                                          </p:val>
                                        </p:tav>
                                      </p:tavLst>
                                    </p:anim>
                                  </p:childTnLst>
                                </p:cTn>
                              </p:par>
                              <p:par>
                                <p:cTn id="17" presetID="35" presetClass="entr" presetSubtype="0" fill="hold" grpId="0" nodeType="withEffect">
                                  <p:stCondLst>
                                    <p:cond delay="0"/>
                                  </p:stCondLst>
                                  <p:childTnLst>
                                    <p:set>
                                      <p:cBhvr>
                                        <p:cTn id="18" dur="1" fill="hold">
                                          <p:stCondLst>
                                            <p:cond delay="0"/>
                                          </p:stCondLst>
                                        </p:cTn>
                                        <p:tgtEl>
                                          <p:spTgt spid="24588"/>
                                        </p:tgtEl>
                                        <p:attrNameLst>
                                          <p:attrName>style.visibility</p:attrName>
                                        </p:attrNameLst>
                                      </p:cBhvr>
                                      <p:to>
                                        <p:strVal val="visible"/>
                                      </p:to>
                                    </p:set>
                                    <p:animEffect transition="in" filter="fade">
                                      <p:cBhvr>
                                        <p:cTn id="19" dur="2000"/>
                                        <p:tgtEl>
                                          <p:spTgt spid="24588"/>
                                        </p:tgtEl>
                                      </p:cBhvr>
                                    </p:animEffect>
                                    <p:anim calcmode="lin" valueType="num">
                                      <p:cBhvr>
                                        <p:cTn id="20" dur="2000" fill="hold"/>
                                        <p:tgtEl>
                                          <p:spTgt spid="24588"/>
                                        </p:tgtEl>
                                        <p:attrNameLst>
                                          <p:attrName>style.rotation</p:attrName>
                                        </p:attrNameLst>
                                      </p:cBhvr>
                                      <p:tavLst>
                                        <p:tav tm="0">
                                          <p:val>
                                            <p:fltVal val="720"/>
                                          </p:val>
                                        </p:tav>
                                        <p:tav tm="100000">
                                          <p:val>
                                            <p:fltVal val="0"/>
                                          </p:val>
                                        </p:tav>
                                      </p:tavLst>
                                    </p:anim>
                                    <p:anim calcmode="lin" valueType="num">
                                      <p:cBhvr>
                                        <p:cTn id="21" dur="2000" fill="hold"/>
                                        <p:tgtEl>
                                          <p:spTgt spid="24588"/>
                                        </p:tgtEl>
                                        <p:attrNameLst>
                                          <p:attrName>ppt_h</p:attrName>
                                        </p:attrNameLst>
                                      </p:cBhvr>
                                      <p:tavLst>
                                        <p:tav tm="0">
                                          <p:val>
                                            <p:fltVal val="0"/>
                                          </p:val>
                                        </p:tav>
                                        <p:tav tm="100000">
                                          <p:val>
                                            <p:strVal val="#ppt_h"/>
                                          </p:val>
                                        </p:tav>
                                      </p:tavLst>
                                    </p:anim>
                                    <p:anim calcmode="lin" valueType="num">
                                      <p:cBhvr>
                                        <p:cTn id="22" dur="2000" fill="hold"/>
                                        <p:tgtEl>
                                          <p:spTgt spid="24588"/>
                                        </p:tgtEl>
                                        <p:attrNameLst>
                                          <p:attrName>ppt_w</p:attrName>
                                        </p:attrNameLst>
                                      </p:cBhvr>
                                      <p:tavLst>
                                        <p:tav tm="0">
                                          <p:val>
                                            <p:fltVal val="0"/>
                                          </p:val>
                                        </p:tav>
                                        <p:tav tm="100000">
                                          <p:val>
                                            <p:strVal val="#ppt_w"/>
                                          </p:val>
                                        </p:tav>
                                      </p:tavLst>
                                    </p:anim>
                                  </p:childTnLst>
                                </p:cTn>
                              </p:par>
                              <p:par>
                                <p:cTn id="23" presetID="35" presetClass="entr" presetSubtype="0" fill="hold" grpId="0" nodeType="withEffect">
                                  <p:stCondLst>
                                    <p:cond delay="0"/>
                                  </p:stCondLst>
                                  <p:childTnLst>
                                    <p:set>
                                      <p:cBhvr>
                                        <p:cTn id="24" dur="1" fill="hold">
                                          <p:stCondLst>
                                            <p:cond delay="0"/>
                                          </p:stCondLst>
                                        </p:cTn>
                                        <p:tgtEl>
                                          <p:spTgt spid="24589"/>
                                        </p:tgtEl>
                                        <p:attrNameLst>
                                          <p:attrName>style.visibility</p:attrName>
                                        </p:attrNameLst>
                                      </p:cBhvr>
                                      <p:to>
                                        <p:strVal val="visible"/>
                                      </p:to>
                                    </p:set>
                                    <p:animEffect transition="in" filter="fade">
                                      <p:cBhvr>
                                        <p:cTn id="25" dur="2000"/>
                                        <p:tgtEl>
                                          <p:spTgt spid="24589"/>
                                        </p:tgtEl>
                                      </p:cBhvr>
                                    </p:animEffect>
                                    <p:anim calcmode="lin" valueType="num">
                                      <p:cBhvr>
                                        <p:cTn id="26" dur="2000" fill="hold"/>
                                        <p:tgtEl>
                                          <p:spTgt spid="24589"/>
                                        </p:tgtEl>
                                        <p:attrNameLst>
                                          <p:attrName>style.rotation</p:attrName>
                                        </p:attrNameLst>
                                      </p:cBhvr>
                                      <p:tavLst>
                                        <p:tav tm="0">
                                          <p:val>
                                            <p:fltVal val="720"/>
                                          </p:val>
                                        </p:tav>
                                        <p:tav tm="100000">
                                          <p:val>
                                            <p:fltVal val="0"/>
                                          </p:val>
                                        </p:tav>
                                      </p:tavLst>
                                    </p:anim>
                                    <p:anim calcmode="lin" valueType="num">
                                      <p:cBhvr>
                                        <p:cTn id="27" dur="2000" fill="hold"/>
                                        <p:tgtEl>
                                          <p:spTgt spid="24589"/>
                                        </p:tgtEl>
                                        <p:attrNameLst>
                                          <p:attrName>ppt_h</p:attrName>
                                        </p:attrNameLst>
                                      </p:cBhvr>
                                      <p:tavLst>
                                        <p:tav tm="0">
                                          <p:val>
                                            <p:fltVal val="0"/>
                                          </p:val>
                                        </p:tav>
                                        <p:tav tm="100000">
                                          <p:val>
                                            <p:strVal val="#ppt_h"/>
                                          </p:val>
                                        </p:tav>
                                      </p:tavLst>
                                    </p:anim>
                                    <p:anim calcmode="lin" valueType="num">
                                      <p:cBhvr>
                                        <p:cTn id="28" dur="2000" fill="hold"/>
                                        <p:tgtEl>
                                          <p:spTgt spid="24589"/>
                                        </p:tgtEl>
                                        <p:attrNameLst>
                                          <p:attrName>ppt_w</p:attrName>
                                        </p:attrNameLst>
                                      </p:cBhvr>
                                      <p:tavLst>
                                        <p:tav tm="0">
                                          <p:val>
                                            <p:fltVal val="0"/>
                                          </p:val>
                                        </p:tav>
                                        <p:tav tm="100000">
                                          <p:val>
                                            <p:strVal val="#ppt_w"/>
                                          </p:val>
                                        </p:tav>
                                      </p:tavLst>
                                    </p:anim>
                                  </p:childTnLst>
                                </p:cTn>
                              </p:par>
                              <p:par>
                                <p:cTn id="29" presetID="35" presetClass="entr" presetSubtype="0" fill="hold" grpId="0" nodeType="withEffect">
                                  <p:stCondLst>
                                    <p:cond delay="0"/>
                                  </p:stCondLst>
                                  <p:childTnLst>
                                    <p:set>
                                      <p:cBhvr>
                                        <p:cTn id="30" dur="1" fill="hold">
                                          <p:stCondLst>
                                            <p:cond delay="0"/>
                                          </p:stCondLst>
                                        </p:cTn>
                                        <p:tgtEl>
                                          <p:spTgt spid="24590"/>
                                        </p:tgtEl>
                                        <p:attrNameLst>
                                          <p:attrName>style.visibility</p:attrName>
                                        </p:attrNameLst>
                                      </p:cBhvr>
                                      <p:to>
                                        <p:strVal val="visible"/>
                                      </p:to>
                                    </p:set>
                                    <p:animEffect transition="in" filter="fade">
                                      <p:cBhvr>
                                        <p:cTn id="31" dur="2000"/>
                                        <p:tgtEl>
                                          <p:spTgt spid="24590"/>
                                        </p:tgtEl>
                                      </p:cBhvr>
                                    </p:animEffect>
                                    <p:anim calcmode="lin" valueType="num">
                                      <p:cBhvr>
                                        <p:cTn id="32" dur="2000" fill="hold"/>
                                        <p:tgtEl>
                                          <p:spTgt spid="24590"/>
                                        </p:tgtEl>
                                        <p:attrNameLst>
                                          <p:attrName>style.rotation</p:attrName>
                                        </p:attrNameLst>
                                      </p:cBhvr>
                                      <p:tavLst>
                                        <p:tav tm="0">
                                          <p:val>
                                            <p:fltVal val="720"/>
                                          </p:val>
                                        </p:tav>
                                        <p:tav tm="100000">
                                          <p:val>
                                            <p:fltVal val="0"/>
                                          </p:val>
                                        </p:tav>
                                      </p:tavLst>
                                    </p:anim>
                                    <p:anim calcmode="lin" valueType="num">
                                      <p:cBhvr>
                                        <p:cTn id="33" dur="2000" fill="hold"/>
                                        <p:tgtEl>
                                          <p:spTgt spid="24590"/>
                                        </p:tgtEl>
                                        <p:attrNameLst>
                                          <p:attrName>ppt_h</p:attrName>
                                        </p:attrNameLst>
                                      </p:cBhvr>
                                      <p:tavLst>
                                        <p:tav tm="0">
                                          <p:val>
                                            <p:fltVal val="0"/>
                                          </p:val>
                                        </p:tav>
                                        <p:tav tm="100000">
                                          <p:val>
                                            <p:strVal val="#ppt_h"/>
                                          </p:val>
                                        </p:tav>
                                      </p:tavLst>
                                    </p:anim>
                                    <p:anim calcmode="lin" valueType="num">
                                      <p:cBhvr>
                                        <p:cTn id="34" dur="2000" fill="hold"/>
                                        <p:tgtEl>
                                          <p:spTgt spid="24590"/>
                                        </p:tgtEl>
                                        <p:attrNameLst>
                                          <p:attrName>ppt_w</p:attrName>
                                        </p:attrNameLst>
                                      </p:cBhvr>
                                      <p:tavLst>
                                        <p:tav tm="0">
                                          <p:val>
                                            <p:fltVal val="0"/>
                                          </p:val>
                                        </p:tav>
                                        <p:tav tm="100000">
                                          <p:val>
                                            <p:strVal val="#ppt_w"/>
                                          </p:val>
                                        </p:tav>
                                      </p:tavLst>
                                    </p:anim>
                                  </p:childTnLst>
                                </p:cTn>
                              </p:par>
                              <p:par>
                                <p:cTn id="35" presetID="35" presetClass="entr" presetSubtype="0" fill="hold" grpId="0" nodeType="withEffect">
                                  <p:stCondLst>
                                    <p:cond delay="0"/>
                                  </p:stCondLst>
                                  <p:childTnLst>
                                    <p:set>
                                      <p:cBhvr>
                                        <p:cTn id="36" dur="1" fill="hold">
                                          <p:stCondLst>
                                            <p:cond delay="0"/>
                                          </p:stCondLst>
                                        </p:cTn>
                                        <p:tgtEl>
                                          <p:spTgt spid="24591"/>
                                        </p:tgtEl>
                                        <p:attrNameLst>
                                          <p:attrName>style.visibility</p:attrName>
                                        </p:attrNameLst>
                                      </p:cBhvr>
                                      <p:to>
                                        <p:strVal val="visible"/>
                                      </p:to>
                                    </p:set>
                                    <p:animEffect transition="in" filter="fade">
                                      <p:cBhvr>
                                        <p:cTn id="37" dur="2000"/>
                                        <p:tgtEl>
                                          <p:spTgt spid="24591"/>
                                        </p:tgtEl>
                                      </p:cBhvr>
                                    </p:animEffect>
                                    <p:anim calcmode="lin" valueType="num">
                                      <p:cBhvr>
                                        <p:cTn id="38" dur="2000" fill="hold"/>
                                        <p:tgtEl>
                                          <p:spTgt spid="24591"/>
                                        </p:tgtEl>
                                        <p:attrNameLst>
                                          <p:attrName>style.rotation</p:attrName>
                                        </p:attrNameLst>
                                      </p:cBhvr>
                                      <p:tavLst>
                                        <p:tav tm="0">
                                          <p:val>
                                            <p:fltVal val="720"/>
                                          </p:val>
                                        </p:tav>
                                        <p:tav tm="100000">
                                          <p:val>
                                            <p:fltVal val="0"/>
                                          </p:val>
                                        </p:tav>
                                      </p:tavLst>
                                    </p:anim>
                                    <p:anim calcmode="lin" valueType="num">
                                      <p:cBhvr>
                                        <p:cTn id="39" dur="2000" fill="hold"/>
                                        <p:tgtEl>
                                          <p:spTgt spid="24591"/>
                                        </p:tgtEl>
                                        <p:attrNameLst>
                                          <p:attrName>ppt_h</p:attrName>
                                        </p:attrNameLst>
                                      </p:cBhvr>
                                      <p:tavLst>
                                        <p:tav tm="0">
                                          <p:val>
                                            <p:fltVal val="0"/>
                                          </p:val>
                                        </p:tav>
                                        <p:tav tm="100000">
                                          <p:val>
                                            <p:strVal val="#ppt_h"/>
                                          </p:val>
                                        </p:tav>
                                      </p:tavLst>
                                    </p:anim>
                                    <p:anim calcmode="lin" valueType="num">
                                      <p:cBhvr>
                                        <p:cTn id="40" dur="2000" fill="hold"/>
                                        <p:tgtEl>
                                          <p:spTgt spid="24591"/>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6" grpId="0" animBg="1"/>
      <p:bldP spid="24587" grpId="0" animBg="1"/>
      <p:bldP spid="24588" grpId="0" animBg="1"/>
      <p:bldP spid="24589" grpId="0" animBg="1"/>
      <p:bldP spid="24590" grpId="0" animBg="1"/>
      <p:bldP spid="24591"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7" name="Rectangle 3"/>
          <p:cNvSpPr>
            <a:spLocks noGrp="1" noChangeArrowheads="1"/>
          </p:cNvSpPr>
          <p:nvPr>
            <p:ph type="body" idx="1"/>
          </p:nvPr>
        </p:nvSpPr>
        <p:spPr>
          <a:xfrm>
            <a:off x="250825" y="260350"/>
            <a:ext cx="8642350" cy="6408738"/>
          </a:xfrm>
        </p:spPr>
        <p:txBody>
          <a:bodyPr/>
          <a:lstStyle/>
          <a:p>
            <a:pPr lvl="4" eaLnBrk="1" hangingPunct="1">
              <a:lnSpc>
                <a:spcPct val="80000"/>
              </a:lnSpc>
              <a:buFontTx/>
              <a:buNone/>
              <a:defRPr/>
            </a:pPr>
            <a:r>
              <a:rPr lang="kk-KZ" sz="1800" b="1" smtClean="0">
                <a:latin typeface="Times New Roman" pitchFamily="18" charset="0"/>
              </a:rPr>
              <a:t>№ 1</a:t>
            </a:r>
            <a:endParaRPr lang="kk-KZ" sz="1800" smtClean="0">
              <a:latin typeface="Times New Roman" pitchFamily="18" charset="0"/>
            </a:endParaRPr>
          </a:p>
          <a:p>
            <a:pPr eaLnBrk="1" hangingPunct="1">
              <a:lnSpc>
                <a:spcPct val="80000"/>
              </a:lnSpc>
              <a:buFont typeface="Wingdings" pitchFamily="2" charset="2"/>
              <a:buNone/>
              <a:defRPr/>
            </a:pPr>
            <a:r>
              <a:rPr lang="kk-KZ" sz="1800" smtClean="0">
                <a:latin typeface="Times New Roman" pitchFamily="18" charset="0"/>
              </a:rPr>
              <a:t>1. Мұхтардың әкесі кім?                                 (Омархан)</a:t>
            </a:r>
          </a:p>
          <a:p>
            <a:pPr eaLnBrk="1" hangingPunct="1">
              <a:lnSpc>
                <a:spcPct val="80000"/>
              </a:lnSpc>
              <a:buFont typeface="Wingdings" pitchFamily="2" charset="2"/>
              <a:buNone/>
              <a:defRPr/>
            </a:pPr>
            <a:r>
              <a:rPr lang="kk-KZ" sz="1800" smtClean="0">
                <a:latin typeface="Times New Roman" pitchFamily="18" charset="0"/>
              </a:rPr>
              <a:t>2. Ташкент мемлекеттік университететіне өз бетімен тыңдаушы болып қай жылы түседі?                                                              (1922)</a:t>
            </a:r>
          </a:p>
          <a:p>
            <a:pPr eaLnBrk="1" hangingPunct="1">
              <a:lnSpc>
                <a:spcPct val="80000"/>
              </a:lnSpc>
              <a:buFont typeface="Wingdings" pitchFamily="2" charset="2"/>
              <a:buNone/>
              <a:defRPr/>
            </a:pPr>
            <a:r>
              <a:rPr lang="kk-KZ" sz="1800" smtClean="0">
                <a:latin typeface="Times New Roman" pitchFamily="18" charset="0"/>
              </a:rPr>
              <a:t>3. 1908 жылы қайда сабақ алды?                   (Семей медресесінде)</a:t>
            </a:r>
          </a:p>
          <a:p>
            <a:pPr eaLnBrk="1" hangingPunct="1">
              <a:lnSpc>
                <a:spcPct val="80000"/>
              </a:lnSpc>
              <a:buFont typeface="Wingdings" pitchFamily="2" charset="2"/>
              <a:buNone/>
              <a:defRPr/>
            </a:pPr>
            <a:r>
              <a:rPr lang="kk-KZ" sz="1800" smtClean="0">
                <a:latin typeface="Times New Roman" pitchFamily="18" charset="0"/>
              </a:rPr>
              <a:t>4.  Мұхтардың ғасырлық туындысы               (Абай жолы)</a:t>
            </a:r>
          </a:p>
          <a:p>
            <a:pPr eaLnBrk="1" hangingPunct="1">
              <a:lnSpc>
                <a:spcPct val="80000"/>
              </a:lnSpc>
              <a:buFont typeface="Wingdings" pitchFamily="2" charset="2"/>
              <a:buNone/>
              <a:defRPr/>
            </a:pPr>
            <a:r>
              <a:rPr lang="kk-KZ" sz="1800" smtClean="0">
                <a:latin typeface="Times New Roman" pitchFamily="18" charset="0"/>
              </a:rPr>
              <a:t>5. Драматургиялық шығармасы                   (Еңлік -Кебек)</a:t>
            </a:r>
          </a:p>
          <a:p>
            <a:pPr eaLnBrk="1" hangingPunct="1">
              <a:lnSpc>
                <a:spcPct val="80000"/>
              </a:lnSpc>
              <a:buFont typeface="Wingdings" pitchFamily="2" charset="2"/>
              <a:buNone/>
              <a:defRPr/>
            </a:pPr>
            <a:r>
              <a:rPr lang="kk-KZ" sz="1800" smtClean="0">
                <a:latin typeface="Times New Roman" pitchFamily="18" charset="0"/>
              </a:rPr>
              <a:t>6. Құрмаш қай әңгіменің кейіпкері?              (Көксерек)  </a:t>
            </a:r>
          </a:p>
          <a:p>
            <a:pPr eaLnBrk="1" hangingPunct="1">
              <a:lnSpc>
                <a:spcPct val="80000"/>
              </a:lnSpc>
              <a:buFont typeface="Wingdings" pitchFamily="2" charset="2"/>
              <a:buNone/>
              <a:defRPr/>
            </a:pPr>
            <a:r>
              <a:rPr lang="kk-KZ" sz="1800" smtClean="0">
                <a:latin typeface="Times New Roman" pitchFamily="18" charset="0"/>
              </a:rPr>
              <a:t>7. «Үш ұры»-ны кімнен аударды?                       (Л.Толстой)</a:t>
            </a:r>
          </a:p>
          <a:p>
            <a:pPr eaLnBrk="1" hangingPunct="1">
              <a:lnSpc>
                <a:spcPct val="80000"/>
              </a:lnSpc>
              <a:buFont typeface="Wingdings" pitchFamily="2" charset="2"/>
              <a:buNone/>
              <a:defRPr/>
            </a:pPr>
            <a:r>
              <a:rPr lang="kk-KZ" sz="1800" smtClean="0">
                <a:latin typeface="Times New Roman" pitchFamily="18" charset="0"/>
              </a:rPr>
              <a:t>8. «Абай операсы» қай жылы жарық көрді</a:t>
            </a:r>
            <a:r>
              <a:rPr lang="ru-RU" sz="1800" smtClean="0">
                <a:latin typeface="Times New Roman" pitchFamily="18" charset="0"/>
              </a:rPr>
              <a:t>?      </a:t>
            </a:r>
            <a:r>
              <a:rPr lang="kk-KZ" sz="1800" smtClean="0">
                <a:latin typeface="Times New Roman" pitchFamily="18" charset="0"/>
              </a:rPr>
              <a:t>(1944)</a:t>
            </a:r>
          </a:p>
          <a:p>
            <a:pPr eaLnBrk="1" hangingPunct="1">
              <a:lnSpc>
                <a:spcPct val="80000"/>
              </a:lnSpc>
              <a:buFont typeface="Wingdings" pitchFamily="2" charset="2"/>
              <a:buNone/>
              <a:defRPr/>
            </a:pPr>
            <a:r>
              <a:rPr lang="kk-KZ" sz="1800" smtClean="0">
                <a:latin typeface="Times New Roman" pitchFamily="18" charset="0"/>
              </a:rPr>
              <a:t>9. Ғазиза қай шығарма кейіпкері</a:t>
            </a:r>
            <a:r>
              <a:rPr lang="ru-RU" sz="1800" smtClean="0">
                <a:latin typeface="Times New Roman" pitchFamily="18" charset="0"/>
              </a:rPr>
              <a:t>?                  </a:t>
            </a:r>
            <a:r>
              <a:rPr lang="kk-KZ" sz="1800" smtClean="0">
                <a:latin typeface="Times New Roman" pitchFamily="18" charset="0"/>
              </a:rPr>
              <a:t>    ( «Кім кінәлі» )</a:t>
            </a:r>
          </a:p>
          <a:p>
            <a:pPr eaLnBrk="1" hangingPunct="1">
              <a:lnSpc>
                <a:spcPct val="80000"/>
              </a:lnSpc>
              <a:buFont typeface="Wingdings" pitchFamily="2" charset="2"/>
              <a:buNone/>
              <a:defRPr/>
            </a:pPr>
            <a:r>
              <a:rPr lang="kk-KZ" sz="1800" smtClean="0">
                <a:latin typeface="Times New Roman" pitchFamily="18" charset="0"/>
              </a:rPr>
              <a:t>10. «Жетім қандай жанр»?                                   ( әңгіме)</a:t>
            </a:r>
          </a:p>
          <a:p>
            <a:pPr eaLnBrk="1" hangingPunct="1">
              <a:lnSpc>
                <a:spcPct val="80000"/>
              </a:lnSpc>
              <a:buFont typeface="Wingdings" pitchFamily="2" charset="2"/>
              <a:buNone/>
              <a:defRPr/>
            </a:pPr>
            <a:r>
              <a:rPr lang="kk-KZ" sz="1800" smtClean="0">
                <a:latin typeface="Times New Roman" pitchFamily="18" charset="0"/>
              </a:rPr>
              <a:t>11. «Еңлік –Кебек» трагедиясының негізгі тақырыбы.   (Жастар тағдыры)</a:t>
            </a:r>
          </a:p>
          <a:p>
            <a:pPr eaLnBrk="1" hangingPunct="1">
              <a:lnSpc>
                <a:spcPct val="80000"/>
              </a:lnSpc>
              <a:buFont typeface="Wingdings" pitchFamily="2" charset="2"/>
              <a:buNone/>
              <a:defRPr/>
            </a:pPr>
            <a:r>
              <a:rPr lang="kk-KZ" sz="1800" smtClean="0">
                <a:latin typeface="Times New Roman" pitchFamily="18" charset="0"/>
              </a:rPr>
              <a:t>12. 1957 жылы қаандай орденмен марапатталды?    ( Лениндік орденмен)</a:t>
            </a:r>
          </a:p>
          <a:p>
            <a:pPr eaLnBrk="1" hangingPunct="1">
              <a:lnSpc>
                <a:spcPct val="80000"/>
              </a:lnSpc>
              <a:buFont typeface="Wingdings" pitchFamily="2" charset="2"/>
              <a:buNone/>
              <a:defRPr/>
            </a:pPr>
            <a:r>
              <a:rPr lang="kk-KZ" sz="1800" smtClean="0">
                <a:latin typeface="Times New Roman" pitchFamily="18" charset="0"/>
              </a:rPr>
              <a:t>13.Қай жылдан бастап көркем әдебиет саласына өнімді еңбек етуді бастады? (1923ж)</a:t>
            </a:r>
          </a:p>
          <a:p>
            <a:pPr eaLnBrk="1" hangingPunct="1">
              <a:lnSpc>
                <a:spcPct val="80000"/>
              </a:lnSpc>
              <a:buFont typeface="Wingdings" pitchFamily="2" charset="2"/>
              <a:buNone/>
              <a:defRPr/>
            </a:pPr>
            <a:r>
              <a:rPr lang="kk-KZ" sz="1800" smtClean="0">
                <a:latin typeface="Times New Roman" pitchFamily="18" charset="0"/>
              </a:rPr>
              <a:t>14. «Қарагөз» қандай туынды</a:t>
            </a:r>
            <a:r>
              <a:rPr lang="ru-RU" sz="1800" smtClean="0">
                <a:latin typeface="Times New Roman" pitchFamily="18" charset="0"/>
              </a:rPr>
              <a:t>?</a:t>
            </a:r>
            <a:r>
              <a:rPr lang="kk-KZ" sz="1800" smtClean="0">
                <a:latin typeface="Times New Roman" pitchFamily="18" charset="0"/>
              </a:rPr>
              <a:t>                         (пьеса)</a:t>
            </a:r>
          </a:p>
          <a:p>
            <a:pPr eaLnBrk="1" hangingPunct="1">
              <a:lnSpc>
                <a:spcPct val="80000"/>
              </a:lnSpc>
              <a:buFont typeface="Wingdings" pitchFamily="2" charset="2"/>
              <a:buNone/>
              <a:defRPr/>
            </a:pPr>
            <a:r>
              <a:rPr lang="kk-KZ" sz="1800" smtClean="0">
                <a:latin typeface="Times New Roman" pitchFamily="18" charset="0"/>
              </a:rPr>
              <a:t>15. Мұхтардың екінші жұбайы кім?              (Валентина)</a:t>
            </a:r>
          </a:p>
          <a:p>
            <a:pPr eaLnBrk="1" hangingPunct="1">
              <a:lnSpc>
                <a:spcPct val="80000"/>
              </a:lnSpc>
              <a:buFont typeface="Wingdings" pitchFamily="2" charset="2"/>
              <a:buNone/>
              <a:defRPr/>
            </a:pPr>
            <a:r>
              <a:rPr lang="kk-KZ" sz="1800" smtClean="0">
                <a:latin typeface="Times New Roman" pitchFamily="18" charset="0"/>
              </a:rPr>
              <a:t>16. Жазушы 1955 жылы қайда барады?           (Үндістанға)</a:t>
            </a:r>
          </a:p>
          <a:p>
            <a:pPr eaLnBrk="1" hangingPunct="1">
              <a:lnSpc>
                <a:spcPct val="80000"/>
              </a:lnSpc>
              <a:buFont typeface="Wingdings" pitchFamily="2" charset="2"/>
              <a:buNone/>
              <a:defRPr/>
            </a:pPr>
            <a:r>
              <a:rPr lang="kk-KZ" sz="1800" smtClean="0">
                <a:latin typeface="Times New Roman" pitchFamily="18" charset="0"/>
              </a:rPr>
              <a:t>17. «Абай жолы» романында сомдалған Абайдың шәкірттерінің бірі кім?  (Көкбай)</a:t>
            </a:r>
          </a:p>
          <a:p>
            <a:pPr eaLnBrk="1" hangingPunct="1">
              <a:lnSpc>
                <a:spcPct val="80000"/>
              </a:lnSpc>
              <a:buFont typeface="Wingdings" pitchFamily="2" charset="2"/>
              <a:buNone/>
              <a:defRPr/>
            </a:pPr>
            <a:r>
              <a:rPr lang="kk-KZ" sz="1800" smtClean="0">
                <a:latin typeface="Times New Roman" pitchFamily="18" charset="0"/>
              </a:rPr>
              <a:t>18. Мұхтардың арғы атасы кім?            (Бердіқожа)</a:t>
            </a:r>
          </a:p>
          <a:p>
            <a:pPr eaLnBrk="1" hangingPunct="1">
              <a:lnSpc>
                <a:spcPct val="80000"/>
              </a:lnSpc>
              <a:buFont typeface="Wingdings" pitchFamily="2" charset="2"/>
              <a:buNone/>
              <a:defRPr/>
            </a:pPr>
            <a:r>
              <a:rPr lang="kk-KZ" sz="1800" smtClean="0">
                <a:latin typeface="Times New Roman" pitchFamily="18" charset="0"/>
              </a:rPr>
              <a:t>19. Жазушының қарындасының есімі кім?              (Гүлнар Омарханова)</a:t>
            </a:r>
          </a:p>
          <a:p>
            <a:pPr eaLnBrk="1" hangingPunct="1">
              <a:lnSpc>
                <a:spcPct val="80000"/>
              </a:lnSpc>
              <a:buFont typeface="Wingdings" pitchFamily="2" charset="2"/>
              <a:buNone/>
              <a:defRPr/>
            </a:pPr>
            <a:r>
              <a:rPr lang="kk-KZ" sz="1800" smtClean="0">
                <a:latin typeface="Times New Roman" pitchFamily="18" charset="0"/>
              </a:rPr>
              <a:t>20. Мұхтардың сүйегі қайда жерленді? (Алматы, Ташкент даңғылы қазақ зиратында)</a:t>
            </a:r>
            <a:endParaRPr lang="ru-RU" sz="1800" smtClean="0">
              <a:latin typeface="Times New Roman" pitchFamily="18" charset="0"/>
            </a:endParaRPr>
          </a:p>
        </p:txBody>
      </p:sp>
      <p:sp>
        <p:nvSpPr>
          <p:cNvPr id="23555" name="AutoShape 4">
            <a:hlinkClick r:id="rId2" action="ppaction://hlinksldjump"/>
          </p:cNvPr>
          <p:cNvSpPr>
            <a:spLocks noChangeArrowheads="1"/>
          </p:cNvSpPr>
          <p:nvPr/>
        </p:nvSpPr>
        <p:spPr bwMode="auto">
          <a:xfrm>
            <a:off x="7956550" y="6308725"/>
            <a:ext cx="647700" cy="288925"/>
          </a:xfrm>
          <a:prstGeom prst="leftArrow">
            <a:avLst>
              <a:gd name="adj1" fmla="val 50000"/>
              <a:gd name="adj2" fmla="val 56044"/>
            </a:avLst>
          </a:prstGeom>
          <a:solidFill>
            <a:schemeClr val="accent1"/>
          </a:solidFill>
          <a:ln w="9525">
            <a:solidFill>
              <a:schemeClr val="tx1"/>
            </a:solidFill>
            <a:miter lim="800000"/>
            <a:headEnd/>
            <a:tailEnd/>
          </a:ln>
        </p:spPr>
        <p:txBody>
          <a:bodyPr wrap="none" anchor="ctr"/>
          <a:lstStyle/>
          <a:p>
            <a:endParaRPr lang="ru-RU"/>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103427">
                                            <p:txEl>
                                              <p:pRg st="0" end="0"/>
                                            </p:txEl>
                                          </p:spTgt>
                                        </p:tgtEl>
                                        <p:attrNameLst>
                                          <p:attrName>style.visibility</p:attrName>
                                        </p:attrNameLst>
                                      </p:cBhvr>
                                      <p:to>
                                        <p:strVal val="visible"/>
                                      </p:to>
                                    </p:set>
                                    <p:animScale>
                                      <p:cBhvr>
                                        <p:cTn id="7" dur="3000" decel="50000" fill="hold">
                                          <p:stCondLst>
                                            <p:cond delay="0"/>
                                          </p:stCondLst>
                                        </p:cTn>
                                        <p:tgtEl>
                                          <p:spTgt spid="103427">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3000" decel="50000" fill="hold">
                                          <p:stCondLst>
                                            <p:cond delay="0"/>
                                          </p:stCondLst>
                                        </p:cTn>
                                        <p:tgtEl>
                                          <p:spTgt spid="103427">
                                            <p:txEl>
                                              <p:pRg st="0" end="0"/>
                                            </p:txEl>
                                          </p:spTgt>
                                        </p:tgtEl>
                                        <p:attrNameLst>
                                          <p:attrName>ppt_x</p:attrName>
                                          <p:attrName>ppt_y</p:attrName>
                                        </p:attrNameLst>
                                      </p:cBhvr>
                                    </p:animMotion>
                                    <p:animEffect transition="in" filter="fade">
                                      <p:cBhvr>
                                        <p:cTn id="9" dur="3000"/>
                                        <p:tgtEl>
                                          <p:spTgt spid="103427">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103427">
                                            <p:txEl>
                                              <p:pRg st="1" end="1"/>
                                            </p:txEl>
                                          </p:spTgt>
                                        </p:tgtEl>
                                        <p:attrNameLst>
                                          <p:attrName>style.visibility</p:attrName>
                                        </p:attrNameLst>
                                      </p:cBhvr>
                                      <p:to>
                                        <p:strVal val="visible"/>
                                      </p:to>
                                    </p:set>
                                    <p:animScale>
                                      <p:cBhvr>
                                        <p:cTn id="14" dur="3000" decel="50000" fill="hold">
                                          <p:stCondLst>
                                            <p:cond delay="0"/>
                                          </p:stCondLst>
                                        </p:cTn>
                                        <p:tgtEl>
                                          <p:spTgt spid="103427">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3000" decel="50000" fill="hold">
                                          <p:stCondLst>
                                            <p:cond delay="0"/>
                                          </p:stCondLst>
                                        </p:cTn>
                                        <p:tgtEl>
                                          <p:spTgt spid="103427">
                                            <p:txEl>
                                              <p:pRg st="1" end="1"/>
                                            </p:txEl>
                                          </p:spTgt>
                                        </p:tgtEl>
                                        <p:attrNameLst>
                                          <p:attrName>ppt_x</p:attrName>
                                          <p:attrName>ppt_y</p:attrName>
                                        </p:attrNameLst>
                                      </p:cBhvr>
                                    </p:animMotion>
                                    <p:animEffect transition="in" filter="fade">
                                      <p:cBhvr>
                                        <p:cTn id="16" dur="3000"/>
                                        <p:tgtEl>
                                          <p:spTgt spid="103427">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2" presetClass="entr" presetSubtype="0" fill="hold" grpId="0" nodeType="clickEffect">
                                  <p:stCondLst>
                                    <p:cond delay="0"/>
                                  </p:stCondLst>
                                  <p:childTnLst>
                                    <p:set>
                                      <p:cBhvr>
                                        <p:cTn id="20" dur="1" fill="hold">
                                          <p:stCondLst>
                                            <p:cond delay="0"/>
                                          </p:stCondLst>
                                        </p:cTn>
                                        <p:tgtEl>
                                          <p:spTgt spid="103427">
                                            <p:txEl>
                                              <p:pRg st="2" end="2"/>
                                            </p:txEl>
                                          </p:spTgt>
                                        </p:tgtEl>
                                        <p:attrNameLst>
                                          <p:attrName>style.visibility</p:attrName>
                                        </p:attrNameLst>
                                      </p:cBhvr>
                                      <p:to>
                                        <p:strVal val="visible"/>
                                      </p:to>
                                    </p:set>
                                    <p:animScale>
                                      <p:cBhvr>
                                        <p:cTn id="21" dur="3000" decel="50000" fill="hold">
                                          <p:stCondLst>
                                            <p:cond delay="0"/>
                                          </p:stCondLst>
                                        </p:cTn>
                                        <p:tgtEl>
                                          <p:spTgt spid="103427">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3000" decel="50000" fill="hold">
                                          <p:stCondLst>
                                            <p:cond delay="0"/>
                                          </p:stCondLst>
                                        </p:cTn>
                                        <p:tgtEl>
                                          <p:spTgt spid="103427">
                                            <p:txEl>
                                              <p:pRg st="2" end="2"/>
                                            </p:txEl>
                                          </p:spTgt>
                                        </p:tgtEl>
                                        <p:attrNameLst>
                                          <p:attrName>ppt_x</p:attrName>
                                          <p:attrName>ppt_y</p:attrName>
                                        </p:attrNameLst>
                                      </p:cBhvr>
                                    </p:animMotion>
                                    <p:animEffect transition="in" filter="fade">
                                      <p:cBhvr>
                                        <p:cTn id="23" dur="3000"/>
                                        <p:tgtEl>
                                          <p:spTgt spid="103427">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2" presetClass="entr" presetSubtype="0" fill="hold" grpId="0" nodeType="clickEffect">
                                  <p:stCondLst>
                                    <p:cond delay="0"/>
                                  </p:stCondLst>
                                  <p:childTnLst>
                                    <p:set>
                                      <p:cBhvr>
                                        <p:cTn id="27" dur="1" fill="hold">
                                          <p:stCondLst>
                                            <p:cond delay="0"/>
                                          </p:stCondLst>
                                        </p:cTn>
                                        <p:tgtEl>
                                          <p:spTgt spid="103427">
                                            <p:txEl>
                                              <p:pRg st="3" end="3"/>
                                            </p:txEl>
                                          </p:spTgt>
                                        </p:tgtEl>
                                        <p:attrNameLst>
                                          <p:attrName>style.visibility</p:attrName>
                                        </p:attrNameLst>
                                      </p:cBhvr>
                                      <p:to>
                                        <p:strVal val="visible"/>
                                      </p:to>
                                    </p:set>
                                    <p:animScale>
                                      <p:cBhvr>
                                        <p:cTn id="28" dur="3000" decel="50000" fill="hold">
                                          <p:stCondLst>
                                            <p:cond delay="0"/>
                                          </p:stCondLst>
                                        </p:cTn>
                                        <p:tgtEl>
                                          <p:spTgt spid="103427">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3000" decel="50000" fill="hold">
                                          <p:stCondLst>
                                            <p:cond delay="0"/>
                                          </p:stCondLst>
                                        </p:cTn>
                                        <p:tgtEl>
                                          <p:spTgt spid="103427">
                                            <p:txEl>
                                              <p:pRg st="3" end="3"/>
                                            </p:txEl>
                                          </p:spTgt>
                                        </p:tgtEl>
                                        <p:attrNameLst>
                                          <p:attrName>ppt_x</p:attrName>
                                          <p:attrName>ppt_y</p:attrName>
                                        </p:attrNameLst>
                                      </p:cBhvr>
                                    </p:animMotion>
                                    <p:animEffect transition="in" filter="fade">
                                      <p:cBhvr>
                                        <p:cTn id="30" dur="3000"/>
                                        <p:tgtEl>
                                          <p:spTgt spid="103427">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2" presetClass="entr" presetSubtype="0" fill="hold" grpId="0" nodeType="clickEffect">
                                  <p:stCondLst>
                                    <p:cond delay="0"/>
                                  </p:stCondLst>
                                  <p:childTnLst>
                                    <p:set>
                                      <p:cBhvr>
                                        <p:cTn id="34" dur="1" fill="hold">
                                          <p:stCondLst>
                                            <p:cond delay="0"/>
                                          </p:stCondLst>
                                        </p:cTn>
                                        <p:tgtEl>
                                          <p:spTgt spid="103427">
                                            <p:txEl>
                                              <p:pRg st="4" end="4"/>
                                            </p:txEl>
                                          </p:spTgt>
                                        </p:tgtEl>
                                        <p:attrNameLst>
                                          <p:attrName>style.visibility</p:attrName>
                                        </p:attrNameLst>
                                      </p:cBhvr>
                                      <p:to>
                                        <p:strVal val="visible"/>
                                      </p:to>
                                    </p:set>
                                    <p:animScale>
                                      <p:cBhvr>
                                        <p:cTn id="35" dur="3000" decel="50000" fill="hold">
                                          <p:stCondLst>
                                            <p:cond delay="0"/>
                                          </p:stCondLst>
                                        </p:cTn>
                                        <p:tgtEl>
                                          <p:spTgt spid="103427">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6" dur="3000" decel="50000" fill="hold">
                                          <p:stCondLst>
                                            <p:cond delay="0"/>
                                          </p:stCondLst>
                                        </p:cTn>
                                        <p:tgtEl>
                                          <p:spTgt spid="103427">
                                            <p:txEl>
                                              <p:pRg st="4" end="4"/>
                                            </p:txEl>
                                          </p:spTgt>
                                        </p:tgtEl>
                                        <p:attrNameLst>
                                          <p:attrName>ppt_x</p:attrName>
                                          <p:attrName>ppt_y</p:attrName>
                                        </p:attrNameLst>
                                      </p:cBhvr>
                                    </p:animMotion>
                                    <p:animEffect transition="in" filter="fade">
                                      <p:cBhvr>
                                        <p:cTn id="37" dur="3000"/>
                                        <p:tgtEl>
                                          <p:spTgt spid="103427">
                                            <p:txEl>
                                              <p:pRg st="4" end="4"/>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2" presetClass="entr" presetSubtype="0" fill="hold" grpId="0" nodeType="clickEffect">
                                  <p:stCondLst>
                                    <p:cond delay="0"/>
                                  </p:stCondLst>
                                  <p:childTnLst>
                                    <p:set>
                                      <p:cBhvr>
                                        <p:cTn id="41" dur="1" fill="hold">
                                          <p:stCondLst>
                                            <p:cond delay="0"/>
                                          </p:stCondLst>
                                        </p:cTn>
                                        <p:tgtEl>
                                          <p:spTgt spid="103427">
                                            <p:txEl>
                                              <p:pRg st="5" end="5"/>
                                            </p:txEl>
                                          </p:spTgt>
                                        </p:tgtEl>
                                        <p:attrNameLst>
                                          <p:attrName>style.visibility</p:attrName>
                                        </p:attrNameLst>
                                      </p:cBhvr>
                                      <p:to>
                                        <p:strVal val="visible"/>
                                      </p:to>
                                    </p:set>
                                    <p:animScale>
                                      <p:cBhvr>
                                        <p:cTn id="42" dur="3000" decel="50000" fill="hold">
                                          <p:stCondLst>
                                            <p:cond delay="0"/>
                                          </p:stCondLst>
                                        </p:cTn>
                                        <p:tgtEl>
                                          <p:spTgt spid="103427">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3" dur="3000" decel="50000" fill="hold">
                                          <p:stCondLst>
                                            <p:cond delay="0"/>
                                          </p:stCondLst>
                                        </p:cTn>
                                        <p:tgtEl>
                                          <p:spTgt spid="103427">
                                            <p:txEl>
                                              <p:pRg st="5" end="5"/>
                                            </p:txEl>
                                          </p:spTgt>
                                        </p:tgtEl>
                                        <p:attrNameLst>
                                          <p:attrName>ppt_x</p:attrName>
                                          <p:attrName>ppt_y</p:attrName>
                                        </p:attrNameLst>
                                      </p:cBhvr>
                                    </p:animMotion>
                                    <p:animEffect transition="in" filter="fade">
                                      <p:cBhvr>
                                        <p:cTn id="44" dur="3000"/>
                                        <p:tgtEl>
                                          <p:spTgt spid="103427">
                                            <p:txEl>
                                              <p:pRg st="5" end="5"/>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52" presetClass="entr" presetSubtype="0" fill="hold" grpId="0" nodeType="clickEffect">
                                  <p:stCondLst>
                                    <p:cond delay="0"/>
                                  </p:stCondLst>
                                  <p:childTnLst>
                                    <p:set>
                                      <p:cBhvr>
                                        <p:cTn id="48" dur="1" fill="hold">
                                          <p:stCondLst>
                                            <p:cond delay="0"/>
                                          </p:stCondLst>
                                        </p:cTn>
                                        <p:tgtEl>
                                          <p:spTgt spid="103427">
                                            <p:txEl>
                                              <p:pRg st="6" end="6"/>
                                            </p:txEl>
                                          </p:spTgt>
                                        </p:tgtEl>
                                        <p:attrNameLst>
                                          <p:attrName>style.visibility</p:attrName>
                                        </p:attrNameLst>
                                      </p:cBhvr>
                                      <p:to>
                                        <p:strVal val="visible"/>
                                      </p:to>
                                    </p:set>
                                    <p:animScale>
                                      <p:cBhvr>
                                        <p:cTn id="49" dur="3000" decel="50000" fill="hold">
                                          <p:stCondLst>
                                            <p:cond delay="0"/>
                                          </p:stCondLst>
                                        </p:cTn>
                                        <p:tgtEl>
                                          <p:spTgt spid="103427">
                                            <p:txEl>
                                              <p:pRg st="6" end="6"/>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0" dur="3000" decel="50000" fill="hold">
                                          <p:stCondLst>
                                            <p:cond delay="0"/>
                                          </p:stCondLst>
                                        </p:cTn>
                                        <p:tgtEl>
                                          <p:spTgt spid="103427">
                                            <p:txEl>
                                              <p:pRg st="6" end="6"/>
                                            </p:txEl>
                                          </p:spTgt>
                                        </p:tgtEl>
                                        <p:attrNameLst>
                                          <p:attrName>ppt_x</p:attrName>
                                          <p:attrName>ppt_y</p:attrName>
                                        </p:attrNameLst>
                                      </p:cBhvr>
                                    </p:animMotion>
                                    <p:animEffect transition="in" filter="fade">
                                      <p:cBhvr>
                                        <p:cTn id="51" dur="3000"/>
                                        <p:tgtEl>
                                          <p:spTgt spid="103427">
                                            <p:txEl>
                                              <p:pRg st="6" end="6"/>
                                            </p:txEl>
                                          </p:spTgt>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52" presetClass="entr" presetSubtype="0" fill="hold" grpId="0" nodeType="clickEffect">
                                  <p:stCondLst>
                                    <p:cond delay="0"/>
                                  </p:stCondLst>
                                  <p:childTnLst>
                                    <p:set>
                                      <p:cBhvr>
                                        <p:cTn id="55" dur="1" fill="hold">
                                          <p:stCondLst>
                                            <p:cond delay="0"/>
                                          </p:stCondLst>
                                        </p:cTn>
                                        <p:tgtEl>
                                          <p:spTgt spid="103427">
                                            <p:txEl>
                                              <p:pRg st="7" end="7"/>
                                            </p:txEl>
                                          </p:spTgt>
                                        </p:tgtEl>
                                        <p:attrNameLst>
                                          <p:attrName>style.visibility</p:attrName>
                                        </p:attrNameLst>
                                      </p:cBhvr>
                                      <p:to>
                                        <p:strVal val="visible"/>
                                      </p:to>
                                    </p:set>
                                    <p:animScale>
                                      <p:cBhvr>
                                        <p:cTn id="56" dur="3000" decel="50000" fill="hold">
                                          <p:stCondLst>
                                            <p:cond delay="0"/>
                                          </p:stCondLst>
                                        </p:cTn>
                                        <p:tgtEl>
                                          <p:spTgt spid="103427">
                                            <p:txEl>
                                              <p:pRg st="7" end="7"/>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7" dur="3000" decel="50000" fill="hold">
                                          <p:stCondLst>
                                            <p:cond delay="0"/>
                                          </p:stCondLst>
                                        </p:cTn>
                                        <p:tgtEl>
                                          <p:spTgt spid="103427">
                                            <p:txEl>
                                              <p:pRg st="7" end="7"/>
                                            </p:txEl>
                                          </p:spTgt>
                                        </p:tgtEl>
                                        <p:attrNameLst>
                                          <p:attrName>ppt_x</p:attrName>
                                          <p:attrName>ppt_y</p:attrName>
                                        </p:attrNameLst>
                                      </p:cBhvr>
                                    </p:animMotion>
                                    <p:animEffect transition="in" filter="fade">
                                      <p:cBhvr>
                                        <p:cTn id="58" dur="3000"/>
                                        <p:tgtEl>
                                          <p:spTgt spid="103427">
                                            <p:txEl>
                                              <p:pRg st="7" end="7"/>
                                            </p:txEl>
                                          </p:spTgt>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52" presetClass="entr" presetSubtype="0" fill="hold" grpId="0" nodeType="clickEffect">
                                  <p:stCondLst>
                                    <p:cond delay="0"/>
                                  </p:stCondLst>
                                  <p:childTnLst>
                                    <p:set>
                                      <p:cBhvr>
                                        <p:cTn id="62" dur="1" fill="hold">
                                          <p:stCondLst>
                                            <p:cond delay="0"/>
                                          </p:stCondLst>
                                        </p:cTn>
                                        <p:tgtEl>
                                          <p:spTgt spid="103427">
                                            <p:txEl>
                                              <p:pRg st="8" end="8"/>
                                            </p:txEl>
                                          </p:spTgt>
                                        </p:tgtEl>
                                        <p:attrNameLst>
                                          <p:attrName>style.visibility</p:attrName>
                                        </p:attrNameLst>
                                      </p:cBhvr>
                                      <p:to>
                                        <p:strVal val="visible"/>
                                      </p:to>
                                    </p:set>
                                    <p:animScale>
                                      <p:cBhvr>
                                        <p:cTn id="63" dur="3000" decel="50000" fill="hold">
                                          <p:stCondLst>
                                            <p:cond delay="0"/>
                                          </p:stCondLst>
                                        </p:cTn>
                                        <p:tgtEl>
                                          <p:spTgt spid="103427">
                                            <p:txEl>
                                              <p:pRg st="8" end="8"/>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64" dur="3000" decel="50000" fill="hold">
                                          <p:stCondLst>
                                            <p:cond delay="0"/>
                                          </p:stCondLst>
                                        </p:cTn>
                                        <p:tgtEl>
                                          <p:spTgt spid="103427">
                                            <p:txEl>
                                              <p:pRg st="8" end="8"/>
                                            </p:txEl>
                                          </p:spTgt>
                                        </p:tgtEl>
                                        <p:attrNameLst>
                                          <p:attrName>ppt_x</p:attrName>
                                          <p:attrName>ppt_y</p:attrName>
                                        </p:attrNameLst>
                                      </p:cBhvr>
                                    </p:animMotion>
                                    <p:animEffect transition="in" filter="fade">
                                      <p:cBhvr>
                                        <p:cTn id="65" dur="3000"/>
                                        <p:tgtEl>
                                          <p:spTgt spid="103427">
                                            <p:txEl>
                                              <p:pRg st="8" end="8"/>
                                            </p:txEl>
                                          </p:spTgt>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52" presetClass="entr" presetSubtype="0" fill="hold" grpId="0" nodeType="clickEffect">
                                  <p:stCondLst>
                                    <p:cond delay="0"/>
                                  </p:stCondLst>
                                  <p:childTnLst>
                                    <p:set>
                                      <p:cBhvr>
                                        <p:cTn id="69" dur="1" fill="hold">
                                          <p:stCondLst>
                                            <p:cond delay="0"/>
                                          </p:stCondLst>
                                        </p:cTn>
                                        <p:tgtEl>
                                          <p:spTgt spid="103427">
                                            <p:txEl>
                                              <p:pRg st="9" end="9"/>
                                            </p:txEl>
                                          </p:spTgt>
                                        </p:tgtEl>
                                        <p:attrNameLst>
                                          <p:attrName>style.visibility</p:attrName>
                                        </p:attrNameLst>
                                      </p:cBhvr>
                                      <p:to>
                                        <p:strVal val="visible"/>
                                      </p:to>
                                    </p:set>
                                    <p:animScale>
                                      <p:cBhvr>
                                        <p:cTn id="70" dur="3000" decel="50000" fill="hold">
                                          <p:stCondLst>
                                            <p:cond delay="0"/>
                                          </p:stCondLst>
                                        </p:cTn>
                                        <p:tgtEl>
                                          <p:spTgt spid="103427">
                                            <p:txEl>
                                              <p:pRg st="9" end="9"/>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71" dur="3000" decel="50000" fill="hold">
                                          <p:stCondLst>
                                            <p:cond delay="0"/>
                                          </p:stCondLst>
                                        </p:cTn>
                                        <p:tgtEl>
                                          <p:spTgt spid="103427">
                                            <p:txEl>
                                              <p:pRg st="9" end="9"/>
                                            </p:txEl>
                                          </p:spTgt>
                                        </p:tgtEl>
                                        <p:attrNameLst>
                                          <p:attrName>ppt_x</p:attrName>
                                          <p:attrName>ppt_y</p:attrName>
                                        </p:attrNameLst>
                                      </p:cBhvr>
                                    </p:animMotion>
                                    <p:animEffect transition="in" filter="fade">
                                      <p:cBhvr>
                                        <p:cTn id="72" dur="3000"/>
                                        <p:tgtEl>
                                          <p:spTgt spid="103427">
                                            <p:txEl>
                                              <p:pRg st="9" end="9"/>
                                            </p:txEl>
                                          </p:spTgt>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52" presetClass="entr" presetSubtype="0" fill="hold" grpId="0" nodeType="clickEffect">
                                  <p:stCondLst>
                                    <p:cond delay="0"/>
                                  </p:stCondLst>
                                  <p:childTnLst>
                                    <p:set>
                                      <p:cBhvr>
                                        <p:cTn id="76" dur="1" fill="hold">
                                          <p:stCondLst>
                                            <p:cond delay="0"/>
                                          </p:stCondLst>
                                        </p:cTn>
                                        <p:tgtEl>
                                          <p:spTgt spid="103427">
                                            <p:txEl>
                                              <p:pRg st="10" end="10"/>
                                            </p:txEl>
                                          </p:spTgt>
                                        </p:tgtEl>
                                        <p:attrNameLst>
                                          <p:attrName>style.visibility</p:attrName>
                                        </p:attrNameLst>
                                      </p:cBhvr>
                                      <p:to>
                                        <p:strVal val="visible"/>
                                      </p:to>
                                    </p:set>
                                    <p:animScale>
                                      <p:cBhvr>
                                        <p:cTn id="77" dur="3000" decel="50000" fill="hold">
                                          <p:stCondLst>
                                            <p:cond delay="0"/>
                                          </p:stCondLst>
                                        </p:cTn>
                                        <p:tgtEl>
                                          <p:spTgt spid="103427">
                                            <p:txEl>
                                              <p:pRg st="10" end="1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78" dur="3000" decel="50000" fill="hold">
                                          <p:stCondLst>
                                            <p:cond delay="0"/>
                                          </p:stCondLst>
                                        </p:cTn>
                                        <p:tgtEl>
                                          <p:spTgt spid="103427">
                                            <p:txEl>
                                              <p:pRg st="10" end="10"/>
                                            </p:txEl>
                                          </p:spTgt>
                                        </p:tgtEl>
                                        <p:attrNameLst>
                                          <p:attrName>ppt_x</p:attrName>
                                          <p:attrName>ppt_y</p:attrName>
                                        </p:attrNameLst>
                                      </p:cBhvr>
                                    </p:animMotion>
                                    <p:animEffect transition="in" filter="fade">
                                      <p:cBhvr>
                                        <p:cTn id="79" dur="3000"/>
                                        <p:tgtEl>
                                          <p:spTgt spid="103427">
                                            <p:txEl>
                                              <p:pRg st="10" end="10"/>
                                            </p:txEl>
                                          </p:spTgt>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52" presetClass="entr" presetSubtype="0" fill="hold" grpId="0" nodeType="clickEffect">
                                  <p:stCondLst>
                                    <p:cond delay="0"/>
                                  </p:stCondLst>
                                  <p:childTnLst>
                                    <p:set>
                                      <p:cBhvr>
                                        <p:cTn id="83" dur="1" fill="hold">
                                          <p:stCondLst>
                                            <p:cond delay="0"/>
                                          </p:stCondLst>
                                        </p:cTn>
                                        <p:tgtEl>
                                          <p:spTgt spid="103427">
                                            <p:txEl>
                                              <p:pRg st="11" end="11"/>
                                            </p:txEl>
                                          </p:spTgt>
                                        </p:tgtEl>
                                        <p:attrNameLst>
                                          <p:attrName>style.visibility</p:attrName>
                                        </p:attrNameLst>
                                      </p:cBhvr>
                                      <p:to>
                                        <p:strVal val="visible"/>
                                      </p:to>
                                    </p:set>
                                    <p:animScale>
                                      <p:cBhvr>
                                        <p:cTn id="84" dur="3000" decel="50000" fill="hold">
                                          <p:stCondLst>
                                            <p:cond delay="0"/>
                                          </p:stCondLst>
                                        </p:cTn>
                                        <p:tgtEl>
                                          <p:spTgt spid="103427">
                                            <p:txEl>
                                              <p:pRg st="11" end="1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5" dur="3000" decel="50000" fill="hold">
                                          <p:stCondLst>
                                            <p:cond delay="0"/>
                                          </p:stCondLst>
                                        </p:cTn>
                                        <p:tgtEl>
                                          <p:spTgt spid="103427">
                                            <p:txEl>
                                              <p:pRg st="11" end="11"/>
                                            </p:txEl>
                                          </p:spTgt>
                                        </p:tgtEl>
                                        <p:attrNameLst>
                                          <p:attrName>ppt_x</p:attrName>
                                          <p:attrName>ppt_y</p:attrName>
                                        </p:attrNameLst>
                                      </p:cBhvr>
                                    </p:animMotion>
                                    <p:animEffect transition="in" filter="fade">
                                      <p:cBhvr>
                                        <p:cTn id="86" dur="3000"/>
                                        <p:tgtEl>
                                          <p:spTgt spid="103427">
                                            <p:txEl>
                                              <p:pRg st="11" end="11"/>
                                            </p:txEl>
                                          </p:spTgt>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52" presetClass="entr" presetSubtype="0" fill="hold" grpId="0" nodeType="clickEffect">
                                  <p:stCondLst>
                                    <p:cond delay="0"/>
                                  </p:stCondLst>
                                  <p:childTnLst>
                                    <p:set>
                                      <p:cBhvr>
                                        <p:cTn id="90" dur="1" fill="hold">
                                          <p:stCondLst>
                                            <p:cond delay="0"/>
                                          </p:stCondLst>
                                        </p:cTn>
                                        <p:tgtEl>
                                          <p:spTgt spid="103427">
                                            <p:txEl>
                                              <p:pRg st="12" end="12"/>
                                            </p:txEl>
                                          </p:spTgt>
                                        </p:tgtEl>
                                        <p:attrNameLst>
                                          <p:attrName>style.visibility</p:attrName>
                                        </p:attrNameLst>
                                      </p:cBhvr>
                                      <p:to>
                                        <p:strVal val="visible"/>
                                      </p:to>
                                    </p:set>
                                    <p:animScale>
                                      <p:cBhvr>
                                        <p:cTn id="91" dur="3000" decel="50000" fill="hold">
                                          <p:stCondLst>
                                            <p:cond delay="0"/>
                                          </p:stCondLst>
                                        </p:cTn>
                                        <p:tgtEl>
                                          <p:spTgt spid="103427">
                                            <p:txEl>
                                              <p:pRg st="12" end="1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92" dur="3000" decel="50000" fill="hold">
                                          <p:stCondLst>
                                            <p:cond delay="0"/>
                                          </p:stCondLst>
                                        </p:cTn>
                                        <p:tgtEl>
                                          <p:spTgt spid="103427">
                                            <p:txEl>
                                              <p:pRg st="12" end="12"/>
                                            </p:txEl>
                                          </p:spTgt>
                                        </p:tgtEl>
                                        <p:attrNameLst>
                                          <p:attrName>ppt_x</p:attrName>
                                          <p:attrName>ppt_y</p:attrName>
                                        </p:attrNameLst>
                                      </p:cBhvr>
                                    </p:animMotion>
                                    <p:animEffect transition="in" filter="fade">
                                      <p:cBhvr>
                                        <p:cTn id="93" dur="3000"/>
                                        <p:tgtEl>
                                          <p:spTgt spid="103427">
                                            <p:txEl>
                                              <p:pRg st="12" end="12"/>
                                            </p:txEl>
                                          </p:spTgt>
                                        </p:tgtEl>
                                      </p:cBhvr>
                                    </p:animEffect>
                                  </p:childTnLst>
                                </p:cTn>
                              </p:par>
                            </p:childTnLst>
                          </p:cTn>
                        </p:par>
                      </p:childTnLst>
                    </p:cTn>
                  </p:par>
                  <p:par>
                    <p:cTn id="94" fill="hold" nodeType="clickPar">
                      <p:stCondLst>
                        <p:cond delay="indefinite"/>
                      </p:stCondLst>
                      <p:childTnLst>
                        <p:par>
                          <p:cTn id="95" fill="hold" nodeType="withGroup">
                            <p:stCondLst>
                              <p:cond delay="0"/>
                            </p:stCondLst>
                            <p:childTnLst>
                              <p:par>
                                <p:cTn id="96" presetID="52" presetClass="entr" presetSubtype="0" fill="hold" grpId="0" nodeType="clickEffect">
                                  <p:stCondLst>
                                    <p:cond delay="0"/>
                                  </p:stCondLst>
                                  <p:childTnLst>
                                    <p:set>
                                      <p:cBhvr>
                                        <p:cTn id="97" dur="1" fill="hold">
                                          <p:stCondLst>
                                            <p:cond delay="0"/>
                                          </p:stCondLst>
                                        </p:cTn>
                                        <p:tgtEl>
                                          <p:spTgt spid="103427">
                                            <p:txEl>
                                              <p:pRg st="13" end="13"/>
                                            </p:txEl>
                                          </p:spTgt>
                                        </p:tgtEl>
                                        <p:attrNameLst>
                                          <p:attrName>style.visibility</p:attrName>
                                        </p:attrNameLst>
                                      </p:cBhvr>
                                      <p:to>
                                        <p:strVal val="visible"/>
                                      </p:to>
                                    </p:set>
                                    <p:animScale>
                                      <p:cBhvr>
                                        <p:cTn id="98" dur="3000" decel="50000" fill="hold">
                                          <p:stCondLst>
                                            <p:cond delay="0"/>
                                          </p:stCondLst>
                                        </p:cTn>
                                        <p:tgtEl>
                                          <p:spTgt spid="103427">
                                            <p:txEl>
                                              <p:pRg st="13" end="1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99" dur="3000" decel="50000" fill="hold">
                                          <p:stCondLst>
                                            <p:cond delay="0"/>
                                          </p:stCondLst>
                                        </p:cTn>
                                        <p:tgtEl>
                                          <p:spTgt spid="103427">
                                            <p:txEl>
                                              <p:pRg st="13" end="13"/>
                                            </p:txEl>
                                          </p:spTgt>
                                        </p:tgtEl>
                                        <p:attrNameLst>
                                          <p:attrName>ppt_x</p:attrName>
                                          <p:attrName>ppt_y</p:attrName>
                                        </p:attrNameLst>
                                      </p:cBhvr>
                                    </p:animMotion>
                                    <p:animEffect transition="in" filter="fade">
                                      <p:cBhvr>
                                        <p:cTn id="100" dur="3000"/>
                                        <p:tgtEl>
                                          <p:spTgt spid="103427">
                                            <p:txEl>
                                              <p:pRg st="13" end="13"/>
                                            </p:txEl>
                                          </p:spTgt>
                                        </p:tgtEl>
                                      </p:cBhvr>
                                    </p:animEffec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52" presetClass="entr" presetSubtype="0" fill="hold" grpId="0" nodeType="clickEffect">
                                  <p:stCondLst>
                                    <p:cond delay="0"/>
                                  </p:stCondLst>
                                  <p:childTnLst>
                                    <p:set>
                                      <p:cBhvr>
                                        <p:cTn id="104" dur="1" fill="hold">
                                          <p:stCondLst>
                                            <p:cond delay="0"/>
                                          </p:stCondLst>
                                        </p:cTn>
                                        <p:tgtEl>
                                          <p:spTgt spid="103427">
                                            <p:txEl>
                                              <p:pRg st="14" end="14"/>
                                            </p:txEl>
                                          </p:spTgt>
                                        </p:tgtEl>
                                        <p:attrNameLst>
                                          <p:attrName>style.visibility</p:attrName>
                                        </p:attrNameLst>
                                      </p:cBhvr>
                                      <p:to>
                                        <p:strVal val="visible"/>
                                      </p:to>
                                    </p:set>
                                    <p:animScale>
                                      <p:cBhvr>
                                        <p:cTn id="105" dur="3000" decel="50000" fill="hold">
                                          <p:stCondLst>
                                            <p:cond delay="0"/>
                                          </p:stCondLst>
                                        </p:cTn>
                                        <p:tgtEl>
                                          <p:spTgt spid="103427">
                                            <p:txEl>
                                              <p:pRg st="14" end="1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06" dur="3000" decel="50000" fill="hold">
                                          <p:stCondLst>
                                            <p:cond delay="0"/>
                                          </p:stCondLst>
                                        </p:cTn>
                                        <p:tgtEl>
                                          <p:spTgt spid="103427">
                                            <p:txEl>
                                              <p:pRg st="14" end="14"/>
                                            </p:txEl>
                                          </p:spTgt>
                                        </p:tgtEl>
                                        <p:attrNameLst>
                                          <p:attrName>ppt_x</p:attrName>
                                          <p:attrName>ppt_y</p:attrName>
                                        </p:attrNameLst>
                                      </p:cBhvr>
                                    </p:animMotion>
                                    <p:animEffect transition="in" filter="fade">
                                      <p:cBhvr>
                                        <p:cTn id="107" dur="3000"/>
                                        <p:tgtEl>
                                          <p:spTgt spid="103427">
                                            <p:txEl>
                                              <p:pRg st="14" end="14"/>
                                            </p:txEl>
                                          </p:spTgt>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52" presetClass="entr" presetSubtype="0" fill="hold" grpId="0" nodeType="clickEffect">
                                  <p:stCondLst>
                                    <p:cond delay="0"/>
                                  </p:stCondLst>
                                  <p:childTnLst>
                                    <p:set>
                                      <p:cBhvr>
                                        <p:cTn id="111" dur="1" fill="hold">
                                          <p:stCondLst>
                                            <p:cond delay="0"/>
                                          </p:stCondLst>
                                        </p:cTn>
                                        <p:tgtEl>
                                          <p:spTgt spid="103427">
                                            <p:txEl>
                                              <p:pRg st="15" end="15"/>
                                            </p:txEl>
                                          </p:spTgt>
                                        </p:tgtEl>
                                        <p:attrNameLst>
                                          <p:attrName>style.visibility</p:attrName>
                                        </p:attrNameLst>
                                      </p:cBhvr>
                                      <p:to>
                                        <p:strVal val="visible"/>
                                      </p:to>
                                    </p:set>
                                    <p:animScale>
                                      <p:cBhvr>
                                        <p:cTn id="112" dur="3000" decel="50000" fill="hold">
                                          <p:stCondLst>
                                            <p:cond delay="0"/>
                                          </p:stCondLst>
                                        </p:cTn>
                                        <p:tgtEl>
                                          <p:spTgt spid="103427">
                                            <p:txEl>
                                              <p:pRg st="15" end="1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13" dur="3000" decel="50000" fill="hold">
                                          <p:stCondLst>
                                            <p:cond delay="0"/>
                                          </p:stCondLst>
                                        </p:cTn>
                                        <p:tgtEl>
                                          <p:spTgt spid="103427">
                                            <p:txEl>
                                              <p:pRg st="15" end="15"/>
                                            </p:txEl>
                                          </p:spTgt>
                                        </p:tgtEl>
                                        <p:attrNameLst>
                                          <p:attrName>ppt_x</p:attrName>
                                          <p:attrName>ppt_y</p:attrName>
                                        </p:attrNameLst>
                                      </p:cBhvr>
                                    </p:animMotion>
                                    <p:animEffect transition="in" filter="fade">
                                      <p:cBhvr>
                                        <p:cTn id="114" dur="3000"/>
                                        <p:tgtEl>
                                          <p:spTgt spid="103427">
                                            <p:txEl>
                                              <p:pRg st="15" end="15"/>
                                            </p:txEl>
                                          </p:spTgt>
                                        </p:tgtEl>
                                      </p:cBhvr>
                                    </p:animEffec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52" presetClass="entr" presetSubtype="0" fill="hold" grpId="0" nodeType="clickEffect">
                                  <p:stCondLst>
                                    <p:cond delay="0"/>
                                  </p:stCondLst>
                                  <p:childTnLst>
                                    <p:set>
                                      <p:cBhvr>
                                        <p:cTn id="118" dur="1" fill="hold">
                                          <p:stCondLst>
                                            <p:cond delay="0"/>
                                          </p:stCondLst>
                                        </p:cTn>
                                        <p:tgtEl>
                                          <p:spTgt spid="103427">
                                            <p:txEl>
                                              <p:pRg st="16" end="16"/>
                                            </p:txEl>
                                          </p:spTgt>
                                        </p:tgtEl>
                                        <p:attrNameLst>
                                          <p:attrName>style.visibility</p:attrName>
                                        </p:attrNameLst>
                                      </p:cBhvr>
                                      <p:to>
                                        <p:strVal val="visible"/>
                                      </p:to>
                                    </p:set>
                                    <p:animScale>
                                      <p:cBhvr>
                                        <p:cTn id="119" dur="3000" decel="50000" fill="hold">
                                          <p:stCondLst>
                                            <p:cond delay="0"/>
                                          </p:stCondLst>
                                        </p:cTn>
                                        <p:tgtEl>
                                          <p:spTgt spid="103427">
                                            <p:txEl>
                                              <p:pRg st="16" end="16"/>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20" dur="3000" decel="50000" fill="hold">
                                          <p:stCondLst>
                                            <p:cond delay="0"/>
                                          </p:stCondLst>
                                        </p:cTn>
                                        <p:tgtEl>
                                          <p:spTgt spid="103427">
                                            <p:txEl>
                                              <p:pRg st="16" end="16"/>
                                            </p:txEl>
                                          </p:spTgt>
                                        </p:tgtEl>
                                        <p:attrNameLst>
                                          <p:attrName>ppt_x</p:attrName>
                                          <p:attrName>ppt_y</p:attrName>
                                        </p:attrNameLst>
                                      </p:cBhvr>
                                    </p:animMotion>
                                    <p:animEffect transition="in" filter="fade">
                                      <p:cBhvr>
                                        <p:cTn id="121" dur="3000"/>
                                        <p:tgtEl>
                                          <p:spTgt spid="103427">
                                            <p:txEl>
                                              <p:pRg st="16" end="16"/>
                                            </p:txEl>
                                          </p:spTgt>
                                        </p:tgtEl>
                                      </p:cBhvr>
                                    </p:animEffect>
                                  </p:childTnLst>
                                </p:cTn>
                              </p:par>
                            </p:childTnLst>
                          </p:cTn>
                        </p:par>
                      </p:childTnLst>
                    </p:cTn>
                  </p:par>
                  <p:par>
                    <p:cTn id="122" fill="hold" nodeType="clickPar">
                      <p:stCondLst>
                        <p:cond delay="indefinite"/>
                      </p:stCondLst>
                      <p:childTnLst>
                        <p:par>
                          <p:cTn id="123" fill="hold" nodeType="withGroup">
                            <p:stCondLst>
                              <p:cond delay="0"/>
                            </p:stCondLst>
                            <p:childTnLst>
                              <p:par>
                                <p:cTn id="124" presetID="52" presetClass="entr" presetSubtype="0" fill="hold" grpId="0" nodeType="clickEffect">
                                  <p:stCondLst>
                                    <p:cond delay="0"/>
                                  </p:stCondLst>
                                  <p:childTnLst>
                                    <p:set>
                                      <p:cBhvr>
                                        <p:cTn id="125" dur="1" fill="hold">
                                          <p:stCondLst>
                                            <p:cond delay="0"/>
                                          </p:stCondLst>
                                        </p:cTn>
                                        <p:tgtEl>
                                          <p:spTgt spid="103427">
                                            <p:txEl>
                                              <p:pRg st="17" end="17"/>
                                            </p:txEl>
                                          </p:spTgt>
                                        </p:tgtEl>
                                        <p:attrNameLst>
                                          <p:attrName>style.visibility</p:attrName>
                                        </p:attrNameLst>
                                      </p:cBhvr>
                                      <p:to>
                                        <p:strVal val="visible"/>
                                      </p:to>
                                    </p:set>
                                    <p:animScale>
                                      <p:cBhvr>
                                        <p:cTn id="126" dur="3000" decel="50000" fill="hold">
                                          <p:stCondLst>
                                            <p:cond delay="0"/>
                                          </p:stCondLst>
                                        </p:cTn>
                                        <p:tgtEl>
                                          <p:spTgt spid="103427">
                                            <p:txEl>
                                              <p:pRg st="17" end="17"/>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27" dur="3000" decel="50000" fill="hold">
                                          <p:stCondLst>
                                            <p:cond delay="0"/>
                                          </p:stCondLst>
                                        </p:cTn>
                                        <p:tgtEl>
                                          <p:spTgt spid="103427">
                                            <p:txEl>
                                              <p:pRg st="17" end="17"/>
                                            </p:txEl>
                                          </p:spTgt>
                                        </p:tgtEl>
                                        <p:attrNameLst>
                                          <p:attrName>ppt_x</p:attrName>
                                          <p:attrName>ppt_y</p:attrName>
                                        </p:attrNameLst>
                                      </p:cBhvr>
                                    </p:animMotion>
                                    <p:animEffect transition="in" filter="fade">
                                      <p:cBhvr>
                                        <p:cTn id="128" dur="3000"/>
                                        <p:tgtEl>
                                          <p:spTgt spid="103427">
                                            <p:txEl>
                                              <p:pRg st="17" end="17"/>
                                            </p:txEl>
                                          </p:spTgt>
                                        </p:tgtEl>
                                      </p:cBhvr>
                                    </p:animEffec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52" presetClass="entr" presetSubtype="0" fill="hold" grpId="0" nodeType="clickEffect">
                                  <p:stCondLst>
                                    <p:cond delay="0"/>
                                  </p:stCondLst>
                                  <p:childTnLst>
                                    <p:set>
                                      <p:cBhvr>
                                        <p:cTn id="132" dur="1" fill="hold">
                                          <p:stCondLst>
                                            <p:cond delay="0"/>
                                          </p:stCondLst>
                                        </p:cTn>
                                        <p:tgtEl>
                                          <p:spTgt spid="103427">
                                            <p:txEl>
                                              <p:pRg st="18" end="18"/>
                                            </p:txEl>
                                          </p:spTgt>
                                        </p:tgtEl>
                                        <p:attrNameLst>
                                          <p:attrName>style.visibility</p:attrName>
                                        </p:attrNameLst>
                                      </p:cBhvr>
                                      <p:to>
                                        <p:strVal val="visible"/>
                                      </p:to>
                                    </p:set>
                                    <p:animScale>
                                      <p:cBhvr>
                                        <p:cTn id="133" dur="3000" decel="50000" fill="hold">
                                          <p:stCondLst>
                                            <p:cond delay="0"/>
                                          </p:stCondLst>
                                        </p:cTn>
                                        <p:tgtEl>
                                          <p:spTgt spid="103427">
                                            <p:txEl>
                                              <p:pRg st="18" end="18"/>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4" dur="3000" decel="50000" fill="hold">
                                          <p:stCondLst>
                                            <p:cond delay="0"/>
                                          </p:stCondLst>
                                        </p:cTn>
                                        <p:tgtEl>
                                          <p:spTgt spid="103427">
                                            <p:txEl>
                                              <p:pRg st="18" end="18"/>
                                            </p:txEl>
                                          </p:spTgt>
                                        </p:tgtEl>
                                        <p:attrNameLst>
                                          <p:attrName>ppt_x</p:attrName>
                                          <p:attrName>ppt_y</p:attrName>
                                        </p:attrNameLst>
                                      </p:cBhvr>
                                    </p:animMotion>
                                    <p:animEffect transition="in" filter="fade">
                                      <p:cBhvr>
                                        <p:cTn id="135" dur="3000"/>
                                        <p:tgtEl>
                                          <p:spTgt spid="103427">
                                            <p:txEl>
                                              <p:pRg st="18" end="18"/>
                                            </p:txEl>
                                          </p:spTgt>
                                        </p:tgtEl>
                                      </p:cBhvr>
                                    </p:animEffect>
                                  </p:childTnLst>
                                </p:cTn>
                              </p:par>
                            </p:childTnLst>
                          </p:cTn>
                        </p:par>
                      </p:childTnLst>
                    </p:cTn>
                  </p:par>
                  <p:par>
                    <p:cTn id="136" fill="hold" nodeType="clickPar">
                      <p:stCondLst>
                        <p:cond delay="indefinite"/>
                      </p:stCondLst>
                      <p:childTnLst>
                        <p:par>
                          <p:cTn id="137" fill="hold" nodeType="withGroup">
                            <p:stCondLst>
                              <p:cond delay="0"/>
                            </p:stCondLst>
                            <p:childTnLst>
                              <p:par>
                                <p:cTn id="138" presetID="52" presetClass="entr" presetSubtype="0" fill="hold" grpId="0" nodeType="clickEffect">
                                  <p:stCondLst>
                                    <p:cond delay="0"/>
                                  </p:stCondLst>
                                  <p:childTnLst>
                                    <p:set>
                                      <p:cBhvr>
                                        <p:cTn id="139" dur="1" fill="hold">
                                          <p:stCondLst>
                                            <p:cond delay="0"/>
                                          </p:stCondLst>
                                        </p:cTn>
                                        <p:tgtEl>
                                          <p:spTgt spid="103427">
                                            <p:txEl>
                                              <p:pRg st="19" end="19"/>
                                            </p:txEl>
                                          </p:spTgt>
                                        </p:tgtEl>
                                        <p:attrNameLst>
                                          <p:attrName>style.visibility</p:attrName>
                                        </p:attrNameLst>
                                      </p:cBhvr>
                                      <p:to>
                                        <p:strVal val="visible"/>
                                      </p:to>
                                    </p:set>
                                    <p:animScale>
                                      <p:cBhvr>
                                        <p:cTn id="140" dur="3000" decel="50000" fill="hold">
                                          <p:stCondLst>
                                            <p:cond delay="0"/>
                                          </p:stCondLst>
                                        </p:cTn>
                                        <p:tgtEl>
                                          <p:spTgt spid="103427">
                                            <p:txEl>
                                              <p:pRg st="19" end="19"/>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41" dur="3000" decel="50000" fill="hold">
                                          <p:stCondLst>
                                            <p:cond delay="0"/>
                                          </p:stCondLst>
                                        </p:cTn>
                                        <p:tgtEl>
                                          <p:spTgt spid="103427">
                                            <p:txEl>
                                              <p:pRg st="19" end="19"/>
                                            </p:txEl>
                                          </p:spTgt>
                                        </p:tgtEl>
                                        <p:attrNameLst>
                                          <p:attrName>ppt_x</p:attrName>
                                          <p:attrName>ppt_y</p:attrName>
                                        </p:attrNameLst>
                                      </p:cBhvr>
                                    </p:animMotion>
                                    <p:animEffect transition="in" filter="fade">
                                      <p:cBhvr>
                                        <p:cTn id="142" dur="3000"/>
                                        <p:tgtEl>
                                          <p:spTgt spid="103427">
                                            <p:txEl>
                                              <p:pRg st="19" end="19"/>
                                            </p:txEl>
                                          </p:spTgt>
                                        </p:tgtEl>
                                      </p:cBhvr>
                                    </p:animEffect>
                                  </p:childTnLst>
                                </p:cTn>
                              </p:par>
                            </p:childTnLst>
                          </p:cTn>
                        </p:par>
                      </p:childTnLst>
                    </p:cTn>
                  </p:par>
                  <p:par>
                    <p:cTn id="143" fill="hold" nodeType="clickPar">
                      <p:stCondLst>
                        <p:cond delay="indefinite"/>
                      </p:stCondLst>
                      <p:childTnLst>
                        <p:par>
                          <p:cTn id="144" fill="hold" nodeType="withGroup">
                            <p:stCondLst>
                              <p:cond delay="0"/>
                            </p:stCondLst>
                            <p:childTnLst>
                              <p:par>
                                <p:cTn id="145" presetID="52" presetClass="entr" presetSubtype="0" fill="hold" grpId="0" nodeType="clickEffect">
                                  <p:stCondLst>
                                    <p:cond delay="0"/>
                                  </p:stCondLst>
                                  <p:childTnLst>
                                    <p:set>
                                      <p:cBhvr>
                                        <p:cTn id="146" dur="1" fill="hold">
                                          <p:stCondLst>
                                            <p:cond delay="0"/>
                                          </p:stCondLst>
                                        </p:cTn>
                                        <p:tgtEl>
                                          <p:spTgt spid="103427">
                                            <p:txEl>
                                              <p:pRg st="20" end="20"/>
                                            </p:txEl>
                                          </p:spTgt>
                                        </p:tgtEl>
                                        <p:attrNameLst>
                                          <p:attrName>style.visibility</p:attrName>
                                        </p:attrNameLst>
                                      </p:cBhvr>
                                      <p:to>
                                        <p:strVal val="visible"/>
                                      </p:to>
                                    </p:set>
                                    <p:animScale>
                                      <p:cBhvr>
                                        <p:cTn id="147" dur="3000" decel="50000" fill="hold">
                                          <p:stCondLst>
                                            <p:cond delay="0"/>
                                          </p:stCondLst>
                                        </p:cTn>
                                        <p:tgtEl>
                                          <p:spTgt spid="103427">
                                            <p:txEl>
                                              <p:pRg st="20" end="2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48" dur="3000" decel="50000" fill="hold">
                                          <p:stCondLst>
                                            <p:cond delay="0"/>
                                          </p:stCondLst>
                                        </p:cTn>
                                        <p:tgtEl>
                                          <p:spTgt spid="103427">
                                            <p:txEl>
                                              <p:pRg st="20" end="20"/>
                                            </p:txEl>
                                          </p:spTgt>
                                        </p:tgtEl>
                                        <p:attrNameLst>
                                          <p:attrName>ppt_x</p:attrName>
                                          <p:attrName>ppt_y</p:attrName>
                                        </p:attrNameLst>
                                      </p:cBhvr>
                                    </p:animMotion>
                                    <p:animEffect transition="in" filter="fade">
                                      <p:cBhvr>
                                        <p:cTn id="149" dur="3000"/>
                                        <p:tgtEl>
                                          <p:spTgt spid="103427">
                                            <p:txEl>
                                              <p:pRg st="20" end="2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27"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5" name="Rectangle 3"/>
          <p:cNvSpPr>
            <a:spLocks noGrp="1" noChangeArrowheads="1"/>
          </p:cNvSpPr>
          <p:nvPr>
            <p:ph type="body" idx="1"/>
          </p:nvPr>
        </p:nvSpPr>
        <p:spPr>
          <a:xfrm>
            <a:off x="179388" y="0"/>
            <a:ext cx="8569325" cy="6858000"/>
          </a:xfrm>
        </p:spPr>
        <p:txBody>
          <a:bodyPr/>
          <a:lstStyle/>
          <a:p>
            <a:pPr marL="358775" lvl="2" indent="0" eaLnBrk="1" hangingPunct="1">
              <a:lnSpc>
                <a:spcPct val="80000"/>
              </a:lnSpc>
              <a:buFontTx/>
              <a:buNone/>
              <a:defRPr/>
            </a:pPr>
            <a:r>
              <a:rPr lang="kk-KZ" sz="1800" b="1" smtClean="0">
                <a:latin typeface="Times New Roman" pitchFamily="18" charset="0"/>
              </a:rPr>
              <a:t>                                                 № 2</a:t>
            </a:r>
            <a:endParaRPr lang="kk-KZ" sz="1800" smtClean="0">
              <a:latin typeface="Times New Roman" pitchFamily="18" charset="0"/>
            </a:endParaRPr>
          </a:p>
          <a:p>
            <a:pPr marL="358775" lvl="2" indent="0" eaLnBrk="1" hangingPunct="1">
              <a:lnSpc>
                <a:spcPct val="80000"/>
              </a:lnSpc>
              <a:buFontTx/>
              <a:buNone/>
              <a:defRPr/>
            </a:pPr>
            <a:r>
              <a:rPr lang="kk-KZ" sz="1800" smtClean="0">
                <a:latin typeface="Times New Roman" pitchFamily="18" charset="0"/>
              </a:rPr>
              <a:t>1. Мұхтардың немере ағасы кім?                    ( Қасымбек)</a:t>
            </a:r>
          </a:p>
          <a:p>
            <a:pPr marL="358775" lvl="2" indent="0" eaLnBrk="1" hangingPunct="1">
              <a:lnSpc>
                <a:spcPct val="80000"/>
              </a:lnSpc>
              <a:buFontTx/>
              <a:buNone/>
              <a:defRPr/>
            </a:pPr>
            <a:r>
              <a:rPr lang="kk-KZ" sz="1800" smtClean="0">
                <a:latin typeface="Times New Roman" pitchFamily="18" charset="0"/>
              </a:rPr>
              <a:t>2. «Отелло» пьесасын кімнен аударды             (Шекспирден)</a:t>
            </a:r>
          </a:p>
          <a:p>
            <a:pPr marL="358775" lvl="2" indent="0" eaLnBrk="1" hangingPunct="1">
              <a:lnSpc>
                <a:spcPct val="80000"/>
              </a:lnSpc>
              <a:buFontTx/>
              <a:buNone/>
              <a:defRPr/>
            </a:pPr>
            <a:r>
              <a:rPr lang="kk-KZ" sz="1800" smtClean="0">
                <a:latin typeface="Times New Roman" pitchFamily="18" charset="0"/>
              </a:rPr>
              <a:t>3. 1923 жылы қайда оқуға түседі</a:t>
            </a:r>
            <a:r>
              <a:rPr lang="ru-RU" sz="1800" smtClean="0">
                <a:latin typeface="Times New Roman" pitchFamily="18" charset="0"/>
              </a:rPr>
              <a:t>?                    </a:t>
            </a:r>
            <a:r>
              <a:rPr lang="kk-KZ" sz="1800" smtClean="0">
                <a:latin typeface="Times New Roman" pitchFamily="18" charset="0"/>
              </a:rPr>
              <a:t>(Санкт- Петербургте)</a:t>
            </a:r>
          </a:p>
          <a:p>
            <a:pPr marL="358775" lvl="2" indent="0" eaLnBrk="1" hangingPunct="1">
              <a:lnSpc>
                <a:spcPct val="80000"/>
              </a:lnSpc>
              <a:buFontTx/>
              <a:buNone/>
              <a:defRPr/>
            </a:pPr>
            <a:r>
              <a:rPr lang="kk-KZ" sz="1800" smtClean="0">
                <a:latin typeface="Times New Roman" pitchFamily="18" charset="0"/>
              </a:rPr>
              <a:t>4. «Өрде» Абай жолы романының нешінші бөлімі?    (Ү бөлімі)</a:t>
            </a:r>
          </a:p>
          <a:p>
            <a:pPr marL="358775" lvl="2" indent="0" eaLnBrk="1" hangingPunct="1">
              <a:lnSpc>
                <a:spcPct val="80000"/>
              </a:lnSpc>
              <a:buFontTx/>
              <a:buNone/>
              <a:defRPr/>
            </a:pPr>
            <a:r>
              <a:rPr lang="kk-KZ" sz="1800" smtClean="0">
                <a:latin typeface="Times New Roman" pitchFamily="18" charset="0"/>
              </a:rPr>
              <a:t>5. «Бәбіше- Тоқал» қандай шығарма?                  (драматургиялық)</a:t>
            </a:r>
          </a:p>
          <a:p>
            <a:pPr marL="358775" lvl="2" indent="0" eaLnBrk="1" hangingPunct="1">
              <a:lnSpc>
                <a:spcPct val="80000"/>
              </a:lnSpc>
              <a:buFontTx/>
              <a:buNone/>
              <a:defRPr/>
            </a:pPr>
            <a:r>
              <a:rPr lang="kk-KZ" sz="1800" smtClean="0">
                <a:latin typeface="Times New Roman" pitchFamily="18" charset="0"/>
              </a:rPr>
              <a:t>6.  «Салтанат» қай шығарманың кейіпкері?     (Абай жолы)</a:t>
            </a:r>
          </a:p>
          <a:p>
            <a:pPr marL="358775" lvl="2" indent="0" eaLnBrk="1" hangingPunct="1">
              <a:lnSpc>
                <a:spcPct val="80000"/>
              </a:lnSpc>
              <a:buFontTx/>
              <a:buNone/>
              <a:defRPr/>
            </a:pPr>
            <a:r>
              <a:rPr lang="kk-KZ" sz="1800" smtClean="0">
                <a:latin typeface="Times New Roman" pitchFamily="18" charset="0"/>
              </a:rPr>
              <a:t>7. «Алтын шеттеуік» мысалын кімнен аударды?    (Паульсоннан)</a:t>
            </a:r>
          </a:p>
          <a:p>
            <a:pPr marL="358775" lvl="2" indent="0" eaLnBrk="1" hangingPunct="1">
              <a:lnSpc>
                <a:spcPct val="80000"/>
              </a:lnSpc>
              <a:buFontTx/>
              <a:buNone/>
              <a:defRPr/>
            </a:pPr>
            <a:r>
              <a:rPr lang="kk-KZ" sz="1800" smtClean="0">
                <a:latin typeface="Times New Roman" pitchFamily="18" charset="0"/>
              </a:rPr>
              <a:t>8. «Сын сағатта» пьесасы қай жылы жарық көрді?     ( 1941)</a:t>
            </a:r>
          </a:p>
          <a:p>
            <a:pPr marL="358775" lvl="2" indent="0" eaLnBrk="1" hangingPunct="1">
              <a:lnSpc>
                <a:spcPct val="80000"/>
              </a:lnSpc>
              <a:buFontTx/>
              <a:buNone/>
              <a:defRPr/>
            </a:pPr>
            <a:r>
              <a:rPr lang="kk-KZ" sz="1800" smtClean="0">
                <a:latin typeface="Times New Roman" pitchFamily="18" charset="0"/>
              </a:rPr>
              <a:t>9. «Кеңгірбай » қай шығарма кейіпкері?                   (Еңлік- Кебек)</a:t>
            </a:r>
          </a:p>
          <a:p>
            <a:pPr marL="358775" lvl="2" indent="0" eaLnBrk="1" hangingPunct="1">
              <a:lnSpc>
                <a:spcPct val="80000"/>
              </a:lnSpc>
              <a:buFontTx/>
              <a:buNone/>
              <a:defRPr/>
            </a:pPr>
            <a:r>
              <a:rPr lang="kk-KZ" sz="1800" smtClean="0">
                <a:latin typeface="Times New Roman" pitchFamily="18" charset="0"/>
              </a:rPr>
              <a:t>10. «Барымта»  қандай жанр?                          (әңгіме)</a:t>
            </a:r>
          </a:p>
          <a:p>
            <a:pPr marL="358775" lvl="2" indent="0" eaLnBrk="1" hangingPunct="1">
              <a:lnSpc>
                <a:spcPct val="80000"/>
              </a:lnSpc>
              <a:buFontTx/>
              <a:buNone/>
              <a:defRPr/>
            </a:pPr>
            <a:r>
              <a:rPr lang="kk-KZ" sz="1800" smtClean="0">
                <a:latin typeface="Times New Roman" pitchFamily="18" charset="0"/>
              </a:rPr>
              <a:t>11. «Қаралы сұлуда» қандай оқиға суреттелген?     (Жесір қалған Қарагөз тағдыры)</a:t>
            </a:r>
          </a:p>
          <a:p>
            <a:pPr marL="358775" lvl="2" indent="0" eaLnBrk="1" hangingPunct="1">
              <a:lnSpc>
                <a:spcPct val="80000"/>
              </a:lnSpc>
              <a:buFontTx/>
              <a:buNone/>
              <a:defRPr/>
            </a:pPr>
            <a:r>
              <a:rPr lang="kk-KZ" sz="1800" smtClean="0">
                <a:latin typeface="Times New Roman" pitchFamily="18" charset="0"/>
              </a:rPr>
              <a:t>12. 100 жыл толуына орай қандай оқиға болды?    (ЮНЕСКО бойынша атап өтті)</a:t>
            </a:r>
          </a:p>
          <a:p>
            <a:pPr marL="358775" lvl="2" indent="0" eaLnBrk="1" hangingPunct="1">
              <a:lnSpc>
                <a:spcPct val="80000"/>
              </a:lnSpc>
              <a:buFontTx/>
              <a:buNone/>
              <a:defRPr/>
            </a:pPr>
            <a:r>
              <a:rPr lang="kk-KZ" sz="1800" smtClean="0">
                <a:latin typeface="Times New Roman" pitchFamily="18" charset="0"/>
              </a:rPr>
              <a:t>13. 1921 жылы жазылған алғашқы әңгімесі?           (Қорғпнсыздың күні)</a:t>
            </a:r>
          </a:p>
          <a:p>
            <a:pPr marL="358775" lvl="2" indent="0" eaLnBrk="1" hangingPunct="1">
              <a:lnSpc>
                <a:spcPct val="80000"/>
              </a:lnSpc>
              <a:buFontTx/>
              <a:buNone/>
              <a:defRPr/>
            </a:pPr>
            <a:r>
              <a:rPr lang="kk-KZ" sz="1800" smtClean="0">
                <a:latin typeface="Times New Roman" pitchFamily="18" charset="0"/>
              </a:rPr>
              <a:t>14. «Асауға тұсау» қандай туынды</a:t>
            </a:r>
            <a:r>
              <a:rPr lang="ru-RU" sz="1800" smtClean="0">
                <a:latin typeface="Times New Roman" pitchFamily="18" charset="0"/>
              </a:rPr>
              <a:t>?          </a:t>
            </a:r>
            <a:r>
              <a:rPr lang="kk-KZ" sz="1800" smtClean="0">
                <a:latin typeface="Times New Roman" pitchFamily="18" charset="0"/>
              </a:rPr>
              <a:t>                (комедия)</a:t>
            </a:r>
          </a:p>
          <a:p>
            <a:pPr marL="358775" lvl="2" indent="0" eaLnBrk="1" hangingPunct="1">
              <a:lnSpc>
                <a:spcPct val="80000"/>
              </a:lnSpc>
              <a:buFontTx/>
              <a:buNone/>
              <a:defRPr/>
            </a:pPr>
            <a:r>
              <a:rPr lang="kk-KZ" sz="1800" smtClean="0">
                <a:latin typeface="Times New Roman" pitchFamily="18" charset="0"/>
              </a:rPr>
              <a:t>15. Мұхтардың әжесінің аты.                                   (Дінәсіл)</a:t>
            </a:r>
          </a:p>
          <a:p>
            <a:pPr marL="358775" lvl="2" indent="0" eaLnBrk="1" hangingPunct="1">
              <a:lnSpc>
                <a:spcPct val="80000"/>
              </a:lnSpc>
              <a:buFontTx/>
              <a:buNone/>
              <a:defRPr/>
            </a:pPr>
            <a:r>
              <a:rPr lang="kk-KZ" sz="1800" smtClean="0">
                <a:latin typeface="Times New Roman" pitchFamily="18" charset="0"/>
              </a:rPr>
              <a:t>16. Әйелі Валентинаның сатып әкелген күнтізбесі әсер етіп, Мұхтар қандай шығарма жазды?                                             («Көксерек» әңгімесі)</a:t>
            </a:r>
          </a:p>
          <a:p>
            <a:pPr marL="358775" lvl="2" indent="0" eaLnBrk="1" hangingPunct="1">
              <a:lnSpc>
                <a:spcPct val="80000"/>
              </a:lnSpc>
              <a:buFontTx/>
              <a:buNone/>
              <a:defRPr/>
            </a:pPr>
            <a:r>
              <a:rPr lang="kk-KZ" sz="1800" smtClean="0">
                <a:latin typeface="Times New Roman" pitchFamily="18" charset="0"/>
              </a:rPr>
              <a:t>17. «Абай жолы » романы қай жылы аяқталды?        (1957 жылы)</a:t>
            </a:r>
          </a:p>
          <a:p>
            <a:pPr marL="358775" lvl="2" indent="0" eaLnBrk="1" hangingPunct="1">
              <a:lnSpc>
                <a:spcPct val="80000"/>
              </a:lnSpc>
              <a:buFontTx/>
              <a:buNone/>
              <a:defRPr/>
            </a:pPr>
            <a:r>
              <a:rPr lang="kk-KZ" sz="1800" smtClean="0">
                <a:latin typeface="Times New Roman" pitchFamily="18" charset="0"/>
              </a:rPr>
              <a:t>18. «Түнгі сарын» драматургиясының негізгі тақырыбы.                                                                                   </a:t>
            </a:r>
          </a:p>
          <a:p>
            <a:pPr marL="358775" lvl="2" indent="0" eaLnBrk="1" hangingPunct="1">
              <a:lnSpc>
                <a:spcPct val="80000"/>
              </a:lnSpc>
              <a:buFontTx/>
              <a:buNone/>
              <a:defRPr/>
            </a:pPr>
            <a:r>
              <a:rPr lang="kk-KZ" sz="1800" smtClean="0">
                <a:latin typeface="Times New Roman" pitchFamily="18" charset="0"/>
              </a:rPr>
              <a:t>                                                              ( 1916 жылғы ұлт азаттық көтеріліс) </a:t>
            </a:r>
          </a:p>
          <a:p>
            <a:pPr marL="358775" lvl="2" indent="0" eaLnBrk="1" hangingPunct="1">
              <a:lnSpc>
                <a:spcPct val="80000"/>
              </a:lnSpc>
              <a:buFontTx/>
              <a:buNone/>
              <a:defRPr/>
            </a:pPr>
            <a:r>
              <a:rPr lang="kk-KZ" sz="1800" smtClean="0">
                <a:latin typeface="Times New Roman" pitchFamily="18" charset="0"/>
              </a:rPr>
              <a:t>19. «Қараш-қараш оқиғасындағы» байдың есімі.      (Жарасбай)</a:t>
            </a:r>
          </a:p>
          <a:p>
            <a:pPr marL="358775" lvl="2" indent="0" eaLnBrk="1" hangingPunct="1">
              <a:lnSpc>
                <a:spcPct val="80000"/>
              </a:lnSpc>
              <a:buFontTx/>
              <a:buNone/>
              <a:defRPr/>
            </a:pPr>
            <a:r>
              <a:rPr lang="kk-KZ" sz="1800" smtClean="0">
                <a:latin typeface="Times New Roman" pitchFamily="18" charset="0"/>
              </a:rPr>
              <a:t>20. Мұхтар қай жылдары түрмеде отырды?               (1930-32 жылдары)</a:t>
            </a:r>
            <a:endParaRPr lang="ru-RU" sz="1800" smtClean="0">
              <a:latin typeface="Times New Roman" pitchFamily="18" charset="0"/>
            </a:endParaRPr>
          </a:p>
        </p:txBody>
      </p:sp>
      <p:sp>
        <p:nvSpPr>
          <p:cNvPr id="24579" name="AutoShape 4">
            <a:hlinkClick r:id="rId2" action="ppaction://hlinksldjump"/>
          </p:cNvPr>
          <p:cNvSpPr>
            <a:spLocks noChangeArrowheads="1"/>
          </p:cNvSpPr>
          <p:nvPr/>
        </p:nvSpPr>
        <p:spPr bwMode="auto">
          <a:xfrm>
            <a:off x="8316913" y="6381750"/>
            <a:ext cx="647700" cy="476250"/>
          </a:xfrm>
          <a:prstGeom prst="leftArrow">
            <a:avLst>
              <a:gd name="adj1" fmla="val 50000"/>
              <a:gd name="adj2" fmla="val 34000"/>
            </a:avLst>
          </a:prstGeom>
          <a:solidFill>
            <a:schemeClr val="accent1"/>
          </a:solidFill>
          <a:ln w="9525">
            <a:solidFill>
              <a:schemeClr val="tx1"/>
            </a:solidFill>
            <a:miter lim="800000"/>
            <a:headEnd/>
            <a:tailEnd/>
          </a:ln>
        </p:spPr>
        <p:txBody>
          <a:bodyPr wrap="none" anchor="ctr"/>
          <a:lstStyle/>
          <a:p>
            <a:endParaRPr lang="ru-RU"/>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nodeType="clickEffect">
                                  <p:stCondLst>
                                    <p:cond delay="0"/>
                                  </p:stCondLst>
                                  <p:childTnLst>
                                    <p:set>
                                      <p:cBhvr>
                                        <p:cTn id="6" dur="1" fill="hold">
                                          <p:stCondLst>
                                            <p:cond delay="0"/>
                                          </p:stCondLst>
                                        </p:cTn>
                                        <p:tgtEl>
                                          <p:spTgt spid="105475">
                                            <p:txEl>
                                              <p:pRg st="0" end="0"/>
                                            </p:txEl>
                                          </p:spTgt>
                                        </p:tgtEl>
                                        <p:attrNameLst>
                                          <p:attrName>style.visibility</p:attrName>
                                        </p:attrNameLst>
                                      </p:cBhvr>
                                      <p:to>
                                        <p:strVal val="visible"/>
                                      </p:to>
                                    </p:set>
                                    <p:animScale>
                                      <p:cBhvr>
                                        <p:cTn id="7" dur="1000" decel="50000" fill="hold">
                                          <p:stCondLst>
                                            <p:cond delay="0"/>
                                          </p:stCondLst>
                                        </p:cTn>
                                        <p:tgtEl>
                                          <p:spTgt spid="105475">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105475">
                                            <p:txEl>
                                              <p:pRg st="0" end="0"/>
                                            </p:txEl>
                                          </p:spTgt>
                                        </p:tgtEl>
                                        <p:attrNameLst>
                                          <p:attrName>ppt_x</p:attrName>
                                          <p:attrName>ppt_y</p:attrName>
                                        </p:attrNameLst>
                                      </p:cBhvr>
                                    </p:animMotion>
                                    <p:animEffect transition="in" filter="fade">
                                      <p:cBhvr>
                                        <p:cTn id="9" dur="1000"/>
                                        <p:tgtEl>
                                          <p:spTgt spid="105475">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2" presetClass="entr" presetSubtype="0" fill="hold" nodeType="clickEffect">
                                  <p:stCondLst>
                                    <p:cond delay="0"/>
                                  </p:stCondLst>
                                  <p:childTnLst>
                                    <p:set>
                                      <p:cBhvr>
                                        <p:cTn id="13" dur="1" fill="hold">
                                          <p:stCondLst>
                                            <p:cond delay="0"/>
                                          </p:stCondLst>
                                        </p:cTn>
                                        <p:tgtEl>
                                          <p:spTgt spid="105475">
                                            <p:txEl>
                                              <p:pRg st="1" end="1"/>
                                            </p:txEl>
                                          </p:spTgt>
                                        </p:tgtEl>
                                        <p:attrNameLst>
                                          <p:attrName>style.visibility</p:attrName>
                                        </p:attrNameLst>
                                      </p:cBhvr>
                                      <p:to>
                                        <p:strVal val="visible"/>
                                      </p:to>
                                    </p:set>
                                    <p:animScale>
                                      <p:cBhvr>
                                        <p:cTn id="14" dur="1000" decel="50000" fill="hold">
                                          <p:stCondLst>
                                            <p:cond delay="0"/>
                                          </p:stCondLst>
                                        </p:cTn>
                                        <p:tgtEl>
                                          <p:spTgt spid="105475">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105475">
                                            <p:txEl>
                                              <p:pRg st="1" end="1"/>
                                            </p:txEl>
                                          </p:spTgt>
                                        </p:tgtEl>
                                        <p:attrNameLst>
                                          <p:attrName>ppt_x</p:attrName>
                                          <p:attrName>ppt_y</p:attrName>
                                        </p:attrNameLst>
                                      </p:cBhvr>
                                    </p:animMotion>
                                    <p:animEffect transition="in" filter="fade">
                                      <p:cBhvr>
                                        <p:cTn id="16" dur="1000"/>
                                        <p:tgtEl>
                                          <p:spTgt spid="105475">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2" presetClass="entr" presetSubtype="0" fill="hold" nodeType="clickEffect">
                                  <p:stCondLst>
                                    <p:cond delay="0"/>
                                  </p:stCondLst>
                                  <p:childTnLst>
                                    <p:set>
                                      <p:cBhvr>
                                        <p:cTn id="20" dur="1" fill="hold">
                                          <p:stCondLst>
                                            <p:cond delay="0"/>
                                          </p:stCondLst>
                                        </p:cTn>
                                        <p:tgtEl>
                                          <p:spTgt spid="105475">
                                            <p:txEl>
                                              <p:pRg st="2" end="2"/>
                                            </p:txEl>
                                          </p:spTgt>
                                        </p:tgtEl>
                                        <p:attrNameLst>
                                          <p:attrName>style.visibility</p:attrName>
                                        </p:attrNameLst>
                                      </p:cBhvr>
                                      <p:to>
                                        <p:strVal val="visible"/>
                                      </p:to>
                                    </p:set>
                                    <p:animScale>
                                      <p:cBhvr>
                                        <p:cTn id="21" dur="1000" decel="50000" fill="hold">
                                          <p:stCondLst>
                                            <p:cond delay="0"/>
                                          </p:stCondLst>
                                        </p:cTn>
                                        <p:tgtEl>
                                          <p:spTgt spid="105475">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105475">
                                            <p:txEl>
                                              <p:pRg st="2" end="2"/>
                                            </p:txEl>
                                          </p:spTgt>
                                        </p:tgtEl>
                                        <p:attrNameLst>
                                          <p:attrName>ppt_x</p:attrName>
                                          <p:attrName>ppt_y</p:attrName>
                                        </p:attrNameLst>
                                      </p:cBhvr>
                                    </p:animMotion>
                                    <p:animEffect transition="in" filter="fade">
                                      <p:cBhvr>
                                        <p:cTn id="23" dur="1000"/>
                                        <p:tgtEl>
                                          <p:spTgt spid="105475">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2" presetClass="entr" presetSubtype="0" fill="hold" nodeType="clickEffect">
                                  <p:stCondLst>
                                    <p:cond delay="0"/>
                                  </p:stCondLst>
                                  <p:childTnLst>
                                    <p:set>
                                      <p:cBhvr>
                                        <p:cTn id="27" dur="1" fill="hold">
                                          <p:stCondLst>
                                            <p:cond delay="0"/>
                                          </p:stCondLst>
                                        </p:cTn>
                                        <p:tgtEl>
                                          <p:spTgt spid="105475">
                                            <p:txEl>
                                              <p:pRg st="3" end="3"/>
                                            </p:txEl>
                                          </p:spTgt>
                                        </p:tgtEl>
                                        <p:attrNameLst>
                                          <p:attrName>style.visibility</p:attrName>
                                        </p:attrNameLst>
                                      </p:cBhvr>
                                      <p:to>
                                        <p:strVal val="visible"/>
                                      </p:to>
                                    </p:set>
                                    <p:animScale>
                                      <p:cBhvr>
                                        <p:cTn id="28" dur="1000" decel="50000" fill="hold">
                                          <p:stCondLst>
                                            <p:cond delay="0"/>
                                          </p:stCondLst>
                                        </p:cTn>
                                        <p:tgtEl>
                                          <p:spTgt spid="105475">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1000" decel="50000" fill="hold">
                                          <p:stCondLst>
                                            <p:cond delay="0"/>
                                          </p:stCondLst>
                                        </p:cTn>
                                        <p:tgtEl>
                                          <p:spTgt spid="105475">
                                            <p:txEl>
                                              <p:pRg st="3" end="3"/>
                                            </p:txEl>
                                          </p:spTgt>
                                        </p:tgtEl>
                                        <p:attrNameLst>
                                          <p:attrName>ppt_x</p:attrName>
                                          <p:attrName>ppt_y</p:attrName>
                                        </p:attrNameLst>
                                      </p:cBhvr>
                                    </p:animMotion>
                                    <p:animEffect transition="in" filter="fade">
                                      <p:cBhvr>
                                        <p:cTn id="30" dur="1000"/>
                                        <p:tgtEl>
                                          <p:spTgt spid="105475">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2" presetClass="entr" presetSubtype="0" fill="hold" nodeType="clickEffect">
                                  <p:stCondLst>
                                    <p:cond delay="0"/>
                                  </p:stCondLst>
                                  <p:childTnLst>
                                    <p:set>
                                      <p:cBhvr>
                                        <p:cTn id="34" dur="1" fill="hold">
                                          <p:stCondLst>
                                            <p:cond delay="0"/>
                                          </p:stCondLst>
                                        </p:cTn>
                                        <p:tgtEl>
                                          <p:spTgt spid="105475">
                                            <p:txEl>
                                              <p:pRg st="4" end="4"/>
                                            </p:txEl>
                                          </p:spTgt>
                                        </p:tgtEl>
                                        <p:attrNameLst>
                                          <p:attrName>style.visibility</p:attrName>
                                        </p:attrNameLst>
                                      </p:cBhvr>
                                      <p:to>
                                        <p:strVal val="visible"/>
                                      </p:to>
                                    </p:set>
                                    <p:animScale>
                                      <p:cBhvr>
                                        <p:cTn id="35" dur="1000" decel="50000" fill="hold">
                                          <p:stCondLst>
                                            <p:cond delay="0"/>
                                          </p:stCondLst>
                                        </p:cTn>
                                        <p:tgtEl>
                                          <p:spTgt spid="105475">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6" dur="1000" decel="50000" fill="hold">
                                          <p:stCondLst>
                                            <p:cond delay="0"/>
                                          </p:stCondLst>
                                        </p:cTn>
                                        <p:tgtEl>
                                          <p:spTgt spid="105475">
                                            <p:txEl>
                                              <p:pRg st="4" end="4"/>
                                            </p:txEl>
                                          </p:spTgt>
                                        </p:tgtEl>
                                        <p:attrNameLst>
                                          <p:attrName>ppt_x</p:attrName>
                                          <p:attrName>ppt_y</p:attrName>
                                        </p:attrNameLst>
                                      </p:cBhvr>
                                    </p:animMotion>
                                    <p:animEffect transition="in" filter="fade">
                                      <p:cBhvr>
                                        <p:cTn id="37" dur="1000"/>
                                        <p:tgtEl>
                                          <p:spTgt spid="105475">
                                            <p:txEl>
                                              <p:pRg st="4" end="4"/>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2" presetClass="entr" presetSubtype="0" fill="hold" nodeType="clickEffect">
                                  <p:stCondLst>
                                    <p:cond delay="0"/>
                                  </p:stCondLst>
                                  <p:childTnLst>
                                    <p:set>
                                      <p:cBhvr>
                                        <p:cTn id="41" dur="1" fill="hold">
                                          <p:stCondLst>
                                            <p:cond delay="0"/>
                                          </p:stCondLst>
                                        </p:cTn>
                                        <p:tgtEl>
                                          <p:spTgt spid="105475">
                                            <p:txEl>
                                              <p:pRg st="5" end="5"/>
                                            </p:txEl>
                                          </p:spTgt>
                                        </p:tgtEl>
                                        <p:attrNameLst>
                                          <p:attrName>style.visibility</p:attrName>
                                        </p:attrNameLst>
                                      </p:cBhvr>
                                      <p:to>
                                        <p:strVal val="visible"/>
                                      </p:to>
                                    </p:set>
                                    <p:animScale>
                                      <p:cBhvr>
                                        <p:cTn id="42" dur="1000" decel="50000" fill="hold">
                                          <p:stCondLst>
                                            <p:cond delay="0"/>
                                          </p:stCondLst>
                                        </p:cTn>
                                        <p:tgtEl>
                                          <p:spTgt spid="105475">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3" dur="1000" decel="50000" fill="hold">
                                          <p:stCondLst>
                                            <p:cond delay="0"/>
                                          </p:stCondLst>
                                        </p:cTn>
                                        <p:tgtEl>
                                          <p:spTgt spid="105475">
                                            <p:txEl>
                                              <p:pRg st="5" end="5"/>
                                            </p:txEl>
                                          </p:spTgt>
                                        </p:tgtEl>
                                        <p:attrNameLst>
                                          <p:attrName>ppt_x</p:attrName>
                                          <p:attrName>ppt_y</p:attrName>
                                        </p:attrNameLst>
                                      </p:cBhvr>
                                    </p:animMotion>
                                    <p:animEffect transition="in" filter="fade">
                                      <p:cBhvr>
                                        <p:cTn id="44" dur="1000"/>
                                        <p:tgtEl>
                                          <p:spTgt spid="105475">
                                            <p:txEl>
                                              <p:pRg st="5" end="5"/>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52" presetClass="entr" presetSubtype="0" fill="hold" nodeType="clickEffect">
                                  <p:stCondLst>
                                    <p:cond delay="0"/>
                                  </p:stCondLst>
                                  <p:childTnLst>
                                    <p:set>
                                      <p:cBhvr>
                                        <p:cTn id="48" dur="1" fill="hold">
                                          <p:stCondLst>
                                            <p:cond delay="0"/>
                                          </p:stCondLst>
                                        </p:cTn>
                                        <p:tgtEl>
                                          <p:spTgt spid="105475">
                                            <p:txEl>
                                              <p:pRg st="6" end="6"/>
                                            </p:txEl>
                                          </p:spTgt>
                                        </p:tgtEl>
                                        <p:attrNameLst>
                                          <p:attrName>style.visibility</p:attrName>
                                        </p:attrNameLst>
                                      </p:cBhvr>
                                      <p:to>
                                        <p:strVal val="visible"/>
                                      </p:to>
                                    </p:set>
                                    <p:animScale>
                                      <p:cBhvr>
                                        <p:cTn id="49" dur="1000" decel="50000" fill="hold">
                                          <p:stCondLst>
                                            <p:cond delay="0"/>
                                          </p:stCondLst>
                                        </p:cTn>
                                        <p:tgtEl>
                                          <p:spTgt spid="105475">
                                            <p:txEl>
                                              <p:pRg st="6" end="6"/>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0" dur="1000" decel="50000" fill="hold">
                                          <p:stCondLst>
                                            <p:cond delay="0"/>
                                          </p:stCondLst>
                                        </p:cTn>
                                        <p:tgtEl>
                                          <p:spTgt spid="105475">
                                            <p:txEl>
                                              <p:pRg st="6" end="6"/>
                                            </p:txEl>
                                          </p:spTgt>
                                        </p:tgtEl>
                                        <p:attrNameLst>
                                          <p:attrName>ppt_x</p:attrName>
                                          <p:attrName>ppt_y</p:attrName>
                                        </p:attrNameLst>
                                      </p:cBhvr>
                                    </p:animMotion>
                                    <p:animEffect transition="in" filter="fade">
                                      <p:cBhvr>
                                        <p:cTn id="51" dur="1000"/>
                                        <p:tgtEl>
                                          <p:spTgt spid="105475">
                                            <p:txEl>
                                              <p:pRg st="6" end="6"/>
                                            </p:txEl>
                                          </p:spTgt>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52" presetClass="entr" presetSubtype="0" fill="hold" nodeType="clickEffect">
                                  <p:stCondLst>
                                    <p:cond delay="0"/>
                                  </p:stCondLst>
                                  <p:childTnLst>
                                    <p:set>
                                      <p:cBhvr>
                                        <p:cTn id="55" dur="1" fill="hold">
                                          <p:stCondLst>
                                            <p:cond delay="0"/>
                                          </p:stCondLst>
                                        </p:cTn>
                                        <p:tgtEl>
                                          <p:spTgt spid="105475">
                                            <p:txEl>
                                              <p:pRg st="7" end="7"/>
                                            </p:txEl>
                                          </p:spTgt>
                                        </p:tgtEl>
                                        <p:attrNameLst>
                                          <p:attrName>style.visibility</p:attrName>
                                        </p:attrNameLst>
                                      </p:cBhvr>
                                      <p:to>
                                        <p:strVal val="visible"/>
                                      </p:to>
                                    </p:set>
                                    <p:animScale>
                                      <p:cBhvr>
                                        <p:cTn id="56" dur="1000" decel="50000" fill="hold">
                                          <p:stCondLst>
                                            <p:cond delay="0"/>
                                          </p:stCondLst>
                                        </p:cTn>
                                        <p:tgtEl>
                                          <p:spTgt spid="105475">
                                            <p:txEl>
                                              <p:pRg st="7" end="7"/>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7" dur="1000" decel="50000" fill="hold">
                                          <p:stCondLst>
                                            <p:cond delay="0"/>
                                          </p:stCondLst>
                                        </p:cTn>
                                        <p:tgtEl>
                                          <p:spTgt spid="105475">
                                            <p:txEl>
                                              <p:pRg st="7" end="7"/>
                                            </p:txEl>
                                          </p:spTgt>
                                        </p:tgtEl>
                                        <p:attrNameLst>
                                          <p:attrName>ppt_x</p:attrName>
                                          <p:attrName>ppt_y</p:attrName>
                                        </p:attrNameLst>
                                      </p:cBhvr>
                                    </p:animMotion>
                                    <p:animEffect transition="in" filter="fade">
                                      <p:cBhvr>
                                        <p:cTn id="58" dur="1000"/>
                                        <p:tgtEl>
                                          <p:spTgt spid="105475">
                                            <p:txEl>
                                              <p:pRg st="7" end="7"/>
                                            </p:txEl>
                                          </p:spTgt>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52" presetClass="entr" presetSubtype="0" fill="hold" nodeType="clickEffect">
                                  <p:stCondLst>
                                    <p:cond delay="0"/>
                                  </p:stCondLst>
                                  <p:childTnLst>
                                    <p:set>
                                      <p:cBhvr>
                                        <p:cTn id="62" dur="1" fill="hold">
                                          <p:stCondLst>
                                            <p:cond delay="0"/>
                                          </p:stCondLst>
                                        </p:cTn>
                                        <p:tgtEl>
                                          <p:spTgt spid="105475">
                                            <p:txEl>
                                              <p:pRg st="8" end="8"/>
                                            </p:txEl>
                                          </p:spTgt>
                                        </p:tgtEl>
                                        <p:attrNameLst>
                                          <p:attrName>style.visibility</p:attrName>
                                        </p:attrNameLst>
                                      </p:cBhvr>
                                      <p:to>
                                        <p:strVal val="visible"/>
                                      </p:to>
                                    </p:set>
                                    <p:animScale>
                                      <p:cBhvr>
                                        <p:cTn id="63" dur="1000" decel="50000" fill="hold">
                                          <p:stCondLst>
                                            <p:cond delay="0"/>
                                          </p:stCondLst>
                                        </p:cTn>
                                        <p:tgtEl>
                                          <p:spTgt spid="105475">
                                            <p:txEl>
                                              <p:pRg st="8" end="8"/>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64" dur="1000" decel="50000" fill="hold">
                                          <p:stCondLst>
                                            <p:cond delay="0"/>
                                          </p:stCondLst>
                                        </p:cTn>
                                        <p:tgtEl>
                                          <p:spTgt spid="105475">
                                            <p:txEl>
                                              <p:pRg st="8" end="8"/>
                                            </p:txEl>
                                          </p:spTgt>
                                        </p:tgtEl>
                                        <p:attrNameLst>
                                          <p:attrName>ppt_x</p:attrName>
                                          <p:attrName>ppt_y</p:attrName>
                                        </p:attrNameLst>
                                      </p:cBhvr>
                                    </p:animMotion>
                                    <p:animEffect transition="in" filter="fade">
                                      <p:cBhvr>
                                        <p:cTn id="65" dur="1000"/>
                                        <p:tgtEl>
                                          <p:spTgt spid="105475">
                                            <p:txEl>
                                              <p:pRg st="8" end="8"/>
                                            </p:txEl>
                                          </p:spTgt>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52" presetClass="entr" presetSubtype="0" fill="hold" nodeType="clickEffect">
                                  <p:stCondLst>
                                    <p:cond delay="0"/>
                                  </p:stCondLst>
                                  <p:childTnLst>
                                    <p:set>
                                      <p:cBhvr>
                                        <p:cTn id="69" dur="1" fill="hold">
                                          <p:stCondLst>
                                            <p:cond delay="0"/>
                                          </p:stCondLst>
                                        </p:cTn>
                                        <p:tgtEl>
                                          <p:spTgt spid="105475">
                                            <p:txEl>
                                              <p:pRg st="9" end="9"/>
                                            </p:txEl>
                                          </p:spTgt>
                                        </p:tgtEl>
                                        <p:attrNameLst>
                                          <p:attrName>style.visibility</p:attrName>
                                        </p:attrNameLst>
                                      </p:cBhvr>
                                      <p:to>
                                        <p:strVal val="visible"/>
                                      </p:to>
                                    </p:set>
                                    <p:animScale>
                                      <p:cBhvr>
                                        <p:cTn id="70" dur="1000" decel="50000" fill="hold">
                                          <p:stCondLst>
                                            <p:cond delay="0"/>
                                          </p:stCondLst>
                                        </p:cTn>
                                        <p:tgtEl>
                                          <p:spTgt spid="105475">
                                            <p:txEl>
                                              <p:pRg st="9" end="9"/>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71" dur="1000" decel="50000" fill="hold">
                                          <p:stCondLst>
                                            <p:cond delay="0"/>
                                          </p:stCondLst>
                                        </p:cTn>
                                        <p:tgtEl>
                                          <p:spTgt spid="105475">
                                            <p:txEl>
                                              <p:pRg st="9" end="9"/>
                                            </p:txEl>
                                          </p:spTgt>
                                        </p:tgtEl>
                                        <p:attrNameLst>
                                          <p:attrName>ppt_x</p:attrName>
                                          <p:attrName>ppt_y</p:attrName>
                                        </p:attrNameLst>
                                      </p:cBhvr>
                                    </p:animMotion>
                                    <p:animEffect transition="in" filter="fade">
                                      <p:cBhvr>
                                        <p:cTn id="72" dur="1000"/>
                                        <p:tgtEl>
                                          <p:spTgt spid="105475">
                                            <p:txEl>
                                              <p:pRg st="9" end="9"/>
                                            </p:txEl>
                                          </p:spTgt>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52" presetClass="entr" presetSubtype="0" fill="hold" nodeType="clickEffect">
                                  <p:stCondLst>
                                    <p:cond delay="0"/>
                                  </p:stCondLst>
                                  <p:childTnLst>
                                    <p:set>
                                      <p:cBhvr>
                                        <p:cTn id="76" dur="1" fill="hold">
                                          <p:stCondLst>
                                            <p:cond delay="0"/>
                                          </p:stCondLst>
                                        </p:cTn>
                                        <p:tgtEl>
                                          <p:spTgt spid="105475">
                                            <p:txEl>
                                              <p:pRg st="10" end="10"/>
                                            </p:txEl>
                                          </p:spTgt>
                                        </p:tgtEl>
                                        <p:attrNameLst>
                                          <p:attrName>style.visibility</p:attrName>
                                        </p:attrNameLst>
                                      </p:cBhvr>
                                      <p:to>
                                        <p:strVal val="visible"/>
                                      </p:to>
                                    </p:set>
                                    <p:animScale>
                                      <p:cBhvr>
                                        <p:cTn id="77" dur="1000" decel="50000" fill="hold">
                                          <p:stCondLst>
                                            <p:cond delay="0"/>
                                          </p:stCondLst>
                                        </p:cTn>
                                        <p:tgtEl>
                                          <p:spTgt spid="105475">
                                            <p:txEl>
                                              <p:pRg st="10" end="1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78" dur="1000" decel="50000" fill="hold">
                                          <p:stCondLst>
                                            <p:cond delay="0"/>
                                          </p:stCondLst>
                                        </p:cTn>
                                        <p:tgtEl>
                                          <p:spTgt spid="105475">
                                            <p:txEl>
                                              <p:pRg st="10" end="10"/>
                                            </p:txEl>
                                          </p:spTgt>
                                        </p:tgtEl>
                                        <p:attrNameLst>
                                          <p:attrName>ppt_x</p:attrName>
                                          <p:attrName>ppt_y</p:attrName>
                                        </p:attrNameLst>
                                      </p:cBhvr>
                                    </p:animMotion>
                                    <p:animEffect transition="in" filter="fade">
                                      <p:cBhvr>
                                        <p:cTn id="79" dur="1000"/>
                                        <p:tgtEl>
                                          <p:spTgt spid="105475">
                                            <p:txEl>
                                              <p:pRg st="10" end="10"/>
                                            </p:txEl>
                                          </p:spTgt>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52" presetClass="entr" presetSubtype="0" fill="hold" nodeType="clickEffect">
                                  <p:stCondLst>
                                    <p:cond delay="0"/>
                                  </p:stCondLst>
                                  <p:childTnLst>
                                    <p:set>
                                      <p:cBhvr>
                                        <p:cTn id="83" dur="1" fill="hold">
                                          <p:stCondLst>
                                            <p:cond delay="0"/>
                                          </p:stCondLst>
                                        </p:cTn>
                                        <p:tgtEl>
                                          <p:spTgt spid="105475">
                                            <p:txEl>
                                              <p:pRg st="11" end="11"/>
                                            </p:txEl>
                                          </p:spTgt>
                                        </p:tgtEl>
                                        <p:attrNameLst>
                                          <p:attrName>style.visibility</p:attrName>
                                        </p:attrNameLst>
                                      </p:cBhvr>
                                      <p:to>
                                        <p:strVal val="visible"/>
                                      </p:to>
                                    </p:set>
                                    <p:animScale>
                                      <p:cBhvr>
                                        <p:cTn id="84" dur="1000" decel="50000" fill="hold">
                                          <p:stCondLst>
                                            <p:cond delay="0"/>
                                          </p:stCondLst>
                                        </p:cTn>
                                        <p:tgtEl>
                                          <p:spTgt spid="105475">
                                            <p:txEl>
                                              <p:pRg st="11" end="1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5" dur="1000" decel="50000" fill="hold">
                                          <p:stCondLst>
                                            <p:cond delay="0"/>
                                          </p:stCondLst>
                                        </p:cTn>
                                        <p:tgtEl>
                                          <p:spTgt spid="105475">
                                            <p:txEl>
                                              <p:pRg st="11" end="11"/>
                                            </p:txEl>
                                          </p:spTgt>
                                        </p:tgtEl>
                                        <p:attrNameLst>
                                          <p:attrName>ppt_x</p:attrName>
                                          <p:attrName>ppt_y</p:attrName>
                                        </p:attrNameLst>
                                      </p:cBhvr>
                                    </p:animMotion>
                                    <p:animEffect transition="in" filter="fade">
                                      <p:cBhvr>
                                        <p:cTn id="86" dur="1000"/>
                                        <p:tgtEl>
                                          <p:spTgt spid="105475">
                                            <p:txEl>
                                              <p:pRg st="11" end="11"/>
                                            </p:txEl>
                                          </p:spTgt>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52" presetClass="entr" presetSubtype="0" fill="hold" nodeType="clickEffect">
                                  <p:stCondLst>
                                    <p:cond delay="0"/>
                                  </p:stCondLst>
                                  <p:childTnLst>
                                    <p:set>
                                      <p:cBhvr>
                                        <p:cTn id="90" dur="1" fill="hold">
                                          <p:stCondLst>
                                            <p:cond delay="0"/>
                                          </p:stCondLst>
                                        </p:cTn>
                                        <p:tgtEl>
                                          <p:spTgt spid="105475">
                                            <p:txEl>
                                              <p:pRg st="12" end="12"/>
                                            </p:txEl>
                                          </p:spTgt>
                                        </p:tgtEl>
                                        <p:attrNameLst>
                                          <p:attrName>style.visibility</p:attrName>
                                        </p:attrNameLst>
                                      </p:cBhvr>
                                      <p:to>
                                        <p:strVal val="visible"/>
                                      </p:to>
                                    </p:set>
                                    <p:animScale>
                                      <p:cBhvr>
                                        <p:cTn id="91" dur="1000" decel="50000" fill="hold">
                                          <p:stCondLst>
                                            <p:cond delay="0"/>
                                          </p:stCondLst>
                                        </p:cTn>
                                        <p:tgtEl>
                                          <p:spTgt spid="105475">
                                            <p:txEl>
                                              <p:pRg st="12" end="1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92" dur="1000" decel="50000" fill="hold">
                                          <p:stCondLst>
                                            <p:cond delay="0"/>
                                          </p:stCondLst>
                                        </p:cTn>
                                        <p:tgtEl>
                                          <p:spTgt spid="105475">
                                            <p:txEl>
                                              <p:pRg st="12" end="12"/>
                                            </p:txEl>
                                          </p:spTgt>
                                        </p:tgtEl>
                                        <p:attrNameLst>
                                          <p:attrName>ppt_x</p:attrName>
                                          <p:attrName>ppt_y</p:attrName>
                                        </p:attrNameLst>
                                      </p:cBhvr>
                                    </p:animMotion>
                                    <p:animEffect transition="in" filter="fade">
                                      <p:cBhvr>
                                        <p:cTn id="93" dur="1000"/>
                                        <p:tgtEl>
                                          <p:spTgt spid="105475">
                                            <p:txEl>
                                              <p:pRg st="12" end="12"/>
                                            </p:txEl>
                                          </p:spTgt>
                                        </p:tgtEl>
                                      </p:cBhvr>
                                    </p:animEffect>
                                  </p:childTnLst>
                                </p:cTn>
                              </p:par>
                            </p:childTnLst>
                          </p:cTn>
                        </p:par>
                      </p:childTnLst>
                    </p:cTn>
                  </p:par>
                  <p:par>
                    <p:cTn id="94" fill="hold" nodeType="clickPar">
                      <p:stCondLst>
                        <p:cond delay="indefinite"/>
                      </p:stCondLst>
                      <p:childTnLst>
                        <p:par>
                          <p:cTn id="95" fill="hold" nodeType="withGroup">
                            <p:stCondLst>
                              <p:cond delay="0"/>
                            </p:stCondLst>
                            <p:childTnLst>
                              <p:par>
                                <p:cTn id="96" presetID="52" presetClass="entr" presetSubtype="0" fill="hold" nodeType="clickEffect">
                                  <p:stCondLst>
                                    <p:cond delay="0"/>
                                  </p:stCondLst>
                                  <p:childTnLst>
                                    <p:set>
                                      <p:cBhvr>
                                        <p:cTn id="97" dur="1" fill="hold">
                                          <p:stCondLst>
                                            <p:cond delay="0"/>
                                          </p:stCondLst>
                                        </p:cTn>
                                        <p:tgtEl>
                                          <p:spTgt spid="105475">
                                            <p:txEl>
                                              <p:pRg st="13" end="13"/>
                                            </p:txEl>
                                          </p:spTgt>
                                        </p:tgtEl>
                                        <p:attrNameLst>
                                          <p:attrName>style.visibility</p:attrName>
                                        </p:attrNameLst>
                                      </p:cBhvr>
                                      <p:to>
                                        <p:strVal val="visible"/>
                                      </p:to>
                                    </p:set>
                                    <p:animScale>
                                      <p:cBhvr>
                                        <p:cTn id="98" dur="1000" decel="50000" fill="hold">
                                          <p:stCondLst>
                                            <p:cond delay="0"/>
                                          </p:stCondLst>
                                        </p:cTn>
                                        <p:tgtEl>
                                          <p:spTgt spid="105475">
                                            <p:txEl>
                                              <p:pRg st="13" end="1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99" dur="1000" decel="50000" fill="hold">
                                          <p:stCondLst>
                                            <p:cond delay="0"/>
                                          </p:stCondLst>
                                        </p:cTn>
                                        <p:tgtEl>
                                          <p:spTgt spid="105475">
                                            <p:txEl>
                                              <p:pRg st="13" end="13"/>
                                            </p:txEl>
                                          </p:spTgt>
                                        </p:tgtEl>
                                        <p:attrNameLst>
                                          <p:attrName>ppt_x</p:attrName>
                                          <p:attrName>ppt_y</p:attrName>
                                        </p:attrNameLst>
                                      </p:cBhvr>
                                    </p:animMotion>
                                    <p:animEffect transition="in" filter="fade">
                                      <p:cBhvr>
                                        <p:cTn id="100" dur="1000"/>
                                        <p:tgtEl>
                                          <p:spTgt spid="105475">
                                            <p:txEl>
                                              <p:pRg st="13" end="13"/>
                                            </p:txEl>
                                          </p:spTgt>
                                        </p:tgtEl>
                                      </p:cBhvr>
                                    </p:animEffec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52" presetClass="entr" presetSubtype="0" fill="hold" nodeType="clickEffect">
                                  <p:stCondLst>
                                    <p:cond delay="0"/>
                                  </p:stCondLst>
                                  <p:childTnLst>
                                    <p:set>
                                      <p:cBhvr>
                                        <p:cTn id="104" dur="1" fill="hold">
                                          <p:stCondLst>
                                            <p:cond delay="0"/>
                                          </p:stCondLst>
                                        </p:cTn>
                                        <p:tgtEl>
                                          <p:spTgt spid="105475">
                                            <p:txEl>
                                              <p:pRg st="14" end="14"/>
                                            </p:txEl>
                                          </p:spTgt>
                                        </p:tgtEl>
                                        <p:attrNameLst>
                                          <p:attrName>style.visibility</p:attrName>
                                        </p:attrNameLst>
                                      </p:cBhvr>
                                      <p:to>
                                        <p:strVal val="visible"/>
                                      </p:to>
                                    </p:set>
                                    <p:animScale>
                                      <p:cBhvr>
                                        <p:cTn id="105" dur="1000" decel="50000" fill="hold">
                                          <p:stCondLst>
                                            <p:cond delay="0"/>
                                          </p:stCondLst>
                                        </p:cTn>
                                        <p:tgtEl>
                                          <p:spTgt spid="105475">
                                            <p:txEl>
                                              <p:pRg st="14" end="1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06" dur="1000" decel="50000" fill="hold">
                                          <p:stCondLst>
                                            <p:cond delay="0"/>
                                          </p:stCondLst>
                                        </p:cTn>
                                        <p:tgtEl>
                                          <p:spTgt spid="105475">
                                            <p:txEl>
                                              <p:pRg st="14" end="14"/>
                                            </p:txEl>
                                          </p:spTgt>
                                        </p:tgtEl>
                                        <p:attrNameLst>
                                          <p:attrName>ppt_x</p:attrName>
                                          <p:attrName>ppt_y</p:attrName>
                                        </p:attrNameLst>
                                      </p:cBhvr>
                                    </p:animMotion>
                                    <p:animEffect transition="in" filter="fade">
                                      <p:cBhvr>
                                        <p:cTn id="107" dur="1000"/>
                                        <p:tgtEl>
                                          <p:spTgt spid="105475">
                                            <p:txEl>
                                              <p:pRg st="14" end="14"/>
                                            </p:txEl>
                                          </p:spTgt>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52" presetClass="entr" presetSubtype="0" fill="hold" nodeType="clickEffect">
                                  <p:stCondLst>
                                    <p:cond delay="0"/>
                                  </p:stCondLst>
                                  <p:childTnLst>
                                    <p:set>
                                      <p:cBhvr>
                                        <p:cTn id="111" dur="1" fill="hold">
                                          <p:stCondLst>
                                            <p:cond delay="0"/>
                                          </p:stCondLst>
                                        </p:cTn>
                                        <p:tgtEl>
                                          <p:spTgt spid="105475">
                                            <p:txEl>
                                              <p:pRg st="15" end="15"/>
                                            </p:txEl>
                                          </p:spTgt>
                                        </p:tgtEl>
                                        <p:attrNameLst>
                                          <p:attrName>style.visibility</p:attrName>
                                        </p:attrNameLst>
                                      </p:cBhvr>
                                      <p:to>
                                        <p:strVal val="visible"/>
                                      </p:to>
                                    </p:set>
                                    <p:animScale>
                                      <p:cBhvr>
                                        <p:cTn id="112" dur="1000" decel="50000" fill="hold">
                                          <p:stCondLst>
                                            <p:cond delay="0"/>
                                          </p:stCondLst>
                                        </p:cTn>
                                        <p:tgtEl>
                                          <p:spTgt spid="105475">
                                            <p:txEl>
                                              <p:pRg st="15" end="1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13" dur="1000" decel="50000" fill="hold">
                                          <p:stCondLst>
                                            <p:cond delay="0"/>
                                          </p:stCondLst>
                                        </p:cTn>
                                        <p:tgtEl>
                                          <p:spTgt spid="105475">
                                            <p:txEl>
                                              <p:pRg st="15" end="15"/>
                                            </p:txEl>
                                          </p:spTgt>
                                        </p:tgtEl>
                                        <p:attrNameLst>
                                          <p:attrName>ppt_x</p:attrName>
                                          <p:attrName>ppt_y</p:attrName>
                                        </p:attrNameLst>
                                      </p:cBhvr>
                                    </p:animMotion>
                                    <p:animEffect transition="in" filter="fade">
                                      <p:cBhvr>
                                        <p:cTn id="114" dur="1000"/>
                                        <p:tgtEl>
                                          <p:spTgt spid="105475">
                                            <p:txEl>
                                              <p:pRg st="15" end="15"/>
                                            </p:txEl>
                                          </p:spTgt>
                                        </p:tgtEl>
                                      </p:cBhvr>
                                    </p:animEffec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52" presetClass="entr" presetSubtype="0" fill="hold" nodeType="clickEffect">
                                  <p:stCondLst>
                                    <p:cond delay="0"/>
                                  </p:stCondLst>
                                  <p:childTnLst>
                                    <p:set>
                                      <p:cBhvr>
                                        <p:cTn id="118" dur="1" fill="hold">
                                          <p:stCondLst>
                                            <p:cond delay="0"/>
                                          </p:stCondLst>
                                        </p:cTn>
                                        <p:tgtEl>
                                          <p:spTgt spid="105475">
                                            <p:txEl>
                                              <p:pRg st="16" end="16"/>
                                            </p:txEl>
                                          </p:spTgt>
                                        </p:tgtEl>
                                        <p:attrNameLst>
                                          <p:attrName>style.visibility</p:attrName>
                                        </p:attrNameLst>
                                      </p:cBhvr>
                                      <p:to>
                                        <p:strVal val="visible"/>
                                      </p:to>
                                    </p:set>
                                    <p:animScale>
                                      <p:cBhvr>
                                        <p:cTn id="119" dur="1000" decel="50000" fill="hold">
                                          <p:stCondLst>
                                            <p:cond delay="0"/>
                                          </p:stCondLst>
                                        </p:cTn>
                                        <p:tgtEl>
                                          <p:spTgt spid="105475">
                                            <p:txEl>
                                              <p:pRg st="16" end="16"/>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20" dur="1000" decel="50000" fill="hold">
                                          <p:stCondLst>
                                            <p:cond delay="0"/>
                                          </p:stCondLst>
                                        </p:cTn>
                                        <p:tgtEl>
                                          <p:spTgt spid="105475">
                                            <p:txEl>
                                              <p:pRg st="16" end="16"/>
                                            </p:txEl>
                                          </p:spTgt>
                                        </p:tgtEl>
                                        <p:attrNameLst>
                                          <p:attrName>ppt_x</p:attrName>
                                          <p:attrName>ppt_y</p:attrName>
                                        </p:attrNameLst>
                                      </p:cBhvr>
                                    </p:animMotion>
                                    <p:animEffect transition="in" filter="fade">
                                      <p:cBhvr>
                                        <p:cTn id="121" dur="1000"/>
                                        <p:tgtEl>
                                          <p:spTgt spid="105475">
                                            <p:txEl>
                                              <p:pRg st="16" end="16"/>
                                            </p:txEl>
                                          </p:spTgt>
                                        </p:tgtEl>
                                      </p:cBhvr>
                                    </p:animEffect>
                                  </p:childTnLst>
                                </p:cTn>
                              </p:par>
                            </p:childTnLst>
                          </p:cTn>
                        </p:par>
                      </p:childTnLst>
                    </p:cTn>
                  </p:par>
                  <p:par>
                    <p:cTn id="122" fill="hold" nodeType="clickPar">
                      <p:stCondLst>
                        <p:cond delay="indefinite"/>
                      </p:stCondLst>
                      <p:childTnLst>
                        <p:par>
                          <p:cTn id="123" fill="hold" nodeType="withGroup">
                            <p:stCondLst>
                              <p:cond delay="0"/>
                            </p:stCondLst>
                            <p:childTnLst>
                              <p:par>
                                <p:cTn id="124" presetID="52" presetClass="entr" presetSubtype="0" fill="hold" nodeType="clickEffect">
                                  <p:stCondLst>
                                    <p:cond delay="0"/>
                                  </p:stCondLst>
                                  <p:childTnLst>
                                    <p:set>
                                      <p:cBhvr>
                                        <p:cTn id="125" dur="1" fill="hold">
                                          <p:stCondLst>
                                            <p:cond delay="0"/>
                                          </p:stCondLst>
                                        </p:cTn>
                                        <p:tgtEl>
                                          <p:spTgt spid="105475">
                                            <p:txEl>
                                              <p:pRg st="17" end="17"/>
                                            </p:txEl>
                                          </p:spTgt>
                                        </p:tgtEl>
                                        <p:attrNameLst>
                                          <p:attrName>style.visibility</p:attrName>
                                        </p:attrNameLst>
                                      </p:cBhvr>
                                      <p:to>
                                        <p:strVal val="visible"/>
                                      </p:to>
                                    </p:set>
                                    <p:animScale>
                                      <p:cBhvr>
                                        <p:cTn id="126" dur="1000" decel="50000" fill="hold">
                                          <p:stCondLst>
                                            <p:cond delay="0"/>
                                          </p:stCondLst>
                                        </p:cTn>
                                        <p:tgtEl>
                                          <p:spTgt spid="105475">
                                            <p:txEl>
                                              <p:pRg st="17" end="17"/>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27" dur="1000" decel="50000" fill="hold">
                                          <p:stCondLst>
                                            <p:cond delay="0"/>
                                          </p:stCondLst>
                                        </p:cTn>
                                        <p:tgtEl>
                                          <p:spTgt spid="105475">
                                            <p:txEl>
                                              <p:pRg st="17" end="17"/>
                                            </p:txEl>
                                          </p:spTgt>
                                        </p:tgtEl>
                                        <p:attrNameLst>
                                          <p:attrName>ppt_x</p:attrName>
                                          <p:attrName>ppt_y</p:attrName>
                                        </p:attrNameLst>
                                      </p:cBhvr>
                                    </p:animMotion>
                                    <p:animEffect transition="in" filter="fade">
                                      <p:cBhvr>
                                        <p:cTn id="128" dur="1000"/>
                                        <p:tgtEl>
                                          <p:spTgt spid="105475">
                                            <p:txEl>
                                              <p:pRg st="17" end="17"/>
                                            </p:txEl>
                                          </p:spTgt>
                                        </p:tgtEl>
                                      </p:cBhvr>
                                    </p:animEffec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52" presetClass="entr" presetSubtype="0" fill="hold" nodeType="clickEffect">
                                  <p:stCondLst>
                                    <p:cond delay="0"/>
                                  </p:stCondLst>
                                  <p:childTnLst>
                                    <p:set>
                                      <p:cBhvr>
                                        <p:cTn id="132" dur="1" fill="hold">
                                          <p:stCondLst>
                                            <p:cond delay="0"/>
                                          </p:stCondLst>
                                        </p:cTn>
                                        <p:tgtEl>
                                          <p:spTgt spid="105475">
                                            <p:txEl>
                                              <p:pRg st="18" end="18"/>
                                            </p:txEl>
                                          </p:spTgt>
                                        </p:tgtEl>
                                        <p:attrNameLst>
                                          <p:attrName>style.visibility</p:attrName>
                                        </p:attrNameLst>
                                      </p:cBhvr>
                                      <p:to>
                                        <p:strVal val="visible"/>
                                      </p:to>
                                    </p:set>
                                    <p:animScale>
                                      <p:cBhvr>
                                        <p:cTn id="133" dur="1000" decel="50000" fill="hold">
                                          <p:stCondLst>
                                            <p:cond delay="0"/>
                                          </p:stCondLst>
                                        </p:cTn>
                                        <p:tgtEl>
                                          <p:spTgt spid="105475">
                                            <p:txEl>
                                              <p:pRg st="18" end="18"/>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4" dur="1000" decel="50000" fill="hold">
                                          <p:stCondLst>
                                            <p:cond delay="0"/>
                                          </p:stCondLst>
                                        </p:cTn>
                                        <p:tgtEl>
                                          <p:spTgt spid="105475">
                                            <p:txEl>
                                              <p:pRg st="18" end="18"/>
                                            </p:txEl>
                                          </p:spTgt>
                                        </p:tgtEl>
                                        <p:attrNameLst>
                                          <p:attrName>ppt_x</p:attrName>
                                          <p:attrName>ppt_y</p:attrName>
                                        </p:attrNameLst>
                                      </p:cBhvr>
                                    </p:animMotion>
                                    <p:animEffect transition="in" filter="fade">
                                      <p:cBhvr>
                                        <p:cTn id="135" dur="1000"/>
                                        <p:tgtEl>
                                          <p:spTgt spid="105475">
                                            <p:txEl>
                                              <p:pRg st="18" end="18"/>
                                            </p:txEl>
                                          </p:spTgt>
                                        </p:tgtEl>
                                      </p:cBhvr>
                                    </p:animEffect>
                                  </p:childTnLst>
                                </p:cTn>
                              </p:par>
                              <p:par>
                                <p:cTn id="136" presetID="52" presetClass="entr" presetSubtype="0" fill="hold" nodeType="withEffect">
                                  <p:stCondLst>
                                    <p:cond delay="0"/>
                                  </p:stCondLst>
                                  <p:childTnLst>
                                    <p:set>
                                      <p:cBhvr>
                                        <p:cTn id="137" dur="1" fill="hold">
                                          <p:stCondLst>
                                            <p:cond delay="0"/>
                                          </p:stCondLst>
                                        </p:cTn>
                                        <p:tgtEl>
                                          <p:spTgt spid="105475">
                                            <p:txEl>
                                              <p:pRg st="19" end="19"/>
                                            </p:txEl>
                                          </p:spTgt>
                                        </p:tgtEl>
                                        <p:attrNameLst>
                                          <p:attrName>style.visibility</p:attrName>
                                        </p:attrNameLst>
                                      </p:cBhvr>
                                      <p:to>
                                        <p:strVal val="visible"/>
                                      </p:to>
                                    </p:set>
                                    <p:animScale>
                                      <p:cBhvr>
                                        <p:cTn id="138" dur="1000" decel="50000" fill="hold">
                                          <p:stCondLst>
                                            <p:cond delay="0"/>
                                          </p:stCondLst>
                                        </p:cTn>
                                        <p:tgtEl>
                                          <p:spTgt spid="105475">
                                            <p:txEl>
                                              <p:pRg st="19" end="19"/>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9" dur="1000" decel="50000" fill="hold">
                                          <p:stCondLst>
                                            <p:cond delay="0"/>
                                          </p:stCondLst>
                                        </p:cTn>
                                        <p:tgtEl>
                                          <p:spTgt spid="105475">
                                            <p:txEl>
                                              <p:pRg st="19" end="19"/>
                                            </p:txEl>
                                          </p:spTgt>
                                        </p:tgtEl>
                                        <p:attrNameLst>
                                          <p:attrName>ppt_x</p:attrName>
                                          <p:attrName>ppt_y</p:attrName>
                                        </p:attrNameLst>
                                      </p:cBhvr>
                                    </p:animMotion>
                                    <p:animEffect transition="in" filter="fade">
                                      <p:cBhvr>
                                        <p:cTn id="140" dur="1000"/>
                                        <p:tgtEl>
                                          <p:spTgt spid="105475">
                                            <p:txEl>
                                              <p:pRg st="19" end="19"/>
                                            </p:txEl>
                                          </p:spTgt>
                                        </p:tgtEl>
                                      </p:cBhvr>
                                    </p:animEffect>
                                  </p:childTnLst>
                                </p:cTn>
                              </p:par>
                            </p:childTnLst>
                          </p:cTn>
                        </p:par>
                      </p:childTnLst>
                    </p:cTn>
                  </p:par>
                  <p:par>
                    <p:cTn id="141" fill="hold" nodeType="clickPar">
                      <p:stCondLst>
                        <p:cond delay="indefinite"/>
                      </p:stCondLst>
                      <p:childTnLst>
                        <p:par>
                          <p:cTn id="142" fill="hold" nodeType="withGroup">
                            <p:stCondLst>
                              <p:cond delay="0"/>
                            </p:stCondLst>
                            <p:childTnLst>
                              <p:par>
                                <p:cTn id="143" presetID="52" presetClass="entr" presetSubtype="0" fill="hold" nodeType="clickEffect">
                                  <p:stCondLst>
                                    <p:cond delay="0"/>
                                  </p:stCondLst>
                                  <p:childTnLst>
                                    <p:set>
                                      <p:cBhvr>
                                        <p:cTn id="144" dur="1" fill="hold">
                                          <p:stCondLst>
                                            <p:cond delay="0"/>
                                          </p:stCondLst>
                                        </p:cTn>
                                        <p:tgtEl>
                                          <p:spTgt spid="105475">
                                            <p:txEl>
                                              <p:pRg st="20" end="20"/>
                                            </p:txEl>
                                          </p:spTgt>
                                        </p:tgtEl>
                                        <p:attrNameLst>
                                          <p:attrName>style.visibility</p:attrName>
                                        </p:attrNameLst>
                                      </p:cBhvr>
                                      <p:to>
                                        <p:strVal val="visible"/>
                                      </p:to>
                                    </p:set>
                                    <p:animScale>
                                      <p:cBhvr>
                                        <p:cTn id="145" dur="1000" decel="50000" fill="hold">
                                          <p:stCondLst>
                                            <p:cond delay="0"/>
                                          </p:stCondLst>
                                        </p:cTn>
                                        <p:tgtEl>
                                          <p:spTgt spid="105475">
                                            <p:txEl>
                                              <p:pRg st="20" end="2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46" dur="1000" decel="50000" fill="hold">
                                          <p:stCondLst>
                                            <p:cond delay="0"/>
                                          </p:stCondLst>
                                        </p:cTn>
                                        <p:tgtEl>
                                          <p:spTgt spid="105475">
                                            <p:txEl>
                                              <p:pRg st="20" end="20"/>
                                            </p:txEl>
                                          </p:spTgt>
                                        </p:tgtEl>
                                        <p:attrNameLst>
                                          <p:attrName>ppt_x</p:attrName>
                                          <p:attrName>ppt_y</p:attrName>
                                        </p:attrNameLst>
                                      </p:cBhvr>
                                    </p:animMotion>
                                    <p:animEffect transition="in" filter="fade">
                                      <p:cBhvr>
                                        <p:cTn id="147" dur="1000"/>
                                        <p:tgtEl>
                                          <p:spTgt spid="105475">
                                            <p:txEl>
                                              <p:pRg st="20" end="20"/>
                                            </p:txEl>
                                          </p:spTgt>
                                        </p:tgtEl>
                                      </p:cBhvr>
                                    </p:animEffect>
                                  </p:childTnLst>
                                </p:cTn>
                              </p:par>
                            </p:childTnLst>
                          </p:cTn>
                        </p:par>
                      </p:childTnLst>
                    </p:cTn>
                  </p:par>
                  <p:par>
                    <p:cTn id="148" fill="hold" nodeType="clickPar">
                      <p:stCondLst>
                        <p:cond delay="indefinite"/>
                      </p:stCondLst>
                      <p:childTnLst>
                        <p:par>
                          <p:cTn id="149" fill="hold" nodeType="withGroup">
                            <p:stCondLst>
                              <p:cond delay="0"/>
                            </p:stCondLst>
                            <p:childTnLst>
                              <p:par>
                                <p:cTn id="150" presetID="52" presetClass="entr" presetSubtype="0" fill="hold" nodeType="clickEffect">
                                  <p:stCondLst>
                                    <p:cond delay="0"/>
                                  </p:stCondLst>
                                  <p:childTnLst>
                                    <p:set>
                                      <p:cBhvr>
                                        <p:cTn id="151" dur="1" fill="hold">
                                          <p:stCondLst>
                                            <p:cond delay="0"/>
                                          </p:stCondLst>
                                        </p:cTn>
                                        <p:tgtEl>
                                          <p:spTgt spid="105475">
                                            <p:txEl>
                                              <p:pRg st="21" end="21"/>
                                            </p:txEl>
                                          </p:spTgt>
                                        </p:tgtEl>
                                        <p:attrNameLst>
                                          <p:attrName>style.visibility</p:attrName>
                                        </p:attrNameLst>
                                      </p:cBhvr>
                                      <p:to>
                                        <p:strVal val="visible"/>
                                      </p:to>
                                    </p:set>
                                    <p:animScale>
                                      <p:cBhvr>
                                        <p:cTn id="152" dur="1000" decel="50000" fill="hold">
                                          <p:stCondLst>
                                            <p:cond delay="0"/>
                                          </p:stCondLst>
                                        </p:cTn>
                                        <p:tgtEl>
                                          <p:spTgt spid="105475">
                                            <p:txEl>
                                              <p:pRg st="21" end="2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3" dur="1000" decel="50000" fill="hold">
                                          <p:stCondLst>
                                            <p:cond delay="0"/>
                                          </p:stCondLst>
                                        </p:cTn>
                                        <p:tgtEl>
                                          <p:spTgt spid="105475">
                                            <p:txEl>
                                              <p:pRg st="21" end="21"/>
                                            </p:txEl>
                                          </p:spTgt>
                                        </p:tgtEl>
                                        <p:attrNameLst>
                                          <p:attrName>ppt_x</p:attrName>
                                          <p:attrName>ppt_y</p:attrName>
                                        </p:attrNameLst>
                                      </p:cBhvr>
                                    </p:animMotion>
                                    <p:animEffect transition="in" filter="fade">
                                      <p:cBhvr>
                                        <p:cTn id="154" dur="1000"/>
                                        <p:tgtEl>
                                          <p:spTgt spid="105475">
                                            <p:txEl>
                                              <p:pRg st="21" end="2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2"/>
          <p:cNvSpPr>
            <a:spLocks noGrp="1" noChangeArrowheads="1"/>
          </p:cNvSpPr>
          <p:nvPr>
            <p:ph type="body" idx="1"/>
          </p:nvPr>
        </p:nvSpPr>
        <p:spPr>
          <a:xfrm>
            <a:off x="0" y="0"/>
            <a:ext cx="9144000" cy="6669088"/>
          </a:xfrm>
        </p:spPr>
        <p:txBody>
          <a:bodyPr/>
          <a:lstStyle/>
          <a:p>
            <a:pPr eaLnBrk="1" hangingPunct="1">
              <a:lnSpc>
                <a:spcPct val="80000"/>
              </a:lnSpc>
              <a:buFont typeface="Wingdings" pitchFamily="2" charset="2"/>
              <a:buNone/>
              <a:defRPr/>
            </a:pPr>
            <a:r>
              <a:rPr lang="ru-RU" sz="1800" b="1" smtClean="0"/>
              <a:t>                  № 3</a:t>
            </a:r>
            <a:endParaRPr lang="kk-KZ" sz="1800" smtClean="0"/>
          </a:p>
          <a:p>
            <a:pPr eaLnBrk="1" hangingPunct="1">
              <a:lnSpc>
                <a:spcPct val="80000"/>
              </a:lnSpc>
              <a:buFont typeface="Wingdings" pitchFamily="2" charset="2"/>
              <a:buNone/>
              <a:defRPr/>
            </a:pPr>
            <a:r>
              <a:rPr lang="kk-KZ" sz="1800" smtClean="0"/>
              <a:t>1. Мұхтардың атасы                 (Әуез)</a:t>
            </a:r>
          </a:p>
          <a:p>
            <a:pPr eaLnBrk="1" hangingPunct="1">
              <a:lnSpc>
                <a:spcPct val="80000"/>
              </a:lnSpc>
              <a:buFont typeface="Wingdings" pitchFamily="2" charset="2"/>
              <a:buNone/>
              <a:defRPr/>
            </a:pPr>
            <a:r>
              <a:rPr lang="kk-KZ" sz="1800" smtClean="0"/>
              <a:t>2. Гогольдің қандай шығармасын аударды?      (Ревизор)</a:t>
            </a:r>
          </a:p>
          <a:p>
            <a:pPr eaLnBrk="1" hangingPunct="1">
              <a:lnSpc>
                <a:spcPct val="80000"/>
              </a:lnSpc>
              <a:buFont typeface="Wingdings" pitchFamily="2" charset="2"/>
              <a:buNone/>
              <a:defRPr/>
            </a:pPr>
            <a:r>
              <a:rPr lang="kk-KZ" sz="1800" smtClean="0"/>
              <a:t>3. 1922 жылы қандай қалада оқиды?    (Ташкент мемлекттік униветситетінде)</a:t>
            </a:r>
          </a:p>
          <a:p>
            <a:pPr eaLnBrk="1" hangingPunct="1">
              <a:lnSpc>
                <a:spcPct val="80000"/>
              </a:lnSpc>
              <a:buFont typeface="Wingdings" pitchFamily="2" charset="2"/>
              <a:buNone/>
              <a:defRPr/>
            </a:pPr>
            <a:r>
              <a:rPr lang="kk-KZ" sz="1800" smtClean="0"/>
              <a:t>4. «Қат-қабатта» Абай жолы романының нешінші бөлімі?  (ІІ бөлім)</a:t>
            </a:r>
          </a:p>
          <a:p>
            <a:pPr eaLnBrk="1" hangingPunct="1">
              <a:lnSpc>
                <a:spcPct val="80000"/>
              </a:lnSpc>
              <a:buFont typeface="Wingdings" pitchFamily="2" charset="2"/>
              <a:buNone/>
              <a:defRPr/>
            </a:pPr>
            <a:r>
              <a:rPr lang="kk-KZ" sz="1800" smtClean="0"/>
              <a:t>5. Атышулы «Қарагөз»трагедиясының кейіпкерлері (сырым мен Қарагөз)</a:t>
            </a:r>
          </a:p>
          <a:p>
            <a:pPr eaLnBrk="1" hangingPunct="1">
              <a:lnSpc>
                <a:spcPct val="80000"/>
              </a:lnSpc>
              <a:buFont typeface="Wingdings" pitchFamily="2" charset="2"/>
              <a:buNone/>
              <a:defRPr/>
            </a:pPr>
            <a:r>
              <a:rPr lang="kk-KZ" sz="1800" smtClean="0"/>
              <a:t>6. «Ділдә» қай шығарманың кейіпкері?  (Абай жолы)</a:t>
            </a:r>
          </a:p>
          <a:p>
            <a:pPr eaLnBrk="1" hangingPunct="1">
              <a:lnSpc>
                <a:spcPct val="80000"/>
              </a:lnSpc>
              <a:buFont typeface="Wingdings" pitchFamily="2" charset="2"/>
              <a:buNone/>
              <a:defRPr/>
            </a:pPr>
            <a:r>
              <a:rPr lang="kk-KZ" sz="1800" smtClean="0"/>
              <a:t>7. «Түлкі мен ешкі» мысалын кімнен аударды?              (К.Ушинскийден)</a:t>
            </a:r>
          </a:p>
          <a:p>
            <a:pPr eaLnBrk="1" hangingPunct="1">
              <a:lnSpc>
                <a:spcPct val="80000"/>
              </a:lnSpc>
              <a:buFont typeface="Wingdings" pitchFamily="2" charset="2"/>
              <a:buNone/>
              <a:defRPr/>
            </a:pPr>
            <a:r>
              <a:rPr lang="kk-KZ" sz="1800" smtClean="0"/>
              <a:t>8. «Түнгі сарын» пьесасы қай жылы жарық көрді?         (1934 жылы)</a:t>
            </a:r>
          </a:p>
          <a:p>
            <a:pPr eaLnBrk="1" hangingPunct="1">
              <a:lnSpc>
                <a:spcPct val="80000"/>
              </a:lnSpc>
              <a:buFont typeface="Wingdings" pitchFamily="2" charset="2"/>
              <a:buNone/>
              <a:defRPr/>
            </a:pPr>
            <a:r>
              <a:rPr lang="kk-KZ" sz="1800" smtClean="0"/>
              <a:t>9. Тәкежан қай шығарма кейіпкері?             (Абай жолы)</a:t>
            </a:r>
          </a:p>
          <a:p>
            <a:pPr eaLnBrk="1" hangingPunct="1">
              <a:lnSpc>
                <a:spcPct val="80000"/>
              </a:lnSpc>
              <a:buFont typeface="Wingdings" pitchFamily="2" charset="2"/>
              <a:buNone/>
              <a:defRPr/>
            </a:pPr>
            <a:r>
              <a:rPr lang="kk-KZ" sz="1800" smtClean="0"/>
              <a:t>10. «Білекке білек» қандай жанр?                 (очерк)</a:t>
            </a:r>
          </a:p>
          <a:p>
            <a:pPr eaLnBrk="1" hangingPunct="1">
              <a:lnSpc>
                <a:spcPct val="80000"/>
              </a:lnSpc>
              <a:buFont typeface="Wingdings" pitchFamily="2" charset="2"/>
              <a:buNone/>
              <a:defRPr/>
            </a:pPr>
            <a:r>
              <a:rPr lang="kk-KZ" sz="1800" smtClean="0"/>
              <a:t>11. «Қараш-қараш оқиғасының» негізгі тақырыбы.   (Жалшы Тектіғұл тағдыры)</a:t>
            </a:r>
          </a:p>
          <a:p>
            <a:pPr eaLnBrk="1" hangingPunct="1">
              <a:lnSpc>
                <a:spcPct val="80000"/>
              </a:lnSpc>
              <a:buFont typeface="Wingdings" pitchFamily="2" charset="2"/>
              <a:buNone/>
              <a:defRPr/>
            </a:pPr>
            <a:r>
              <a:rPr lang="kk-KZ" sz="1800" smtClean="0"/>
              <a:t>12. Алматыда М.Әуезов есімі қайда берілді?        (Қаз.мемлекеттік драма театрына)</a:t>
            </a:r>
          </a:p>
          <a:p>
            <a:pPr eaLnBrk="1" hangingPunct="1">
              <a:lnSpc>
                <a:spcPct val="80000"/>
              </a:lnSpc>
              <a:buFont typeface="Wingdings" pitchFamily="2" charset="2"/>
              <a:buNone/>
              <a:defRPr/>
            </a:pPr>
            <a:r>
              <a:rPr lang="kk-KZ" sz="1800" smtClean="0"/>
              <a:t>13. «Абай жолы » романының 2-кітабы қай жылы жарық көрді?  (1947)</a:t>
            </a:r>
          </a:p>
          <a:p>
            <a:pPr eaLnBrk="1" hangingPunct="1">
              <a:lnSpc>
                <a:spcPct val="80000"/>
              </a:lnSpc>
              <a:buFont typeface="Wingdings" pitchFamily="2" charset="2"/>
              <a:buNone/>
              <a:defRPr/>
            </a:pPr>
            <a:r>
              <a:rPr lang="kk-KZ" sz="1800" smtClean="0"/>
              <a:t>14. «Кім кінәлі» қандай туынды?              (әңгіме)</a:t>
            </a:r>
          </a:p>
          <a:p>
            <a:pPr eaLnBrk="1" hangingPunct="1">
              <a:lnSpc>
                <a:spcPct val="80000"/>
              </a:lnSpc>
              <a:buFont typeface="Wingdings" pitchFamily="2" charset="2"/>
              <a:buNone/>
              <a:defRPr/>
            </a:pPr>
            <a:r>
              <a:rPr lang="kk-KZ" sz="1800" smtClean="0"/>
              <a:t>15. Тоғжан мен Әйгерім кімдер?     (Абайдың сүйген қыздары)</a:t>
            </a:r>
          </a:p>
          <a:p>
            <a:pPr eaLnBrk="1" hangingPunct="1">
              <a:lnSpc>
                <a:spcPct val="80000"/>
              </a:lnSpc>
              <a:buFont typeface="Wingdings" pitchFamily="2" charset="2"/>
              <a:buNone/>
              <a:defRPr/>
            </a:pPr>
            <a:r>
              <a:rPr lang="kk-KZ" sz="1800" smtClean="0"/>
              <a:t>16. «Абай жолы » романында кімдерді қаралайды?      (Билеуші ақсүйек қауымын)</a:t>
            </a:r>
          </a:p>
          <a:p>
            <a:pPr eaLnBrk="1" hangingPunct="1">
              <a:lnSpc>
                <a:spcPct val="80000"/>
              </a:lnSpc>
              <a:buFont typeface="Wingdings" pitchFamily="2" charset="2"/>
              <a:buNone/>
              <a:defRPr/>
            </a:pPr>
            <a:r>
              <a:rPr lang="kk-KZ" sz="1800" smtClean="0"/>
              <a:t>17. «Абай жолы » романының ІІІ кітабындағы негізгі сюжет. (Абайдың демократиялық көзқарасы)</a:t>
            </a:r>
          </a:p>
          <a:p>
            <a:pPr eaLnBrk="1" hangingPunct="1">
              <a:lnSpc>
                <a:spcPct val="80000"/>
              </a:lnSpc>
              <a:buFont typeface="Wingdings" pitchFamily="2" charset="2"/>
              <a:buNone/>
              <a:defRPr/>
            </a:pPr>
            <a:r>
              <a:rPr lang="kk-KZ" sz="1800" smtClean="0"/>
              <a:t>18. «Менің аталарым ХХ ғасырдың бас кезінде Орта Азия жақтан кеп, Тобықты руына сіңіп кетті» кімнің сөзі?                                  (Мұхтар)</a:t>
            </a:r>
          </a:p>
          <a:p>
            <a:pPr eaLnBrk="1" hangingPunct="1">
              <a:lnSpc>
                <a:spcPct val="80000"/>
              </a:lnSpc>
              <a:buFont typeface="Wingdings" pitchFamily="2" charset="2"/>
              <a:buNone/>
              <a:defRPr/>
            </a:pPr>
            <a:r>
              <a:rPr lang="kk-KZ" sz="1800" smtClean="0"/>
              <a:t>19. Мұхтар әке-шешесі қайтыс болғаннан кейін кімөз қолында тәрбиеледі?       </a:t>
            </a:r>
          </a:p>
          <a:p>
            <a:pPr eaLnBrk="1" hangingPunct="1">
              <a:lnSpc>
                <a:spcPct val="80000"/>
              </a:lnSpc>
              <a:buFont typeface="Wingdings" pitchFamily="2" charset="2"/>
              <a:buNone/>
              <a:defRPr/>
            </a:pPr>
            <a:r>
              <a:rPr lang="kk-KZ" sz="1800" smtClean="0"/>
              <a:t>                                                                           (Әуездің інісі Разақ Самархан)</a:t>
            </a:r>
          </a:p>
          <a:p>
            <a:pPr eaLnBrk="1" hangingPunct="1">
              <a:lnSpc>
                <a:spcPct val="80000"/>
              </a:lnSpc>
              <a:buFont typeface="Wingdings" pitchFamily="2" charset="2"/>
              <a:buNone/>
              <a:defRPr/>
            </a:pPr>
            <a:r>
              <a:rPr lang="kk-KZ" sz="1800" smtClean="0"/>
              <a:t>20. «Абай» пьесасында қандай оқиға суреттелген?  (Абай өмірінің соңғы белестері)</a:t>
            </a:r>
            <a:endParaRPr lang="ru-RU" sz="1800" smtClean="0"/>
          </a:p>
        </p:txBody>
      </p:sp>
      <p:sp>
        <p:nvSpPr>
          <p:cNvPr id="25603" name="AutoShape 3">
            <a:hlinkClick r:id="rId2" action="ppaction://hlinksldjump"/>
          </p:cNvPr>
          <p:cNvSpPr>
            <a:spLocks noChangeArrowheads="1"/>
          </p:cNvSpPr>
          <p:nvPr/>
        </p:nvSpPr>
        <p:spPr bwMode="auto">
          <a:xfrm>
            <a:off x="8101013" y="6597650"/>
            <a:ext cx="719137" cy="260350"/>
          </a:xfrm>
          <a:prstGeom prst="leftArrow">
            <a:avLst>
              <a:gd name="adj1" fmla="val 50000"/>
              <a:gd name="adj2" fmla="val 69055"/>
            </a:avLst>
          </a:prstGeom>
          <a:solidFill>
            <a:schemeClr val="accent1"/>
          </a:solidFill>
          <a:ln w="9525">
            <a:solidFill>
              <a:schemeClr val="tx1"/>
            </a:solidFill>
            <a:miter lim="800000"/>
            <a:headEnd/>
            <a:tailEnd/>
          </a:ln>
        </p:spPr>
        <p:txBody>
          <a:bodyPr wrap="none" anchor="ctr"/>
          <a:lstStyle/>
          <a:p>
            <a:endParaRPr lang="ru-RU"/>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286722">
                                            <p:txEl>
                                              <p:pRg st="0" end="0"/>
                                            </p:txEl>
                                          </p:spTgt>
                                        </p:tgtEl>
                                        <p:attrNameLst>
                                          <p:attrName>style.visibility</p:attrName>
                                        </p:attrNameLst>
                                      </p:cBhvr>
                                      <p:to>
                                        <p:strVal val="visible"/>
                                      </p:to>
                                    </p:set>
                                    <p:animScale>
                                      <p:cBhvr>
                                        <p:cTn id="7" dur="2000" decel="50000" fill="hold">
                                          <p:stCondLst>
                                            <p:cond delay="0"/>
                                          </p:stCondLst>
                                        </p:cTn>
                                        <p:tgtEl>
                                          <p:spTgt spid="286722">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2000" decel="50000" fill="hold">
                                          <p:stCondLst>
                                            <p:cond delay="0"/>
                                          </p:stCondLst>
                                        </p:cTn>
                                        <p:tgtEl>
                                          <p:spTgt spid="286722">
                                            <p:txEl>
                                              <p:pRg st="0" end="0"/>
                                            </p:txEl>
                                          </p:spTgt>
                                        </p:tgtEl>
                                        <p:attrNameLst>
                                          <p:attrName>ppt_x</p:attrName>
                                          <p:attrName>ppt_y</p:attrName>
                                        </p:attrNameLst>
                                      </p:cBhvr>
                                    </p:animMotion>
                                    <p:animEffect transition="in" filter="fade">
                                      <p:cBhvr>
                                        <p:cTn id="9" dur="2000"/>
                                        <p:tgtEl>
                                          <p:spTgt spid="286722">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286722">
                                            <p:txEl>
                                              <p:pRg st="1" end="1"/>
                                            </p:txEl>
                                          </p:spTgt>
                                        </p:tgtEl>
                                        <p:attrNameLst>
                                          <p:attrName>style.visibility</p:attrName>
                                        </p:attrNameLst>
                                      </p:cBhvr>
                                      <p:to>
                                        <p:strVal val="visible"/>
                                      </p:to>
                                    </p:set>
                                    <p:animScale>
                                      <p:cBhvr>
                                        <p:cTn id="14" dur="2000" decel="50000" fill="hold">
                                          <p:stCondLst>
                                            <p:cond delay="0"/>
                                          </p:stCondLst>
                                        </p:cTn>
                                        <p:tgtEl>
                                          <p:spTgt spid="286722">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2000" decel="50000" fill="hold">
                                          <p:stCondLst>
                                            <p:cond delay="0"/>
                                          </p:stCondLst>
                                        </p:cTn>
                                        <p:tgtEl>
                                          <p:spTgt spid="286722">
                                            <p:txEl>
                                              <p:pRg st="1" end="1"/>
                                            </p:txEl>
                                          </p:spTgt>
                                        </p:tgtEl>
                                        <p:attrNameLst>
                                          <p:attrName>ppt_x</p:attrName>
                                          <p:attrName>ppt_y</p:attrName>
                                        </p:attrNameLst>
                                      </p:cBhvr>
                                    </p:animMotion>
                                    <p:animEffect transition="in" filter="fade">
                                      <p:cBhvr>
                                        <p:cTn id="16" dur="2000"/>
                                        <p:tgtEl>
                                          <p:spTgt spid="286722">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2" presetClass="entr" presetSubtype="0" fill="hold" grpId="0" nodeType="clickEffect">
                                  <p:stCondLst>
                                    <p:cond delay="0"/>
                                  </p:stCondLst>
                                  <p:childTnLst>
                                    <p:set>
                                      <p:cBhvr>
                                        <p:cTn id="20" dur="1" fill="hold">
                                          <p:stCondLst>
                                            <p:cond delay="0"/>
                                          </p:stCondLst>
                                        </p:cTn>
                                        <p:tgtEl>
                                          <p:spTgt spid="286722">
                                            <p:txEl>
                                              <p:pRg st="2" end="2"/>
                                            </p:txEl>
                                          </p:spTgt>
                                        </p:tgtEl>
                                        <p:attrNameLst>
                                          <p:attrName>style.visibility</p:attrName>
                                        </p:attrNameLst>
                                      </p:cBhvr>
                                      <p:to>
                                        <p:strVal val="visible"/>
                                      </p:to>
                                    </p:set>
                                    <p:animScale>
                                      <p:cBhvr>
                                        <p:cTn id="21" dur="2000" decel="50000" fill="hold">
                                          <p:stCondLst>
                                            <p:cond delay="0"/>
                                          </p:stCondLst>
                                        </p:cTn>
                                        <p:tgtEl>
                                          <p:spTgt spid="286722">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2000" decel="50000" fill="hold">
                                          <p:stCondLst>
                                            <p:cond delay="0"/>
                                          </p:stCondLst>
                                        </p:cTn>
                                        <p:tgtEl>
                                          <p:spTgt spid="286722">
                                            <p:txEl>
                                              <p:pRg st="2" end="2"/>
                                            </p:txEl>
                                          </p:spTgt>
                                        </p:tgtEl>
                                        <p:attrNameLst>
                                          <p:attrName>ppt_x</p:attrName>
                                          <p:attrName>ppt_y</p:attrName>
                                        </p:attrNameLst>
                                      </p:cBhvr>
                                    </p:animMotion>
                                    <p:animEffect transition="in" filter="fade">
                                      <p:cBhvr>
                                        <p:cTn id="23" dur="2000"/>
                                        <p:tgtEl>
                                          <p:spTgt spid="286722">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2" presetClass="entr" presetSubtype="0" fill="hold" grpId="0" nodeType="clickEffect">
                                  <p:stCondLst>
                                    <p:cond delay="0"/>
                                  </p:stCondLst>
                                  <p:childTnLst>
                                    <p:set>
                                      <p:cBhvr>
                                        <p:cTn id="27" dur="1" fill="hold">
                                          <p:stCondLst>
                                            <p:cond delay="0"/>
                                          </p:stCondLst>
                                        </p:cTn>
                                        <p:tgtEl>
                                          <p:spTgt spid="286722">
                                            <p:txEl>
                                              <p:pRg st="3" end="3"/>
                                            </p:txEl>
                                          </p:spTgt>
                                        </p:tgtEl>
                                        <p:attrNameLst>
                                          <p:attrName>style.visibility</p:attrName>
                                        </p:attrNameLst>
                                      </p:cBhvr>
                                      <p:to>
                                        <p:strVal val="visible"/>
                                      </p:to>
                                    </p:set>
                                    <p:animScale>
                                      <p:cBhvr>
                                        <p:cTn id="28" dur="2000" decel="50000" fill="hold">
                                          <p:stCondLst>
                                            <p:cond delay="0"/>
                                          </p:stCondLst>
                                        </p:cTn>
                                        <p:tgtEl>
                                          <p:spTgt spid="286722">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2000" decel="50000" fill="hold">
                                          <p:stCondLst>
                                            <p:cond delay="0"/>
                                          </p:stCondLst>
                                        </p:cTn>
                                        <p:tgtEl>
                                          <p:spTgt spid="286722">
                                            <p:txEl>
                                              <p:pRg st="3" end="3"/>
                                            </p:txEl>
                                          </p:spTgt>
                                        </p:tgtEl>
                                        <p:attrNameLst>
                                          <p:attrName>ppt_x</p:attrName>
                                          <p:attrName>ppt_y</p:attrName>
                                        </p:attrNameLst>
                                      </p:cBhvr>
                                    </p:animMotion>
                                    <p:animEffect transition="in" filter="fade">
                                      <p:cBhvr>
                                        <p:cTn id="30" dur="2000"/>
                                        <p:tgtEl>
                                          <p:spTgt spid="286722">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2" presetClass="entr" presetSubtype="0" fill="hold" grpId="0" nodeType="clickEffect">
                                  <p:stCondLst>
                                    <p:cond delay="0"/>
                                  </p:stCondLst>
                                  <p:childTnLst>
                                    <p:set>
                                      <p:cBhvr>
                                        <p:cTn id="34" dur="1" fill="hold">
                                          <p:stCondLst>
                                            <p:cond delay="0"/>
                                          </p:stCondLst>
                                        </p:cTn>
                                        <p:tgtEl>
                                          <p:spTgt spid="286722">
                                            <p:txEl>
                                              <p:pRg st="4" end="4"/>
                                            </p:txEl>
                                          </p:spTgt>
                                        </p:tgtEl>
                                        <p:attrNameLst>
                                          <p:attrName>style.visibility</p:attrName>
                                        </p:attrNameLst>
                                      </p:cBhvr>
                                      <p:to>
                                        <p:strVal val="visible"/>
                                      </p:to>
                                    </p:set>
                                    <p:animScale>
                                      <p:cBhvr>
                                        <p:cTn id="35" dur="2000" decel="50000" fill="hold">
                                          <p:stCondLst>
                                            <p:cond delay="0"/>
                                          </p:stCondLst>
                                        </p:cTn>
                                        <p:tgtEl>
                                          <p:spTgt spid="286722">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6" dur="2000" decel="50000" fill="hold">
                                          <p:stCondLst>
                                            <p:cond delay="0"/>
                                          </p:stCondLst>
                                        </p:cTn>
                                        <p:tgtEl>
                                          <p:spTgt spid="286722">
                                            <p:txEl>
                                              <p:pRg st="4" end="4"/>
                                            </p:txEl>
                                          </p:spTgt>
                                        </p:tgtEl>
                                        <p:attrNameLst>
                                          <p:attrName>ppt_x</p:attrName>
                                          <p:attrName>ppt_y</p:attrName>
                                        </p:attrNameLst>
                                      </p:cBhvr>
                                    </p:animMotion>
                                    <p:animEffect transition="in" filter="fade">
                                      <p:cBhvr>
                                        <p:cTn id="37" dur="2000"/>
                                        <p:tgtEl>
                                          <p:spTgt spid="286722">
                                            <p:txEl>
                                              <p:pRg st="4" end="4"/>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2" presetClass="entr" presetSubtype="0" fill="hold" grpId="0" nodeType="clickEffect">
                                  <p:stCondLst>
                                    <p:cond delay="0"/>
                                  </p:stCondLst>
                                  <p:childTnLst>
                                    <p:set>
                                      <p:cBhvr>
                                        <p:cTn id="41" dur="1" fill="hold">
                                          <p:stCondLst>
                                            <p:cond delay="0"/>
                                          </p:stCondLst>
                                        </p:cTn>
                                        <p:tgtEl>
                                          <p:spTgt spid="286722">
                                            <p:txEl>
                                              <p:pRg st="5" end="5"/>
                                            </p:txEl>
                                          </p:spTgt>
                                        </p:tgtEl>
                                        <p:attrNameLst>
                                          <p:attrName>style.visibility</p:attrName>
                                        </p:attrNameLst>
                                      </p:cBhvr>
                                      <p:to>
                                        <p:strVal val="visible"/>
                                      </p:to>
                                    </p:set>
                                    <p:animScale>
                                      <p:cBhvr>
                                        <p:cTn id="42" dur="2000" decel="50000" fill="hold">
                                          <p:stCondLst>
                                            <p:cond delay="0"/>
                                          </p:stCondLst>
                                        </p:cTn>
                                        <p:tgtEl>
                                          <p:spTgt spid="286722">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3" dur="2000" decel="50000" fill="hold">
                                          <p:stCondLst>
                                            <p:cond delay="0"/>
                                          </p:stCondLst>
                                        </p:cTn>
                                        <p:tgtEl>
                                          <p:spTgt spid="286722">
                                            <p:txEl>
                                              <p:pRg st="5" end="5"/>
                                            </p:txEl>
                                          </p:spTgt>
                                        </p:tgtEl>
                                        <p:attrNameLst>
                                          <p:attrName>ppt_x</p:attrName>
                                          <p:attrName>ppt_y</p:attrName>
                                        </p:attrNameLst>
                                      </p:cBhvr>
                                    </p:animMotion>
                                    <p:animEffect transition="in" filter="fade">
                                      <p:cBhvr>
                                        <p:cTn id="44" dur="2000"/>
                                        <p:tgtEl>
                                          <p:spTgt spid="286722">
                                            <p:txEl>
                                              <p:pRg st="5" end="5"/>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52" presetClass="entr" presetSubtype="0" fill="hold" grpId="0" nodeType="clickEffect">
                                  <p:stCondLst>
                                    <p:cond delay="0"/>
                                  </p:stCondLst>
                                  <p:childTnLst>
                                    <p:set>
                                      <p:cBhvr>
                                        <p:cTn id="48" dur="1" fill="hold">
                                          <p:stCondLst>
                                            <p:cond delay="0"/>
                                          </p:stCondLst>
                                        </p:cTn>
                                        <p:tgtEl>
                                          <p:spTgt spid="286722">
                                            <p:txEl>
                                              <p:pRg st="6" end="6"/>
                                            </p:txEl>
                                          </p:spTgt>
                                        </p:tgtEl>
                                        <p:attrNameLst>
                                          <p:attrName>style.visibility</p:attrName>
                                        </p:attrNameLst>
                                      </p:cBhvr>
                                      <p:to>
                                        <p:strVal val="visible"/>
                                      </p:to>
                                    </p:set>
                                    <p:animScale>
                                      <p:cBhvr>
                                        <p:cTn id="49" dur="2000" decel="50000" fill="hold">
                                          <p:stCondLst>
                                            <p:cond delay="0"/>
                                          </p:stCondLst>
                                        </p:cTn>
                                        <p:tgtEl>
                                          <p:spTgt spid="286722">
                                            <p:txEl>
                                              <p:pRg st="6" end="6"/>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0" dur="2000" decel="50000" fill="hold">
                                          <p:stCondLst>
                                            <p:cond delay="0"/>
                                          </p:stCondLst>
                                        </p:cTn>
                                        <p:tgtEl>
                                          <p:spTgt spid="286722">
                                            <p:txEl>
                                              <p:pRg st="6" end="6"/>
                                            </p:txEl>
                                          </p:spTgt>
                                        </p:tgtEl>
                                        <p:attrNameLst>
                                          <p:attrName>ppt_x</p:attrName>
                                          <p:attrName>ppt_y</p:attrName>
                                        </p:attrNameLst>
                                      </p:cBhvr>
                                    </p:animMotion>
                                    <p:animEffect transition="in" filter="fade">
                                      <p:cBhvr>
                                        <p:cTn id="51" dur="2000"/>
                                        <p:tgtEl>
                                          <p:spTgt spid="286722">
                                            <p:txEl>
                                              <p:pRg st="6" end="6"/>
                                            </p:txEl>
                                          </p:spTgt>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52" presetClass="entr" presetSubtype="0" fill="hold" grpId="0" nodeType="clickEffect">
                                  <p:stCondLst>
                                    <p:cond delay="0"/>
                                  </p:stCondLst>
                                  <p:childTnLst>
                                    <p:set>
                                      <p:cBhvr>
                                        <p:cTn id="55" dur="1" fill="hold">
                                          <p:stCondLst>
                                            <p:cond delay="0"/>
                                          </p:stCondLst>
                                        </p:cTn>
                                        <p:tgtEl>
                                          <p:spTgt spid="286722">
                                            <p:txEl>
                                              <p:pRg st="7" end="7"/>
                                            </p:txEl>
                                          </p:spTgt>
                                        </p:tgtEl>
                                        <p:attrNameLst>
                                          <p:attrName>style.visibility</p:attrName>
                                        </p:attrNameLst>
                                      </p:cBhvr>
                                      <p:to>
                                        <p:strVal val="visible"/>
                                      </p:to>
                                    </p:set>
                                    <p:animScale>
                                      <p:cBhvr>
                                        <p:cTn id="56" dur="2000" decel="50000" fill="hold">
                                          <p:stCondLst>
                                            <p:cond delay="0"/>
                                          </p:stCondLst>
                                        </p:cTn>
                                        <p:tgtEl>
                                          <p:spTgt spid="286722">
                                            <p:txEl>
                                              <p:pRg st="7" end="7"/>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7" dur="2000" decel="50000" fill="hold">
                                          <p:stCondLst>
                                            <p:cond delay="0"/>
                                          </p:stCondLst>
                                        </p:cTn>
                                        <p:tgtEl>
                                          <p:spTgt spid="286722">
                                            <p:txEl>
                                              <p:pRg st="7" end="7"/>
                                            </p:txEl>
                                          </p:spTgt>
                                        </p:tgtEl>
                                        <p:attrNameLst>
                                          <p:attrName>ppt_x</p:attrName>
                                          <p:attrName>ppt_y</p:attrName>
                                        </p:attrNameLst>
                                      </p:cBhvr>
                                    </p:animMotion>
                                    <p:animEffect transition="in" filter="fade">
                                      <p:cBhvr>
                                        <p:cTn id="58" dur="2000"/>
                                        <p:tgtEl>
                                          <p:spTgt spid="286722">
                                            <p:txEl>
                                              <p:pRg st="7" end="7"/>
                                            </p:txEl>
                                          </p:spTgt>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52" presetClass="entr" presetSubtype="0" fill="hold" grpId="0" nodeType="clickEffect">
                                  <p:stCondLst>
                                    <p:cond delay="0"/>
                                  </p:stCondLst>
                                  <p:childTnLst>
                                    <p:set>
                                      <p:cBhvr>
                                        <p:cTn id="62" dur="1" fill="hold">
                                          <p:stCondLst>
                                            <p:cond delay="0"/>
                                          </p:stCondLst>
                                        </p:cTn>
                                        <p:tgtEl>
                                          <p:spTgt spid="286722">
                                            <p:txEl>
                                              <p:pRg st="8" end="8"/>
                                            </p:txEl>
                                          </p:spTgt>
                                        </p:tgtEl>
                                        <p:attrNameLst>
                                          <p:attrName>style.visibility</p:attrName>
                                        </p:attrNameLst>
                                      </p:cBhvr>
                                      <p:to>
                                        <p:strVal val="visible"/>
                                      </p:to>
                                    </p:set>
                                    <p:animScale>
                                      <p:cBhvr>
                                        <p:cTn id="63" dur="2000" decel="50000" fill="hold">
                                          <p:stCondLst>
                                            <p:cond delay="0"/>
                                          </p:stCondLst>
                                        </p:cTn>
                                        <p:tgtEl>
                                          <p:spTgt spid="286722">
                                            <p:txEl>
                                              <p:pRg st="8" end="8"/>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64" dur="2000" decel="50000" fill="hold">
                                          <p:stCondLst>
                                            <p:cond delay="0"/>
                                          </p:stCondLst>
                                        </p:cTn>
                                        <p:tgtEl>
                                          <p:spTgt spid="286722">
                                            <p:txEl>
                                              <p:pRg st="8" end="8"/>
                                            </p:txEl>
                                          </p:spTgt>
                                        </p:tgtEl>
                                        <p:attrNameLst>
                                          <p:attrName>ppt_x</p:attrName>
                                          <p:attrName>ppt_y</p:attrName>
                                        </p:attrNameLst>
                                      </p:cBhvr>
                                    </p:animMotion>
                                    <p:animEffect transition="in" filter="fade">
                                      <p:cBhvr>
                                        <p:cTn id="65" dur="2000"/>
                                        <p:tgtEl>
                                          <p:spTgt spid="286722">
                                            <p:txEl>
                                              <p:pRg st="8" end="8"/>
                                            </p:txEl>
                                          </p:spTgt>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52" presetClass="entr" presetSubtype="0" fill="hold" grpId="0" nodeType="clickEffect">
                                  <p:stCondLst>
                                    <p:cond delay="0"/>
                                  </p:stCondLst>
                                  <p:childTnLst>
                                    <p:set>
                                      <p:cBhvr>
                                        <p:cTn id="69" dur="1" fill="hold">
                                          <p:stCondLst>
                                            <p:cond delay="0"/>
                                          </p:stCondLst>
                                        </p:cTn>
                                        <p:tgtEl>
                                          <p:spTgt spid="286722">
                                            <p:txEl>
                                              <p:pRg st="9" end="9"/>
                                            </p:txEl>
                                          </p:spTgt>
                                        </p:tgtEl>
                                        <p:attrNameLst>
                                          <p:attrName>style.visibility</p:attrName>
                                        </p:attrNameLst>
                                      </p:cBhvr>
                                      <p:to>
                                        <p:strVal val="visible"/>
                                      </p:to>
                                    </p:set>
                                    <p:animScale>
                                      <p:cBhvr>
                                        <p:cTn id="70" dur="2000" decel="50000" fill="hold">
                                          <p:stCondLst>
                                            <p:cond delay="0"/>
                                          </p:stCondLst>
                                        </p:cTn>
                                        <p:tgtEl>
                                          <p:spTgt spid="286722">
                                            <p:txEl>
                                              <p:pRg st="9" end="9"/>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71" dur="2000" decel="50000" fill="hold">
                                          <p:stCondLst>
                                            <p:cond delay="0"/>
                                          </p:stCondLst>
                                        </p:cTn>
                                        <p:tgtEl>
                                          <p:spTgt spid="286722">
                                            <p:txEl>
                                              <p:pRg st="9" end="9"/>
                                            </p:txEl>
                                          </p:spTgt>
                                        </p:tgtEl>
                                        <p:attrNameLst>
                                          <p:attrName>ppt_x</p:attrName>
                                          <p:attrName>ppt_y</p:attrName>
                                        </p:attrNameLst>
                                      </p:cBhvr>
                                    </p:animMotion>
                                    <p:animEffect transition="in" filter="fade">
                                      <p:cBhvr>
                                        <p:cTn id="72" dur="2000"/>
                                        <p:tgtEl>
                                          <p:spTgt spid="286722">
                                            <p:txEl>
                                              <p:pRg st="9" end="9"/>
                                            </p:txEl>
                                          </p:spTgt>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52" presetClass="entr" presetSubtype="0" fill="hold" grpId="0" nodeType="clickEffect">
                                  <p:stCondLst>
                                    <p:cond delay="0"/>
                                  </p:stCondLst>
                                  <p:childTnLst>
                                    <p:set>
                                      <p:cBhvr>
                                        <p:cTn id="76" dur="1" fill="hold">
                                          <p:stCondLst>
                                            <p:cond delay="0"/>
                                          </p:stCondLst>
                                        </p:cTn>
                                        <p:tgtEl>
                                          <p:spTgt spid="286722">
                                            <p:txEl>
                                              <p:pRg st="10" end="10"/>
                                            </p:txEl>
                                          </p:spTgt>
                                        </p:tgtEl>
                                        <p:attrNameLst>
                                          <p:attrName>style.visibility</p:attrName>
                                        </p:attrNameLst>
                                      </p:cBhvr>
                                      <p:to>
                                        <p:strVal val="visible"/>
                                      </p:to>
                                    </p:set>
                                    <p:animScale>
                                      <p:cBhvr>
                                        <p:cTn id="77" dur="2000" decel="50000" fill="hold">
                                          <p:stCondLst>
                                            <p:cond delay="0"/>
                                          </p:stCondLst>
                                        </p:cTn>
                                        <p:tgtEl>
                                          <p:spTgt spid="286722">
                                            <p:txEl>
                                              <p:pRg st="10" end="1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78" dur="2000" decel="50000" fill="hold">
                                          <p:stCondLst>
                                            <p:cond delay="0"/>
                                          </p:stCondLst>
                                        </p:cTn>
                                        <p:tgtEl>
                                          <p:spTgt spid="286722">
                                            <p:txEl>
                                              <p:pRg st="10" end="10"/>
                                            </p:txEl>
                                          </p:spTgt>
                                        </p:tgtEl>
                                        <p:attrNameLst>
                                          <p:attrName>ppt_x</p:attrName>
                                          <p:attrName>ppt_y</p:attrName>
                                        </p:attrNameLst>
                                      </p:cBhvr>
                                    </p:animMotion>
                                    <p:animEffect transition="in" filter="fade">
                                      <p:cBhvr>
                                        <p:cTn id="79" dur="2000"/>
                                        <p:tgtEl>
                                          <p:spTgt spid="286722">
                                            <p:txEl>
                                              <p:pRg st="10" end="10"/>
                                            </p:txEl>
                                          </p:spTgt>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52" presetClass="entr" presetSubtype="0" fill="hold" grpId="0" nodeType="clickEffect">
                                  <p:stCondLst>
                                    <p:cond delay="0"/>
                                  </p:stCondLst>
                                  <p:childTnLst>
                                    <p:set>
                                      <p:cBhvr>
                                        <p:cTn id="83" dur="1" fill="hold">
                                          <p:stCondLst>
                                            <p:cond delay="0"/>
                                          </p:stCondLst>
                                        </p:cTn>
                                        <p:tgtEl>
                                          <p:spTgt spid="286722">
                                            <p:txEl>
                                              <p:pRg st="11" end="11"/>
                                            </p:txEl>
                                          </p:spTgt>
                                        </p:tgtEl>
                                        <p:attrNameLst>
                                          <p:attrName>style.visibility</p:attrName>
                                        </p:attrNameLst>
                                      </p:cBhvr>
                                      <p:to>
                                        <p:strVal val="visible"/>
                                      </p:to>
                                    </p:set>
                                    <p:animScale>
                                      <p:cBhvr>
                                        <p:cTn id="84" dur="2000" decel="50000" fill="hold">
                                          <p:stCondLst>
                                            <p:cond delay="0"/>
                                          </p:stCondLst>
                                        </p:cTn>
                                        <p:tgtEl>
                                          <p:spTgt spid="286722">
                                            <p:txEl>
                                              <p:pRg st="11" end="1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5" dur="2000" decel="50000" fill="hold">
                                          <p:stCondLst>
                                            <p:cond delay="0"/>
                                          </p:stCondLst>
                                        </p:cTn>
                                        <p:tgtEl>
                                          <p:spTgt spid="286722">
                                            <p:txEl>
                                              <p:pRg st="11" end="11"/>
                                            </p:txEl>
                                          </p:spTgt>
                                        </p:tgtEl>
                                        <p:attrNameLst>
                                          <p:attrName>ppt_x</p:attrName>
                                          <p:attrName>ppt_y</p:attrName>
                                        </p:attrNameLst>
                                      </p:cBhvr>
                                    </p:animMotion>
                                    <p:animEffect transition="in" filter="fade">
                                      <p:cBhvr>
                                        <p:cTn id="86" dur="2000"/>
                                        <p:tgtEl>
                                          <p:spTgt spid="286722">
                                            <p:txEl>
                                              <p:pRg st="11" end="11"/>
                                            </p:txEl>
                                          </p:spTgt>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52" presetClass="entr" presetSubtype="0" fill="hold" grpId="0" nodeType="clickEffect">
                                  <p:stCondLst>
                                    <p:cond delay="0"/>
                                  </p:stCondLst>
                                  <p:childTnLst>
                                    <p:set>
                                      <p:cBhvr>
                                        <p:cTn id="90" dur="1" fill="hold">
                                          <p:stCondLst>
                                            <p:cond delay="0"/>
                                          </p:stCondLst>
                                        </p:cTn>
                                        <p:tgtEl>
                                          <p:spTgt spid="286722">
                                            <p:txEl>
                                              <p:pRg st="12" end="12"/>
                                            </p:txEl>
                                          </p:spTgt>
                                        </p:tgtEl>
                                        <p:attrNameLst>
                                          <p:attrName>style.visibility</p:attrName>
                                        </p:attrNameLst>
                                      </p:cBhvr>
                                      <p:to>
                                        <p:strVal val="visible"/>
                                      </p:to>
                                    </p:set>
                                    <p:animScale>
                                      <p:cBhvr>
                                        <p:cTn id="91" dur="2000" decel="50000" fill="hold">
                                          <p:stCondLst>
                                            <p:cond delay="0"/>
                                          </p:stCondLst>
                                        </p:cTn>
                                        <p:tgtEl>
                                          <p:spTgt spid="286722">
                                            <p:txEl>
                                              <p:pRg st="12" end="1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92" dur="2000" decel="50000" fill="hold">
                                          <p:stCondLst>
                                            <p:cond delay="0"/>
                                          </p:stCondLst>
                                        </p:cTn>
                                        <p:tgtEl>
                                          <p:spTgt spid="286722">
                                            <p:txEl>
                                              <p:pRg st="12" end="12"/>
                                            </p:txEl>
                                          </p:spTgt>
                                        </p:tgtEl>
                                        <p:attrNameLst>
                                          <p:attrName>ppt_x</p:attrName>
                                          <p:attrName>ppt_y</p:attrName>
                                        </p:attrNameLst>
                                      </p:cBhvr>
                                    </p:animMotion>
                                    <p:animEffect transition="in" filter="fade">
                                      <p:cBhvr>
                                        <p:cTn id="93" dur="2000"/>
                                        <p:tgtEl>
                                          <p:spTgt spid="286722">
                                            <p:txEl>
                                              <p:pRg st="12" end="12"/>
                                            </p:txEl>
                                          </p:spTgt>
                                        </p:tgtEl>
                                      </p:cBhvr>
                                    </p:animEffect>
                                  </p:childTnLst>
                                </p:cTn>
                              </p:par>
                            </p:childTnLst>
                          </p:cTn>
                        </p:par>
                      </p:childTnLst>
                    </p:cTn>
                  </p:par>
                  <p:par>
                    <p:cTn id="94" fill="hold" nodeType="clickPar">
                      <p:stCondLst>
                        <p:cond delay="indefinite"/>
                      </p:stCondLst>
                      <p:childTnLst>
                        <p:par>
                          <p:cTn id="95" fill="hold" nodeType="withGroup">
                            <p:stCondLst>
                              <p:cond delay="0"/>
                            </p:stCondLst>
                            <p:childTnLst>
                              <p:par>
                                <p:cTn id="96" presetID="52" presetClass="entr" presetSubtype="0" fill="hold" grpId="0" nodeType="clickEffect">
                                  <p:stCondLst>
                                    <p:cond delay="0"/>
                                  </p:stCondLst>
                                  <p:childTnLst>
                                    <p:set>
                                      <p:cBhvr>
                                        <p:cTn id="97" dur="1" fill="hold">
                                          <p:stCondLst>
                                            <p:cond delay="0"/>
                                          </p:stCondLst>
                                        </p:cTn>
                                        <p:tgtEl>
                                          <p:spTgt spid="286722">
                                            <p:txEl>
                                              <p:pRg st="13" end="13"/>
                                            </p:txEl>
                                          </p:spTgt>
                                        </p:tgtEl>
                                        <p:attrNameLst>
                                          <p:attrName>style.visibility</p:attrName>
                                        </p:attrNameLst>
                                      </p:cBhvr>
                                      <p:to>
                                        <p:strVal val="visible"/>
                                      </p:to>
                                    </p:set>
                                    <p:animScale>
                                      <p:cBhvr>
                                        <p:cTn id="98" dur="2000" decel="50000" fill="hold">
                                          <p:stCondLst>
                                            <p:cond delay="0"/>
                                          </p:stCondLst>
                                        </p:cTn>
                                        <p:tgtEl>
                                          <p:spTgt spid="286722">
                                            <p:txEl>
                                              <p:pRg st="13" end="1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99" dur="2000" decel="50000" fill="hold">
                                          <p:stCondLst>
                                            <p:cond delay="0"/>
                                          </p:stCondLst>
                                        </p:cTn>
                                        <p:tgtEl>
                                          <p:spTgt spid="286722">
                                            <p:txEl>
                                              <p:pRg st="13" end="13"/>
                                            </p:txEl>
                                          </p:spTgt>
                                        </p:tgtEl>
                                        <p:attrNameLst>
                                          <p:attrName>ppt_x</p:attrName>
                                          <p:attrName>ppt_y</p:attrName>
                                        </p:attrNameLst>
                                      </p:cBhvr>
                                    </p:animMotion>
                                    <p:animEffect transition="in" filter="fade">
                                      <p:cBhvr>
                                        <p:cTn id="100" dur="2000"/>
                                        <p:tgtEl>
                                          <p:spTgt spid="286722">
                                            <p:txEl>
                                              <p:pRg st="13" end="13"/>
                                            </p:txEl>
                                          </p:spTgt>
                                        </p:tgtEl>
                                      </p:cBhvr>
                                    </p:animEffec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52" presetClass="entr" presetSubtype="0" fill="hold" grpId="0" nodeType="clickEffect">
                                  <p:stCondLst>
                                    <p:cond delay="0"/>
                                  </p:stCondLst>
                                  <p:childTnLst>
                                    <p:set>
                                      <p:cBhvr>
                                        <p:cTn id="104" dur="1" fill="hold">
                                          <p:stCondLst>
                                            <p:cond delay="0"/>
                                          </p:stCondLst>
                                        </p:cTn>
                                        <p:tgtEl>
                                          <p:spTgt spid="286722">
                                            <p:txEl>
                                              <p:pRg st="14" end="14"/>
                                            </p:txEl>
                                          </p:spTgt>
                                        </p:tgtEl>
                                        <p:attrNameLst>
                                          <p:attrName>style.visibility</p:attrName>
                                        </p:attrNameLst>
                                      </p:cBhvr>
                                      <p:to>
                                        <p:strVal val="visible"/>
                                      </p:to>
                                    </p:set>
                                    <p:animScale>
                                      <p:cBhvr>
                                        <p:cTn id="105" dur="2000" decel="50000" fill="hold">
                                          <p:stCondLst>
                                            <p:cond delay="0"/>
                                          </p:stCondLst>
                                        </p:cTn>
                                        <p:tgtEl>
                                          <p:spTgt spid="286722">
                                            <p:txEl>
                                              <p:pRg st="14" end="1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06" dur="2000" decel="50000" fill="hold">
                                          <p:stCondLst>
                                            <p:cond delay="0"/>
                                          </p:stCondLst>
                                        </p:cTn>
                                        <p:tgtEl>
                                          <p:spTgt spid="286722">
                                            <p:txEl>
                                              <p:pRg st="14" end="14"/>
                                            </p:txEl>
                                          </p:spTgt>
                                        </p:tgtEl>
                                        <p:attrNameLst>
                                          <p:attrName>ppt_x</p:attrName>
                                          <p:attrName>ppt_y</p:attrName>
                                        </p:attrNameLst>
                                      </p:cBhvr>
                                    </p:animMotion>
                                    <p:animEffect transition="in" filter="fade">
                                      <p:cBhvr>
                                        <p:cTn id="107" dur="2000"/>
                                        <p:tgtEl>
                                          <p:spTgt spid="286722">
                                            <p:txEl>
                                              <p:pRg st="14" end="14"/>
                                            </p:txEl>
                                          </p:spTgt>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52" presetClass="entr" presetSubtype="0" fill="hold" grpId="0" nodeType="clickEffect">
                                  <p:stCondLst>
                                    <p:cond delay="0"/>
                                  </p:stCondLst>
                                  <p:childTnLst>
                                    <p:set>
                                      <p:cBhvr>
                                        <p:cTn id="111" dur="1" fill="hold">
                                          <p:stCondLst>
                                            <p:cond delay="0"/>
                                          </p:stCondLst>
                                        </p:cTn>
                                        <p:tgtEl>
                                          <p:spTgt spid="286722">
                                            <p:txEl>
                                              <p:pRg st="15" end="15"/>
                                            </p:txEl>
                                          </p:spTgt>
                                        </p:tgtEl>
                                        <p:attrNameLst>
                                          <p:attrName>style.visibility</p:attrName>
                                        </p:attrNameLst>
                                      </p:cBhvr>
                                      <p:to>
                                        <p:strVal val="visible"/>
                                      </p:to>
                                    </p:set>
                                    <p:animScale>
                                      <p:cBhvr>
                                        <p:cTn id="112" dur="2000" decel="50000" fill="hold">
                                          <p:stCondLst>
                                            <p:cond delay="0"/>
                                          </p:stCondLst>
                                        </p:cTn>
                                        <p:tgtEl>
                                          <p:spTgt spid="286722">
                                            <p:txEl>
                                              <p:pRg st="15" end="1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13" dur="2000" decel="50000" fill="hold">
                                          <p:stCondLst>
                                            <p:cond delay="0"/>
                                          </p:stCondLst>
                                        </p:cTn>
                                        <p:tgtEl>
                                          <p:spTgt spid="286722">
                                            <p:txEl>
                                              <p:pRg st="15" end="15"/>
                                            </p:txEl>
                                          </p:spTgt>
                                        </p:tgtEl>
                                        <p:attrNameLst>
                                          <p:attrName>ppt_x</p:attrName>
                                          <p:attrName>ppt_y</p:attrName>
                                        </p:attrNameLst>
                                      </p:cBhvr>
                                    </p:animMotion>
                                    <p:animEffect transition="in" filter="fade">
                                      <p:cBhvr>
                                        <p:cTn id="114" dur="2000"/>
                                        <p:tgtEl>
                                          <p:spTgt spid="286722">
                                            <p:txEl>
                                              <p:pRg st="15" end="15"/>
                                            </p:txEl>
                                          </p:spTgt>
                                        </p:tgtEl>
                                      </p:cBhvr>
                                    </p:animEffec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52" presetClass="entr" presetSubtype="0" fill="hold" grpId="0" nodeType="clickEffect">
                                  <p:stCondLst>
                                    <p:cond delay="0"/>
                                  </p:stCondLst>
                                  <p:childTnLst>
                                    <p:set>
                                      <p:cBhvr>
                                        <p:cTn id="118" dur="1" fill="hold">
                                          <p:stCondLst>
                                            <p:cond delay="0"/>
                                          </p:stCondLst>
                                        </p:cTn>
                                        <p:tgtEl>
                                          <p:spTgt spid="286722">
                                            <p:txEl>
                                              <p:pRg st="16" end="16"/>
                                            </p:txEl>
                                          </p:spTgt>
                                        </p:tgtEl>
                                        <p:attrNameLst>
                                          <p:attrName>style.visibility</p:attrName>
                                        </p:attrNameLst>
                                      </p:cBhvr>
                                      <p:to>
                                        <p:strVal val="visible"/>
                                      </p:to>
                                    </p:set>
                                    <p:animScale>
                                      <p:cBhvr>
                                        <p:cTn id="119" dur="2000" decel="50000" fill="hold">
                                          <p:stCondLst>
                                            <p:cond delay="0"/>
                                          </p:stCondLst>
                                        </p:cTn>
                                        <p:tgtEl>
                                          <p:spTgt spid="286722">
                                            <p:txEl>
                                              <p:pRg st="16" end="16"/>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20" dur="2000" decel="50000" fill="hold">
                                          <p:stCondLst>
                                            <p:cond delay="0"/>
                                          </p:stCondLst>
                                        </p:cTn>
                                        <p:tgtEl>
                                          <p:spTgt spid="286722">
                                            <p:txEl>
                                              <p:pRg st="16" end="16"/>
                                            </p:txEl>
                                          </p:spTgt>
                                        </p:tgtEl>
                                        <p:attrNameLst>
                                          <p:attrName>ppt_x</p:attrName>
                                          <p:attrName>ppt_y</p:attrName>
                                        </p:attrNameLst>
                                      </p:cBhvr>
                                    </p:animMotion>
                                    <p:animEffect transition="in" filter="fade">
                                      <p:cBhvr>
                                        <p:cTn id="121" dur="2000"/>
                                        <p:tgtEl>
                                          <p:spTgt spid="286722">
                                            <p:txEl>
                                              <p:pRg st="16" end="16"/>
                                            </p:txEl>
                                          </p:spTgt>
                                        </p:tgtEl>
                                      </p:cBhvr>
                                    </p:animEffect>
                                  </p:childTnLst>
                                </p:cTn>
                              </p:par>
                            </p:childTnLst>
                          </p:cTn>
                        </p:par>
                      </p:childTnLst>
                    </p:cTn>
                  </p:par>
                  <p:par>
                    <p:cTn id="122" fill="hold" nodeType="clickPar">
                      <p:stCondLst>
                        <p:cond delay="indefinite"/>
                      </p:stCondLst>
                      <p:childTnLst>
                        <p:par>
                          <p:cTn id="123" fill="hold" nodeType="withGroup">
                            <p:stCondLst>
                              <p:cond delay="0"/>
                            </p:stCondLst>
                            <p:childTnLst>
                              <p:par>
                                <p:cTn id="124" presetID="52" presetClass="entr" presetSubtype="0" fill="hold" grpId="0" nodeType="clickEffect">
                                  <p:stCondLst>
                                    <p:cond delay="0"/>
                                  </p:stCondLst>
                                  <p:childTnLst>
                                    <p:set>
                                      <p:cBhvr>
                                        <p:cTn id="125" dur="1" fill="hold">
                                          <p:stCondLst>
                                            <p:cond delay="0"/>
                                          </p:stCondLst>
                                        </p:cTn>
                                        <p:tgtEl>
                                          <p:spTgt spid="286722">
                                            <p:txEl>
                                              <p:pRg st="17" end="17"/>
                                            </p:txEl>
                                          </p:spTgt>
                                        </p:tgtEl>
                                        <p:attrNameLst>
                                          <p:attrName>style.visibility</p:attrName>
                                        </p:attrNameLst>
                                      </p:cBhvr>
                                      <p:to>
                                        <p:strVal val="visible"/>
                                      </p:to>
                                    </p:set>
                                    <p:animScale>
                                      <p:cBhvr>
                                        <p:cTn id="126" dur="2000" decel="50000" fill="hold">
                                          <p:stCondLst>
                                            <p:cond delay="0"/>
                                          </p:stCondLst>
                                        </p:cTn>
                                        <p:tgtEl>
                                          <p:spTgt spid="286722">
                                            <p:txEl>
                                              <p:pRg st="17" end="17"/>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27" dur="2000" decel="50000" fill="hold">
                                          <p:stCondLst>
                                            <p:cond delay="0"/>
                                          </p:stCondLst>
                                        </p:cTn>
                                        <p:tgtEl>
                                          <p:spTgt spid="286722">
                                            <p:txEl>
                                              <p:pRg st="17" end="17"/>
                                            </p:txEl>
                                          </p:spTgt>
                                        </p:tgtEl>
                                        <p:attrNameLst>
                                          <p:attrName>ppt_x</p:attrName>
                                          <p:attrName>ppt_y</p:attrName>
                                        </p:attrNameLst>
                                      </p:cBhvr>
                                    </p:animMotion>
                                    <p:animEffect transition="in" filter="fade">
                                      <p:cBhvr>
                                        <p:cTn id="128" dur="2000"/>
                                        <p:tgtEl>
                                          <p:spTgt spid="286722">
                                            <p:txEl>
                                              <p:pRg st="17" end="17"/>
                                            </p:txEl>
                                          </p:spTgt>
                                        </p:tgtEl>
                                      </p:cBhvr>
                                    </p:animEffec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52" presetClass="entr" presetSubtype="0" fill="hold" grpId="0" nodeType="clickEffect">
                                  <p:stCondLst>
                                    <p:cond delay="0"/>
                                  </p:stCondLst>
                                  <p:childTnLst>
                                    <p:set>
                                      <p:cBhvr>
                                        <p:cTn id="132" dur="1" fill="hold">
                                          <p:stCondLst>
                                            <p:cond delay="0"/>
                                          </p:stCondLst>
                                        </p:cTn>
                                        <p:tgtEl>
                                          <p:spTgt spid="286722">
                                            <p:txEl>
                                              <p:pRg st="18" end="18"/>
                                            </p:txEl>
                                          </p:spTgt>
                                        </p:tgtEl>
                                        <p:attrNameLst>
                                          <p:attrName>style.visibility</p:attrName>
                                        </p:attrNameLst>
                                      </p:cBhvr>
                                      <p:to>
                                        <p:strVal val="visible"/>
                                      </p:to>
                                    </p:set>
                                    <p:animScale>
                                      <p:cBhvr>
                                        <p:cTn id="133" dur="2000" decel="50000" fill="hold">
                                          <p:stCondLst>
                                            <p:cond delay="0"/>
                                          </p:stCondLst>
                                        </p:cTn>
                                        <p:tgtEl>
                                          <p:spTgt spid="286722">
                                            <p:txEl>
                                              <p:pRg st="18" end="18"/>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4" dur="2000" decel="50000" fill="hold">
                                          <p:stCondLst>
                                            <p:cond delay="0"/>
                                          </p:stCondLst>
                                        </p:cTn>
                                        <p:tgtEl>
                                          <p:spTgt spid="286722">
                                            <p:txEl>
                                              <p:pRg st="18" end="18"/>
                                            </p:txEl>
                                          </p:spTgt>
                                        </p:tgtEl>
                                        <p:attrNameLst>
                                          <p:attrName>ppt_x</p:attrName>
                                          <p:attrName>ppt_y</p:attrName>
                                        </p:attrNameLst>
                                      </p:cBhvr>
                                    </p:animMotion>
                                    <p:animEffect transition="in" filter="fade">
                                      <p:cBhvr>
                                        <p:cTn id="135" dur="2000"/>
                                        <p:tgtEl>
                                          <p:spTgt spid="286722">
                                            <p:txEl>
                                              <p:pRg st="18" end="18"/>
                                            </p:txEl>
                                          </p:spTgt>
                                        </p:tgtEl>
                                      </p:cBhvr>
                                    </p:animEffect>
                                  </p:childTnLst>
                                </p:cTn>
                              </p:par>
                            </p:childTnLst>
                          </p:cTn>
                        </p:par>
                      </p:childTnLst>
                    </p:cTn>
                  </p:par>
                  <p:par>
                    <p:cTn id="136" fill="hold" nodeType="clickPar">
                      <p:stCondLst>
                        <p:cond delay="indefinite"/>
                      </p:stCondLst>
                      <p:childTnLst>
                        <p:par>
                          <p:cTn id="137" fill="hold" nodeType="withGroup">
                            <p:stCondLst>
                              <p:cond delay="0"/>
                            </p:stCondLst>
                            <p:childTnLst>
                              <p:par>
                                <p:cTn id="138" presetID="52" presetClass="entr" presetSubtype="0" fill="hold" grpId="0" nodeType="clickEffect">
                                  <p:stCondLst>
                                    <p:cond delay="0"/>
                                  </p:stCondLst>
                                  <p:childTnLst>
                                    <p:set>
                                      <p:cBhvr>
                                        <p:cTn id="139" dur="1" fill="hold">
                                          <p:stCondLst>
                                            <p:cond delay="0"/>
                                          </p:stCondLst>
                                        </p:cTn>
                                        <p:tgtEl>
                                          <p:spTgt spid="286722">
                                            <p:txEl>
                                              <p:pRg st="19" end="19"/>
                                            </p:txEl>
                                          </p:spTgt>
                                        </p:tgtEl>
                                        <p:attrNameLst>
                                          <p:attrName>style.visibility</p:attrName>
                                        </p:attrNameLst>
                                      </p:cBhvr>
                                      <p:to>
                                        <p:strVal val="visible"/>
                                      </p:to>
                                    </p:set>
                                    <p:animScale>
                                      <p:cBhvr>
                                        <p:cTn id="140" dur="2000" decel="50000" fill="hold">
                                          <p:stCondLst>
                                            <p:cond delay="0"/>
                                          </p:stCondLst>
                                        </p:cTn>
                                        <p:tgtEl>
                                          <p:spTgt spid="286722">
                                            <p:txEl>
                                              <p:pRg st="19" end="19"/>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41" dur="2000" decel="50000" fill="hold">
                                          <p:stCondLst>
                                            <p:cond delay="0"/>
                                          </p:stCondLst>
                                        </p:cTn>
                                        <p:tgtEl>
                                          <p:spTgt spid="286722">
                                            <p:txEl>
                                              <p:pRg st="19" end="19"/>
                                            </p:txEl>
                                          </p:spTgt>
                                        </p:tgtEl>
                                        <p:attrNameLst>
                                          <p:attrName>ppt_x</p:attrName>
                                          <p:attrName>ppt_y</p:attrName>
                                        </p:attrNameLst>
                                      </p:cBhvr>
                                    </p:animMotion>
                                    <p:animEffect transition="in" filter="fade">
                                      <p:cBhvr>
                                        <p:cTn id="142" dur="2000"/>
                                        <p:tgtEl>
                                          <p:spTgt spid="286722">
                                            <p:txEl>
                                              <p:pRg st="19" end="19"/>
                                            </p:txEl>
                                          </p:spTgt>
                                        </p:tgtEl>
                                      </p:cBhvr>
                                    </p:animEffect>
                                  </p:childTnLst>
                                </p:cTn>
                              </p:par>
                            </p:childTnLst>
                          </p:cTn>
                        </p:par>
                      </p:childTnLst>
                    </p:cTn>
                  </p:par>
                  <p:par>
                    <p:cTn id="143" fill="hold" nodeType="clickPar">
                      <p:stCondLst>
                        <p:cond delay="indefinite"/>
                      </p:stCondLst>
                      <p:childTnLst>
                        <p:par>
                          <p:cTn id="144" fill="hold" nodeType="withGroup">
                            <p:stCondLst>
                              <p:cond delay="0"/>
                            </p:stCondLst>
                            <p:childTnLst>
                              <p:par>
                                <p:cTn id="145" presetID="52" presetClass="entr" presetSubtype="0" fill="hold" grpId="0" nodeType="clickEffect">
                                  <p:stCondLst>
                                    <p:cond delay="0"/>
                                  </p:stCondLst>
                                  <p:childTnLst>
                                    <p:set>
                                      <p:cBhvr>
                                        <p:cTn id="146" dur="1" fill="hold">
                                          <p:stCondLst>
                                            <p:cond delay="0"/>
                                          </p:stCondLst>
                                        </p:cTn>
                                        <p:tgtEl>
                                          <p:spTgt spid="286722">
                                            <p:txEl>
                                              <p:pRg st="20" end="20"/>
                                            </p:txEl>
                                          </p:spTgt>
                                        </p:tgtEl>
                                        <p:attrNameLst>
                                          <p:attrName>style.visibility</p:attrName>
                                        </p:attrNameLst>
                                      </p:cBhvr>
                                      <p:to>
                                        <p:strVal val="visible"/>
                                      </p:to>
                                    </p:set>
                                    <p:animScale>
                                      <p:cBhvr>
                                        <p:cTn id="147" dur="2000" decel="50000" fill="hold">
                                          <p:stCondLst>
                                            <p:cond delay="0"/>
                                          </p:stCondLst>
                                        </p:cTn>
                                        <p:tgtEl>
                                          <p:spTgt spid="286722">
                                            <p:txEl>
                                              <p:pRg st="20" end="2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48" dur="2000" decel="50000" fill="hold">
                                          <p:stCondLst>
                                            <p:cond delay="0"/>
                                          </p:stCondLst>
                                        </p:cTn>
                                        <p:tgtEl>
                                          <p:spTgt spid="286722">
                                            <p:txEl>
                                              <p:pRg st="20" end="20"/>
                                            </p:txEl>
                                          </p:spTgt>
                                        </p:tgtEl>
                                        <p:attrNameLst>
                                          <p:attrName>ppt_x</p:attrName>
                                          <p:attrName>ppt_y</p:attrName>
                                        </p:attrNameLst>
                                      </p:cBhvr>
                                    </p:animMotion>
                                    <p:animEffect transition="in" filter="fade">
                                      <p:cBhvr>
                                        <p:cTn id="149" dur="2000"/>
                                        <p:tgtEl>
                                          <p:spTgt spid="286722">
                                            <p:txEl>
                                              <p:pRg st="20" end="20"/>
                                            </p:txEl>
                                          </p:spTgt>
                                        </p:tgtEl>
                                      </p:cBhvr>
                                    </p:animEffect>
                                  </p:childTnLst>
                                </p:cTn>
                              </p:par>
                            </p:childTnLst>
                          </p:cTn>
                        </p:par>
                      </p:childTnLst>
                    </p:cTn>
                  </p:par>
                  <p:par>
                    <p:cTn id="150" fill="hold" nodeType="clickPar">
                      <p:stCondLst>
                        <p:cond delay="indefinite"/>
                      </p:stCondLst>
                      <p:childTnLst>
                        <p:par>
                          <p:cTn id="151" fill="hold" nodeType="withGroup">
                            <p:stCondLst>
                              <p:cond delay="0"/>
                            </p:stCondLst>
                            <p:childTnLst>
                              <p:par>
                                <p:cTn id="152" presetID="52" presetClass="entr" presetSubtype="0" fill="hold" grpId="0" nodeType="clickEffect">
                                  <p:stCondLst>
                                    <p:cond delay="0"/>
                                  </p:stCondLst>
                                  <p:childTnLst>
                                    <p:set>
                                      <p:cBhvr>
                                        <p:cTn id="153" dur="1" fill="hold">
                                          <p:stCondLst>
                                            <p:cond delay="0"/>
                                          </p:stCondLst>
                                        </p:cTn>
                                        <p:tgtEl>
                                          <p:spTgt spid="286722">
                                            <p:txEl>
                                              <p:pRg st="21" end="21"/>
                                            </p:txEl>
                                          </p:spTgt>
                                        </p:tgtEl>
                                        <p:attrNameLst>
                                          <p:attrName>style.visibility</p:attrName>
                                        </p:attrNameLst>
                                      </p:cBhvr>
                                      <p:to>
                                        <p:strVal val="visible"/>
                                      </p:to>
                                    </p:set>
                                    <p:animScale>
                                      <p:cBhvr>
                                        <p:cTn id="154" dur="2000" decel="50000" fill="hold">
                                          <p:stCondLst>
                                            <p:cond delay="0"/>
                                          </p:stCondLst>
                                        </p:cTn>
                                        <p:tgtEl>
                                          <p:spTgt spid="286722">
                                            <p:txEl>
                                              <p:pRg st="21" end="2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5" dur="2000" decel="50000" fill="hold">
                                          <p:stCondLst>
                                            <p:cond delay="0"/>
                                          </p:stCondLst>
                                        </p:cTn>
                                        <p:tgtEl>
                                          <p:spTgt spid="286722">
                                            <p:txEl>
                                              <p:pRg st="21" end="21"/>
                                            </p:txEl>
                                          </p:spTgt>
                                        </p:tgtEl>
                                        <p:attrNameLst>
                                          <p:attrName>ppt_x</p:attrName>
                                          <p:attrName>ppt_y</p:attrName>
                                        </p:attrNameLst>
                                      </p:cBhvr>
                                    </p:animMotion>
                                    <p:animEffect transition="in" filter="fade">
                                      <p:cBhvr>
                                        <p:cTn id="156" dur="2000"/>
                                        <p:tgtEl>
                                          <p:spTgt spid="286722">
                                            <p:txEl>
                                              <p:pRg st="21" end="2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22"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3" name="Rectangle 3"/>
          <p:cNvSpPr>
            <a:spLocks noGrp="1" noChangeArrowheads="1"/>
          </p:cNvSpPr>
          <p:nvPr>
            <p:ph type="body" idx="1"/>
          </p:nvPr>
        </p:nvSpPr>
        <p:spPr>
          <a:xfrm>
            <a:off x="0" y="0"/>
            <a:ext cx="9144000" cy="6858000"/>
          </a:xfrm>
        </p:spPr>
        <p:txBody>
          <a:bodyPr/>
          <a:lstStyle/>
          <a:p>
            <a:pPr eaLnBrk="1" hangingPunct="1">
              <a:lnSpc>
                <a:spcPct val="80000"/>
              </a:lnSpc>
              <a:buFont typeface="Wingdings" pitchFamily="2" charset="2"/>
              <a:buNone/>
              <a:defRPr/>
            </a:pPr>
            <a:r>
              <a:rPr lang="kk-KZ" sz="1600" smtClean="0"/>
              <a:t>                                      №4</a:t>
            </a:r>
          </a:p>
          <a:p>
            <a:pPr eaLnBrk="1" hangingPunct="1">
              <a:lnSpc>
                <a:spcPct val="80000"/>
              </a:lnSpc>
              <a:buFont typeface="Wingdings" pitchFamily="2" charset="2"/>
              <a:buNone/>
              <a:defRPr/>
            </a:pPr>
            <a:r>
              <a:rPr lang="kk-KZ" sz="1600" smtClean="0"/>
              <a:t>1. Әкесі Омархан кіммен бірге өмір кешкен?   (Абай)</a:t>
            </a:r>
          </a:p>
          <a:p>
            <a:pPr eaLnBrk="1" hangingPunct="1">
              <a:lnSpc>
                <a:spcPct val="80000"/>
              </a:lnSpc>
              <a:buFont typeface="Wingdings" pitchFamily="2" charset="2"/>
              <a:buNone/>
              <a:defRPr/>
            </a:pPr>
            <a:r>
              <a:rPr lang="kk-KZ" sz="1600" smtClean="0"/>
              <a:t>2. І.Жансүгіровпен бірге жүріп қандай шығарма жазды? («Қараш-қараш оқиғасы»)</a:t>
            </a:r>
          </a:p>
          <a:p>
            <a:pPr eaLnBrk="1" hangingPunct="1">
              <a:lnSpc>
                <a:spcPct val="80000"/>
              </a:lnSpc>
              <a:buFont typeface="Wingdings" pitchFamily="2" charset="2"/>
              <a:buNone/>
              <a:defRPr/>
            </a:pPr>
            <a:r>
              <a:rPr lang="kk-KZ" sz="1600" smtClean="0"/>
              <a:t>3. Семей қалалық мұғалімдер семинариясына қай жылы түседі?  (1915)</a:t>
            </a:r>
          </a:p>
          <a:p>
            <a:pPr eaLnBrk="1" hangingPunct="1">
              <a:lnSpc>
                <a:spcPct val="80000"/>
              </a:lnSpc>
              <a:buFont typeface="Wingdings" pitchFamily="2" charset="2"/>
              <a:buNone/>
              <a:defRPr/>
            </a:pPr>
            <a:r>
              <a:rPr lang="kk-KZ" sz="1600" smtClean="0"/>
              <a:t>4. «Қияда» Абай жолы романының нешінші бөлімі?     (ҮІ бөлім)</a:t>
            </a:r>
          </a:p>
          <a:p>
            <a:pPr eaLnBrk="1" hangingPunct="1">
              <a:lnSpc>
                <a:spcPct val="80000"/>
              </a:lnSpc>
              <a:buFont typeface="Wingdings" pitchFamily="2" charset="2"/>
              <a:buNone/>
              <a:defRPr/>
            </a:pPr>
            <a:r>
              <a:rPr lang="kk-KZ" sz="1600" smtClean="0"/>
              <a:t>5. Ғ.Мүсіреповпен бірлесіп жазған драмасы.    (Қынаптан қылыш)</a:t>
            </a:r>
          </a:p>
          <a:p>
            <a:pPr eaLnBrk="1" hangingPunct="1">
              <a:lnSpc>
                <a:spcPct val="80000"/>
              </a:lnSpc>
              <a:buFont typeface="Wingdings" pitchFamily="2" charset="2"/>
              <a:buNone/>
              <a:defRPr/>
            </a:pPr>
            <a:r>
              <a:rPr lang="kk-KZ" sz="1600" smtClean="0"/>
              <a:t>6. « Тоғжан» қай шығарманың кейіпкері?      (Абай жолы)</a:t>
            </a:r>
          </a:p>
          <a:p>
            <a:pPr eaLnBrk="1" hangingPunct="1">
              <a:lnSpc>
                <a:spcPct val="80000"/>
              </a:lnSpc>
              <a:buFont typeface="Wingdings" pitchFamily="2" charset="2"/>
              <a:buNone/>
              <a:defRPr/>
            </a:pPr>
            <a:r>
              <a:rPr lang="kk-KZ" sz="1600" smtClean="0"/>
              <a:t>7. «Жаман жолдас» шығармасын кімнен аударды?    (Л.Толстойдан)</a:t>
            </a:r>
          </a:p>
          <a:p>
            <a:pPr eaLnBrk="1" hangingPunct="1">
              <a:lnSpc>
                <a:spcPct val="80000"/>
              </a:lnSpc>
              <a:buFont typeface="Wingdings" pitchFamily="2" charset="2"/>
              <a:buNone/>
              <a:defRPr/>
            </a:pPr>
            <a:r>
              <a:rPr lang="kk-KZ" sz="1600" smtClean="0"/>
              <a:t>8. «Қилы заман» романы қай жылы жарық көрді</a:t>
            </a:r>
            <a:r>
              <a:rPr lang="ru-RU" sz="1600" smtClean="0"/>
              <a:t>?         </a:t>
            </a:r>
            <a:r>
              <a:rPr lang="kk-KZ" sz="1600" smtClean="0"/>
              <a:t>(1928 жылы)</a:t>
            </a:r>
          </a:p>
          <a:p>
            <a:pPr eaLnBrk="1" hangingPunct="1">
              <a:lnSpc>
                <a:spcPct val="80000"/>
              </a:lnSpc>
              <a:buFont typeface="Wingdings" pitchFamily="2" charset="2"/>
              <a:buNone/>
              <a:defRPr/>
            </a:pPr>
            <a:r>
              <a:rPr lang="kk-KZ" sz="1600" smtClean="0"/>
              <a:t>9. «Қамқа» қай шығарманың кейіпкері.             (Абай жолы)</a:t>
            </a:r>
          </a:p>
          <a:p>
            <a:pPr eaLnBrk="1" hangingPunct="1">
              <a:lnSpc>
                <a:spcPct val="80000"/>
              </a:lnSpc>
              <a:buFont typeface="Wingdings" pitchFamily="2" charset="2"/>
              <a:buNone/>
              <a:defRPr/>
            </a:pPr>
            <a:r>
              <a:rPr lang="kk-KZ" sz="1600" smtClean="0"/>
              <a:t>10. «Бүркітші» қандай әдеби жанр.    (Әңгіме)</a:t>
            </a:r>
          </a:p>
          <a:p>
            <a:pPr eaLnBrk="1" hangingPunct="1">
              <a:lnSpc>
                <a:spcPct val="80000"/>
              </a:lnSpc>
              <a:buFont typeface="Wingdings" pitchFamily="2" charset="2"/>
              <a:buNone/>
              <a:defRPr/>
            </a:pPr>
            <a:r>
              <a:rPr lang="kk-KZ" sz="1600" smtClean="0"/>
              <a:t>11. «Жетім» әңгімесіндегі негізгі оқиға      (шешесі өлгеннен кейінгі қорлық көрген жетім бала Қасым тағдыры)</a:t>
            </a:r>
          </a:p>
          <a:p>
            <a:pPr eaLnBrk="1" hangingPunct="1">
              <a:lnSpc>
                <a:spcPct val="80000"/>
              </a:lnSpc>
              <a:buFont typeface="Wingdings" pitchFamily="2" charset="2"/>
              <a:buNone/>
              <a:defRPr/>
            </a:pPr>
            <a:r>
              <a:rPr lang="kk-KZ" sz="1600" smtClean="0"/>
              <a:t>12. М. Әуезов есімі қандай оқу орнына берілді?   (ҚҒА әдебиет және өнер институтына берілді)</a:t>
            </a:r>
          </a:p>
          <a:p>
            <a:pPr eaLnBrk="1" hangingPunct="1">
              <a:lnSpc>
                <a:spcPct val="80000"/>
              </a:lnSpc>
              <a:buFont typeface="Wingdings" pitchFamily="2" charset="2"/>
              <a:buNone/>
              <a:defRPr/>
            </a:pPr>
            <a:r>
              <a:rPr lang="kk-KZ" sz="1600" smtClean="0"/>
              <a:t>13. 1936 жылы қазақ әдебиетінде қандай туынды жарияланды?    (Татьянаның қырдағы әні)</a:t>
            </a:r>
          </a:p>
          <a:p>
            <a:pPr eaLnBrk="1" hangingPunct="1">
              <a:lnSpc>
                <a:spcPct val="80000"/>
              </a:lnSpc>
              <a:buFont typeface="Wingdings" pitchFamily="2" charset="2"/>
              <a:buNone/>
              <a:defRPr/>
            </a:pPr>
            <a:r>
              <a:rPr lang="kk-KZ" sz="1600" smtClean="0"/>
              <a:t>14. «Бәбіше-Тоқал» қандай жанр?                  (пьеса)</a:t>
            </a:r>
          </a:p>
          <a:p>
            <a:pPr eaLnBrk="1" hangingPunct="1">
              <a:lnSpc>
                <a:spcPct val="80000"/>
              </a:lnSpc>
              <a:buFont typeface="Wingdings" pitchFamily="2" charset="2"/>
              <a:buNone/>
              <a:defRPr/>
            </a:pPr>
            <a:r>
              <a:rPr lang="kk-KZ" sz="1600" smtClean="0"/>
              <a:t>15. «Абай жолы эпопеясы - тек қазақ әдебиетінің ғана емес, кеңес әдебиетінің үздік жетістіктерінің бірі» - деген кім?                       (Қ.Сәтпаев)</a:t>
            </a:r>
          </a:p>
          <a:p>
            <a:pPr eaLnBrk="1" hangingPunct="1">
              <a:lnSpc>
                <a:spcPct val="80000"/>
              </a:lnSpc>
              <a:buFont typeface="Wingdings" pitchFamily="2" charset="2"/>
              <a:buNone/>
              <a:defRPr/>
            </a:pPr>
            <a:r>
              <a:rPr lang="kk-KZ" sz="1600" smtClean="0"/>
              <a:t>16. «Еңлік –Кебек» пьесасына арқау болған қандай оқиға?    (ХҮІІІ ғ. 80 жылдарында болған қанды оқиға)</a:t>
            </a:r>
          </a:p>
          <a:p>
            <a:pPr eaLnBrk="1" hangingPunct="1">
              <a:lnSpc>
                <a:spcPct val="80000"/>
              </a:lnSpc>
              <a:buFont typeface="Wingdings" pitchFamily="2" charset="2"/>
              <a:buNone/>
              <a:defRPr/>
            </a:pPr>
            <a:r>
              <a:rPr lang="kk-KZ" sz="1600" smtClean="0"/>
              <a:t>17. М.Әуезов ойнаған 1913 жылы алғаш құрылған футбол командасының аты. (Ярыш - Жарыс)</a:t>
            </a:r>
          </a:p>
          <a:p>
            <a:pPr eaLnBrk="1" hangingPunct="1">
              <a:lnSpc>
                <a:spcPct val="80000"/>
              </a:lnSpc>
              <a:buFont typeface="Wingdings" pitchFamily="2" charset="2"/>
              <a:buNone/>
              <a:defRPr/>
            </a:pPr>
            <a:r>
              <a:rPr lang="kk-KZ" sz="1600" smtClean="0"/>
              <a:t>18. Әйелі Валентина Николаевнамен қайда танысты?          (Ленинград университетінде)</a:t>
            </a:r>
          </a:p>
          <a:p>
            <a:pPr eaLnBrk="1" hangingPunct="1">
              <a:lnSpc>
                <a:spcPct val="80000"/>
              </a:lnSpc>
              <a:buFont typeface="Wingdings" pitchFamily="2" charset="2"/>
              <a:buNone/>
              <a:defRPr/>
            </a:pPr>
            <a:r>
              <a:rPr lang="kk-KZ" sz="1600" smtClean="0"/>
              <a:t>19. «Татьянаның қырдағы әні» қандай шығарма                 (әңгіме)</a:t>
            </a:r>
          </a:p>
          <a:p>
            <a:pPr eaLnBrk="1" hangingPunct="1">
              <a:lnSpc>
                <a:spcPct val="80000"/>
              </a:lnSpc>
              <a:buFont typeface="Wingdings" pitchFamily="2" charset="2"/>
              <a:buNone/>
              <a:defRPr/>
            </a:pPr>
            <a:r>
              <a:rPr lang="kk-KZ" sz="1600" smtClean="0"/>
              <a:t>20. «Абай жолы» романында қай кезең суреттелген. (ХІХ ғ соңы ХХ ғ басы)</a:t>
            </a:r>
            <a:endParaRPr lang="ru-RU" sz="1600" smtClean="0"/>
          </a:p>
        </p:txBody>
      </p:sp>
      <p:sp>
        <p:nvSpPr>
          <p:cNvPr id="26627" name="AutoShape 4">
            <a:hlinkClick r:id="rId2" action="ppaction://hlinksldjump"/>
          </p:cNvPr>
          <p:cNvSpPr>
            <a:spLocks noChangeArrowheads="1"/>
          </p:cNvSpPr>
          <p:nvPr/>
        </p:nvSpPr>
        <p:spPr bwMode="auto">
          <a:xfrm>
            <a:off x="7885113" y="6165850"/>
            <a:ext cx="935037" cy="358775"/>
          </a:xfrm>
          <a:prstGeom prst="leftArrow">
            <a:avLst>
              <a:gd name="adj1" fmla="val 49556"/>
              <a:gd name="adj2" fmla="val 65046"/>
            </a:avLst>
          </a:prstGeom>
          <a:solidFill>
            <a:schemeClr val="accent1"/>
          </a:solidFill>
          <a:ln w="9525">
            <a:solidFill>
              <a:schemeClr val="tx1"/>
            </a:solidFill>
            <a:miter lim="800000"/>
            <a:headEnd/>
            <a:tailEnd/>
          </a:ln>
        </p:spPr>
        <p:txBody>
          <a:bodyPr wrap="none" anchor="ctr"/>
          <a:lstStyle/>
          <a:p>
            <a:endParaRPr lang="ru-RU"/>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107523">
                                            <p:txEl>
                                              <p:pRg st="0" end="0"/>
                                            </p:txEl>
                                          </p:spTgt>
                                        </p:tgtEl>
                                        <p:attrNameLst>
                                          <p:attrName>style.visibility</p:attrName>
                                        </p:attrNameLst>
                                      </p:cBhvr>
                                      <p:to>
                                        <p:strVal val="visible"/>
                                      </p:to>
                                    </p:set>
                                    <p:animScale>
                                      <p:cBhvr>
                                        <p:cTn id="7" dur="1000" decel="50000" fill="hold">
                                          <p:stCondLst>
                                            <p:cond delay="0"/>
                                          </p:stCondLst>
                                        </p:cTn>
                                        <p:tgtEl>
                                          <p:spTgt spid="10752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107523">
                                            <p:txEl>
                                              <p:pRg st="0" end="0"/>
                                            </p:txEl>
                                          </p:spTgt>
                                        </p:tgtEl>
                                        <p:attrNameLst>
                                          <p:attrName>ppt_x</p:attrName>
                                          <p:attrName>ppt_y</p:attrName>
                                        </p:attrNameLst>
                                      </p:cBhvr>
                                    </p:animMotion>
                                    <p:animEffect transition="in" filter="fade">
                                      <p:cBhvr>
                                        <p:cTn id="9" dur="1000"/>
                                        <p:tgtEl>
                                          <p:spTgt spid="107523">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107523">
                                            <p:txEl>
                                              <p:pRg st="1" end="1"/>
                                            </p:txEl>
                                          </p:spTgt>
                                        </p:tgtEl>
                                        <p:attrNameLst>
                                          <p:attrName>style.visibility</p:attrName>
                                        </p:attrNameLst>
                                      </p:cBhvr>
                                      <p:to>
                                        <p:strVal val="visible"/>
                                      </p:to>
                                    </p:set>
                                    <p:animScale>
                                      <p:cBhvr>
                                        <p:cTn id="14" dur="1000" decel="50000" fill="hold">
                                          <p:stCondLst>
                                            <p:cond delay="0"/>
                                          </p:stCondLst>
                                        </p:cTn>
                                        <p:tgtEl>
                                          <p:spTgt spid="10752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107523">
                                            <p:txEl>
                                              <p:pRg st="1" end="1"/>
                                            </p:txEl>
                                          </p:spTgt>
                                        </p:tgtEl>
                                        <p:attrNameLst>
                                          <p:attrName>ppt_x</p:attrName>
                                          <p:attrName>ppt_y</p:attrName>
                                        </p:attrNameLst>
                                      </p:cBhvr>
                                    </p:animMotion>
                                    <p:animEffect transition="in" filter="fade">
                                      <p:cBhvr>
                                        <p:cTn id="16" dur="1000"/>
                                        <p:tgtEl>
                                          <p:spTgt spid="107523">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2" presetClass="entr" presetSubtype="0" fill="hold" grpId="0" nodeType="clickEffect">
                                  <p:stCondLst>
                                    <p:cond delay="0"/>
                                  </p:stCondLst>
                                  <p:childTnLst>
                                    <p:set>
                                      <p:cBhvr>
                                        <p:cTn id="20" dur="1" fill="hold">
                                          <p:stCondLst>
                                            <p:cond delay="0"/>
                                          </p:stCondLst>
                                        </p:cTn>
                                        <p:tgtEl>
                                          <p:spTgt spid="107523">
                                            <p:txEl>
                                              <p:pRg st="2" end="2"/>
                                            </p:txEl>
                                          </p:spTgt>
                                        </p:tgtEl>
                                        <p:attrNameLst>
                                          <p:attrName>style.visibility</p:attrName>
                                        </p:attrNameLst>
                                      </p:cBhvr>
                                      <p:to>
                                        <p:strVal val="visible"/>
                                      </p:to>
                                    </p:set>
                                    <p:animScale>
                                      <p:cBhvr>
                                        <p:cTn id="21" dur="1000" decel="50000" fill="hold">
                                          <p:stCondLst>
                                            <p:cond delay="0"/>
                                          </p:stCondLst>
                                        </p:cTn>
                                        <p:tgtEl>
                                          <p:spTgt spid="10752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107523">
                                            <p:txEl>
                                              <p:pRg st="2" end="2"/>
                                            </p:txEl>
                                          </p:spTgt>
                                        </p:tgtEl>
                                        <p:attrNameLst>
                                          <p:attrName>ppt_x</p:attrName>
                                          <p:attrName>ppt_y</p:attrName>
                                        </p:attrNameLst>
                                      </p:cBhvr>
                                    </p:animMotion>
                                    <p:animEffect transition="in" filter="fade">
                                      <p:cBhvr>
                                        <p:cTn id="23" dur="1000"/>
                                        <p:tgtEl>
                                          <p:spTgt spid="107523">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2" presetClass="entr" presetSubtype="0" fill="hold" grpId="0" nodeType="clickEffect">
                                  <p:stCondLst>
                                    <p:cond delay="0"/>
                                  </p:stCondLst>
                                  <p:childTnLst>
                                    <p:set>
                                      <p:cBhvr>
                                        <p:cTn id="27" dur="1" fill="hold">
                                          <p:stCondLst>
                                            <p:cond delay="0"/>
                                          </p:stCondLst>
                                        </p:cTn>
                                        <p:tgtEl>
                                          <p:spTgt spid="107523">
                                            <p:txEl>
                                              <p:pRg st="3" end="3"/>
                                            </p:txEl>
                                          </p:spTgt>
                                        </p:tgtEl>
                                        <p:attrNameLst>
                                          <p:attrName>style.visibility</p:attrName>
                                        </p:attrNameLst>
                                      </p:cBhvr>
                                      <p:to>
                                        <p:strVal val="visible"/>
                                      </p:to>
                                    </p:set>
                                    <p:animScale>
                                      <p:cBhvr>
                                        <p:cTn id="28" dur="1000" decel="50000" fill="hold">
                                          <p:stCondLst>
                                            <p:cond delay="0"/>
                                          </p:stCondLst>
                                        </p:cTn>
                                        <p:tgtEl>
                                          <p:spTgt spid="107523">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1000" decel="50000" fill="hold">
                                          <p:stCondLst>
                                            <p:cond delay="0"/>
                                          </p:stCondLst>
                                        </p:cTn>
                                        <p:tgtEl>
                                          <p:spTgt spid="107523">
                                            <p:txEl>
                                              <p:pRg st="3" end="3"/>
                                            </p:txEl>
                                          </p:spTgt>
                                        </p:tgtEl>
                                        <p:attrNameLst>
                                          <p:attrName>ppt_x</p:attrName>
                                          <p:attrName>ppt_y</p:attrName>
                                        </p:attrNameLst>
                                      </p:cBhvr>
                                    </p:animMotion>
                                    <p:animEffect transition="in" filter="fade">
                                      <p:cBhvr>
                                        <p:cTn id="30" dur="1000"/>
                                        <p:tgtEl>
                                          <p:spTgt spid="107523">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2" presetClass="entr" presetSubtype="0" fill="hold" grpId="0" nodeType="clickEffect">
                                  <p:stCondLst>
                                    <p:cond delay="0"/>
                                  </p:stCondLst>
                                  <p:childTnLst>
                                    <p:set>
                                      <p:cBhvr>
                                        <p:cTn id="34" dur="1" fill="hold">
                                          <p:stCondLst>
                                            <p:cond delay="0"/>
                                          </p:stCondLst>
                                        </p:cTn>
                                        <p:tgtEl>
                                          <p:spTgt spid="107523">
                                            <p:txEl>
                                              <p:pRg st="4" end="4"/>
                                            </p:txEl>
                                          </p:spTgt>
                                        </p:tgtEl>
                                        <p:attrNameLst>
                                          <p:attrName>style.visibility</p:attrName>
                                        </p:attrNameLst>
                                      </p:cBhvr>
                                      <p:to>
                                        <p:strVal val="visible"/>
                                      </p:to>
                                    </p:set>
                                    <p:animScale>
                                      <p:cBhvr>
                                        <p:cTn id="35" dur="1000" decel="50000" fill="hold">
                                          <p:stCondLst>
                                            <p:cond delay="0"/>
                                          </p:stCondLst>
                                        </p:cTn>
                                        <p:tgtEl>
                                          <p:spTgt spid="107523">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6" dur="1000" decel="50000" fill="hold">
                                          <p:stCondLst>
                                            <p:cond delay="0"/>
                                          </p:stCondLst>
                                        </p:cTn>
                                        <p:tgtEl>
                                          <p:spTgt spid="107523">
                                            <p:txEl>
                                              <p:pRg st="4" end="4"/>
                                            </p:txEl>
                                          </p:spTgt>
                                        </p:tgtEl>
                                        <p:attrNameLst>
                                          <p:attrName>ppt_x</p:attrName>
                                          <p:attrName>ppt_y</p:attrName>
                                        </p:attrNameLst>
                                      </p:cBhvr>
                                    </p:animMotion>
                                    <p:animEffect transition="in" filter="fade">
                                      <p:cBhvr>
                                        <p:cTn id="37" dur="1000"/>
                                        <p:tgtEl>
                                          <p:spTgt spid="107523">
                                            <p:txEl>
                                              <p:pRg st="4" end="4"/>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2" presetClass="entr" presetSubtype="0" fill="hold" grpId="0" nodeType="clickEffect">
                                  <p:stCondLst>
                                    <p:cond delay="0"/>
                                  </p:stCondLst>
                                  <p:childTnLst>
                                    <p:set>
                                      <p:cBhvr>
                                        <p:cTn id="41" dur="1" fill="hold">
                                          <p:stCondLst>
                                            <p:cond delay="0"/>
                                          </p:stCondLst>
                                        </p:cTn>
                                        <p:tgtEl>
                                          <p:spTgt spid="107523">
                                            <p:txEl>
                                              <p:pRg st="5" end="5"/>
                                            </p:txEl>
                                          </p:spTgt>
                                        </p:tgtEl>
                                        <p:attrNameLst>
                                          <p:attrName>style.visibility</p:attrName>
                                        </p:attrNameLst>
                                      </p:cBhvr>
                                      <p:to>
                                        <p:strVal val="visible"/>
                                      </p:to>
                                    </p:set>
                                    <p:animScale>
                                      <p:cBhvr>
                                        <p:cTn id="42" dur="1000" decel="50000" fill="hold">
                                          <p:stCondLst>
                                            <p:cond delay="0"/>
                                          </p:stCondLst>
                                        </p:cTn>
                                        <p:tgtEl>
                                          <p:spTgt spid="107523">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3" dur="1000" decel="50000" fill="hold">
                                          <p:stCondLst>
                                            <p:cond delay="0"/>
                                          </p:stCondLst>
                                        </p:cTn>
                                        <p:tgtEl>
                                          <p:spTgt spid="107523">
                                            <p:txEl>
                                              <p:pRg st="5" end="5"/>
                                            </p:txEl>
                                          </p:spTgt>
                                        </p:tgtEl>
                                        <p:attrNameLst>
                                          <p:attrName>ppt_x</p:attrName>
                                          <p:attrName>ppt_y</p:attrName>
                                        </p:attrNameLst>
                                      </p:cBhvr>
                                    </p:animMotion>
                                    <p:animEffect transition="in" filter="fade">
                                      <p:cBhvr>
                                        <p:cTn id="44" dur="1000"/>
                                        <p:tgtEl>
                                          <p:spTgt spid="107523">
                                            <p:txEl>
                                              <p:pRg st="5" end="5"/>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52" presetClass="entr" presetSubtype="0" fill="hold" grpId="0" nodeType="clickEffect">
                                  <p:stCondLst>
                                    <p:cond delay="0"/>
                                  </p:stCondLst>
                                  <p:childTnLst>
                                    <p:set>
                                      <p:cBhvr>
                                        <p:cTn id="48" dur="1" fill="hold">
                                          <p:stCondLst>
                                            <p:cond delay="0"/>
                                          </p:stCondLst>
                                        </p:cTn>
                                        <p:tgtEl>
                                          <p:spTgt spid="107523">
                                            <p:txEl>
                                              <p:pRg st="6" end="6"/>
                                            </p:txEl>
                                          </p:spTgt>
                                        </p:tgtEl>
                                        <p:attrNameLst>
                                          <p:attrName>style.visibility</p:attrName>
                                        </p:attrNameLst>
                                      </p:cBhvr>
                                      <p:to>
                                        <p:strVal val="visible"/>
                                      </p:to>
                                    </p:set>
                                    <p:animScale>
                                      <p:cBhvr>
                                        <p:cTn id="49" dur="1000" decel="50000" fill="hold">
                                          <p:stCondLst>
                                            <p:cond delay="0"/>
                                          </p:stCondLst>
                                        </p:cTn>
                                        <p:tgtEl>
                                          <p:spTgt spid="107523">
                                            <p:txEl>
                                              <p:pRg st="6" end="6"/>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0" dur="1000" decel="50000" fill="hold">
                                          <p:stCondLst>
                                            <p:cond delay="0"/>
                                          </p:stCondLst>
                                        </p:cTn>
                                        <p:tgtEl>
                                          <p:spTgt spid="107523">
                                            <p:txEl>
                                              <p:pRg st="6" end="6"/>
                                            </p:txEl>
                                          </p:spTgt>
                                        </p:tgtEl>
                                        <p:attrNameLst>
                                          <p:attrName>ppt_x</p:attrName>
                                          <p:attrName>ppt_y</p:attrName>
                                        </p:attrNameLst>
                                      </p:cBhvr>
                                    </p:animMotion>
                                    <p:animEffect transition="in" filter="fade">
                                      <p:cBhvr>
                                        <p:cTn id="51" dur="1000"/>
                                        <p:tgtEl>
                                          <p:spTgt spid="107523">
                                            <p:txEl>
                                              <p:pRg st="6" end="6"/>
                                            </p:txEl>
                                          </p:spTgt>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52" presetClass="entr" presetSubtype="0" fill="hold" grpId="0" nodeType="clickEffect">
                                  <p:stCondLst>
                                    <p:cond delay="0"/>
                                  </p:stCondLst>
                                  <p:childTnLst>
                                    <p:set>
                                      <p:cBhvr>
                                        <p:cTn id="55" dur="1" fill="hold">
                                          <p:stCondLst>
                                            <p:cond delay="0"/>
                                          </p:stCondLst>
                                        </p:cTn>
                                        <p:tgtEl>
                                          <p:spTgt spid="107523">
                                            <p:txEl>
                                              <p:pRg st="7" end="7"/>
                                            </p:txEl>
                                          </p:spTgt>
                                        </p:tgtEl>
                                        <p:attrNameLst>
                                          <p:attrName>style.visibility</p:attrName>
                                        </p:attrNameLst>
                                      </p:cBhvr>
                                      <p:to>
                                        <p:strVal val="visible"/>
                                      </p:to>
                                    </p:set>
                                    <p:animScale>
                                      <p:cBhvr>
                                        <p:cTn id="56" dur="1000" decel="50000" fill="hold">
                                          <p:stCondLst>
                                            <p:cond delay="0"/>
                                          </p:stCondLst>
                                        </p:cTn>
                                        <p:tgtEl>
                                          <p:spTgt spid="107523">
                                            <p:txEl>
                                              <p:pRg st="7" end="7"/>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7" dur="1000" decel="50000" fill="hold">
                                          <p:stCondLst>
                                            <p:cond delay="0"/>
                                          </p:stCondLst>
                                        </p:cTn>
                                        <p:tgtEl>
                                          <p:spTgt spid="107523">
                                            <p:txEl>
                                              <p:pRg st="7" end="7"/>
                                            </p:txEl>
                                          </p:spTgt>
                                        </p:tgtEl>
                                        <p:attrNameLst>
                                          <p:attrName>ppt_x</p:attrName>
                                          <p:attrName>ppt_y</p:attrName>
                                        </p:attrNameLst>
                                      </p:cBhvr>
                                    </p:animMotion>
                                    <p:animEffect transition="in" filter="fade">
                                      <p:cBhvr>
                                        <p:cTn id="58" dur="1000"/>
                                        <p:tgtEl>
                                          <p:spTgt spid="107523">
                                            <p:txEl>
                                              <p:pRg st="7" end="7"/>
                                            </p:txEl>
                                          </p:spTgt>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52" presetClass="entr" presetSubtype="0" fill="hold" grpId="0" nodeType="clickEffect">
                                  <p:stCondLst>
                                    <p:cond delay="0"/>
                                  </p:stCondLst>
                                  <p:childTnLst>
                                    <p:set>
                                      <p:cBhvr>
                                        <p:cTn id="62" dur="1" fill="hold">
                                          <p:stCondLst>
                                            <p:cond delay="0"/>
                                          </p:stCondLst>
                                        </p:cTn>
                                        <p:tgtEl>
                                          <p:spTgt spid="107523">
                                            <p:txEl>
                                              <p:pRg st="8" end="8"/>
                                            </p:txEl>
                                          </p:spTgt>
                                        </p:tgtEl>
                                        <p:attrNameLst>
                                          <p:attrName>style.visibility</p:attrName>
                                        </p:attrNameLst>
                                      </p:cBhvr>
                                      <p:to>
                                        <p:strVal val="visible"/>
                                      </p:to>
                                    </p:set>
                                    <p:animScale>
                                      <p:cBhvr>
                                        <p:cTn id="63" dur="1000" decel="50000" fill="hold">
                                          <p:stCondLst>
                                            <p:cond delay="0"/>
                                          </p:stCondLst>
                                        </p:cTn>
                                        <p:tgtEl>
                                          <p:spTgt spid="107523">
                                            <p:txEl>
                                              <p:pRg st="8" end="8"/>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64" dur="1000" decel="50000" fill="hold">
                                          <p:stCondLst>
                                            <p:cond delay="0"/>
                                          </p:stCondLst>
                                        </p:cTn>
                                        <p:tgtEl>
                                          <p:spTgt spid="107523">
                                            <p:txEl>
                                              <p:pRg st="8" end="8"/>
                                            </p:txEl>
                                          </p:spTgt>
                                        </p:tgtEl>
                                        <p:attrNameLst>
                                          <p:attrName>ppt_x</p:attrName>
                                          <p:attrName>ppt_y</p:attrName>
                                        </p:attrNameLst>
                                      </p:cBhvr>
                                    </p:animMotion>
                                    <p:animEffect transition="in" filter="fade">
                                      <p:cBhvr>
                                        <p:cTn id="65" dur="1000"/>
                                        <p:tgtEl>
                                          <p:spTgt spid="107523">
                                            <p:txEl>
                                              <p:pRg st="8" end="8"/>
                                            </p:txEl>
                                          </p:spTgt>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52" presetClass="entr" presetSubtype="0" fill="hold" grpId="0" nodeType="clickEffect">
                                  <p:stCondLst>
                                    <p:cond delay="0"/>
                                  </p:stCondLst>
                                  <p:childTnLst>
                                    <p:set>
                                      <p:cBhvr>
                                        <p:cTn id="69" dur="1" fill="hold">
                                          <p:stCondLst>
                                            <p:cond delay="0"/>
                                          </p:stCondLst>
                                        </p:cTn>
                                        <p:tgtEl>
                                          <p:spTgt spid="107523">
                                            <p:txEl>
                                              <p:pRg st="9" end="9"/>
                                            </p:txEl>
                                          </p:spTgt>
                                        </p:tgtEl>
                                        <p:attrNameLst>
                                          <p:attrName>style.visibility</p:attrName>
                                        </p:attrNameLst>
                                      </p:cBhvr>
                                      <p:to>
                                        <p:strVal val="visible"/>
                                      </p:to>
                                    </p:set>
                                    <p:animScale>
                                      <p:cBhvr>
                                        <p:cTn id="70" dur="1000" decel="50000" fill="hold">
                                          <p:stCondLst>
                                            <p:cond delay="0"/>
                                          </p:stCondLst>
                                        </p:cTn>
                                        <p:tgtEl>
                                          <p:spTgt spid="107523">
                                            <p:txEl>
                                              <p:pRg st="9" end="9"/>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71" dur="1000" decel="50000" fill="hold">
                                          <p:stCondLst>
                                            <p:cond delay="0"/>
                                          </p:stCondLst>
                                        </p:cTn>
                                        <p:tgtEl>
                                          <p:spTgt spid="107523">
                                            <p:txEl>
                                              <p:pRg st="9" end="9"/>
                                            </p:txEl>
                                          </p:spTgt>
                                        </p:tgtEl>
                                        <p:attrNameLst>
                                          <p:attrName>ppt_x</p:attrName>
                                          <p:attrName>ppt_y</p:attrName>
                                        </p:attrNameLst>
                                      </p:cBhvr>
                                    </p:animMotion>
                                    <p:animEffect transition="in" filter="fade">
                                      <p:cBhvr>
                                        <p:cTn id="72" dur="1000"/>
                                        <p:tgtEl>
                                          <p:spTgt spid="107523">
                                            <p:txEl>
                                              <p:pRg st="9" end="9"/>
                                            </p:txEl>
                                          </p:spTgt>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52" presetClass="entr" presetSubtype="0" fill="hold" grpId="0" nodeType="clickEffect">
                                  <p:stCondLst>
                                    <p:cond delay="0"/>
                                  </p:stCondLst>
                                  <p:childTnLst>
                                    <p:set>
                                      <p:cBhvr>
                                        <p:cTn id="76" dur="1" fill="hold">
                                          <p:stCondLst>
                                            <p:cond delay="0"/>
                                          </p:stCondLst>
                                        </p:cTn>
                                        <p:tgtEl>
                                          <p:spTgt spid="107523">
                                            <p:txEl>
                                              <p:pRg st="10" end="10"/>
                                            </p:txEl>
                                          </p:spTgt>
                                        </p:tgtEl>
                                        <p:attrNameLst>
                                          <p:attrName>style.visibility</p:attrName>
                                        </p:attrNameLst>
                                      </p:cBhvr>
                                      <p:to>
                                        <p:strVal val="visible"/>
                                      </p:to>
                                    </p:set>
                                    <p:animScale>
                                      <p:cBhvr>
                                        <p:cTn id="77" dur="1000" decel="50000" fill="hold">
                                          <p:stCondLst>
                                            <p:cond delay="0"/>
                                          </p:stCondLst>
                                        </p:cTn>
                                        <p:tgtEl>
                                          <p:spTgt spid="107523">
                                            <p:txEl>
                                              <p:pRg st="10" end="1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78" dur="1000" decel="50000" fill="hold">
                                          <p:stCondLst>
                                            <p:cond delay="0"/>
                                          </p:stCondLst>
                                        </p:cTn>
                                        <p:tgtEl>
                                          <p:spTgt spid="107523">
                                            <p:txEl>
                                              <p:pRg st="10" end="10"/>
                                            </p:txEl>
                                          </p:spTgt>
                                        </p:tgtEl>
                                        <p:attrNameLst>
                                          <p:attrName>ppt_x</p:attrName>
                                          <p:attrName>ppt_y</p:attrName>
                                        </p:attrNameLst>
                                      </p:cBhvr>
                                    </p:animMotion>
                                    <p:animEffect transition="in" filter="fade">
                                      <p:cBhvr>
                                        <p:cTn id="79" dur="1000"/>
                                        <p:tgtEl>
                                          <p:spTgt spid="107523">
                                            <p:txEl>
                                              <p:pRg st="10" end="10"/>
                                            </p:txEl>
                                          </p:spTgt>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52" presetClass="entr" presetSubtype="0" fill="hold" grpId="0" nodeType="clickEffect">
                                  <p:stCondLst>
                                    <p:cond delay="0"/>
                                  </p:stCondLst>
                                  <p:childTnLst>
                                    <p:set>
                                      <p:cBhvr>
                                        <p:cTn id="83" dur="1" fill="hold">
                                          <p:stCondLst>
                                            <p:cond delay="0"/>
                                          </p:stCondLst>
                                        </p:cTn>
                                        <p:tgtEl>
                                          <p:spTgt spid="107523">
                                            <p:txEl>
                                              <p:pRg st="11" end="11"/>
                                            </p:txEl>
                                          </p:spTgt>
                                        </p:tgtEl>
                                        <p:attrNameLst>
                                          <p:attrName>style.visibility</p:attrName>
                                        </p:attrNameLst>
                                      </p:cBhvr>
                                      <p:to>
                                        <p:strVal val="visible"/>
                                      </p:to>
                                    </p:set>
                                    <p:animScale>
                                      <p:cBhvr>
                                        <p:cTn id="84" dur="1000" decel="50000" fill="hold">
                                          <p:stCondLst>
                                            <p:cond delay="0"/>
                                          </p:stCondLst>
                                        </p:cTn>
                                        <p:tgtEl>
                                          <p:spTgt spid="107523">
                                            <p:txEl>
                                              <p:pRg st="11" end="1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5" dur="1000" decel="50000" fill="hold">
                                          <p:stCondLst>
                                            <p:cond delay="0"/>
                                          </p:stCondLst>
                                        </p:cTn>
                                        <p:tgtEl>
                                          <p:spTgt spid="107523">
                                            <p:txEl>
                                              <p:pRg st="11" end="11"/>
                                            </p:txEl>
                                          </p:spTgt>
                                        </p:tgtEl>
                                        <p:attrNameLst>
                                          <p:attrName>ppt_x</p:attrName>
                                          <p:attrName>ppt_y</p:attrName>
                                        </p:attrNameLst>
                                      </p:cBhvr>
                                    </p:animMotion>
                                    <p:animEffect transition="in" filter="fade">
                                      <p:cBhvr>
                                        <p:cTn id="86" dur="1000"/>
                                        <p:tgtEl>
                                          <p:spTgt spid="107523">
                                            <p:txEl>
                                              <p:pRg st="11" end="11"/>
                                            </p:txEl>
                                          </p:spTgt>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52" presetClass="entr" presetSubtype="0" fill="hold" grpId="0" nodeType="clickEffect">
                                  <p:stCondLst>
                                    <p:cond delay="0"/>
                                  </p:stCondLst>
                                  <p:childTnLst>
                                    <p:set>
                                      <p:cBhvr>
                                        <p:cTn id="90" dur="1" fill="hold">
                                          <p:stCondLst>
                                            <p:cond delay="0"/>
                                          </p:stCondLst>
                                        </p:cTn>
                                        <p:tgtEl>
                                          <p:spTgt spid="107523">
                                            <p:txEl>
                                              <p:pRg st="12" end="12"/>
                                            </p:txEl>
                                          </p:spTgt>
                                        </p:tgtEl>
                                        <p:attrNameLst>
                                          <p:attrName>style.visibility</p:attrName>
                                        </p:attrNameLst>
                                      </p:cBhvr>
                                      <p:to>
                                        <p:strVal val="visible"/>
                                      </p:to>
                                    </p:set>
                                    <p:animScale>
                                      <p:cBhvr>
                                        <p:cTn id="91" dur="1000" decel="50000" fill="hold">
                                          <p:stCondLst>
                                            <p:cond delay="0"/>
                                          </p:stCondLst>
                                        </p:cTn>
                                        <p:tgtEl>
                                          <p:spTgt spid="107523">
                                            <p:txEl>
                                              <p:pRg st="12" end="1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92" dur="1000" decel="50000" fill="hold">
                                          <p:stCondLst>
                                            <p:cond delay="0"/>
                                          </p:stCondLst>
                                        </p:cTn>
                                        <p:tgtEl>
                                          <p:spTgt spid="107523">
                                            <p:txEl>
                                              <p:pRg st="12" end="12"/>
                                            </p:txEl>
                                          </p:spTgt>
                                        </p:tgtEl>
                                        <p:attrNameLst>
                                          <p:attrName>ppt_x</p:attrName>
                                          <p:attrName>ppt_y</p:attrName>
                                        </p:attrNameLst>
                                      </p:cBhvr>
                                    </p:animMotion>
                                    <p:animEffect transition="in" filter="fade">
                                      <p:cBhvr>
                                        <p:cTn id="93" dur="1000"/>
                                        <p:tgtEl>
                                          <p:spTgt spid="107523">
                                            <p:txEl>
                                              <p:pRg st="12" end="12"/>
                                            </p:txEl>
                                          </p:spTgt>
                                        </p:tgtEl>
                                      </p:cBhvr>
                                    </p:animEffect>
                                  </p:childTnLst>
                                </p:cTn>
                              </p:par>
                            </p:childTnLst>
                          </p:cTn>
                        </p:par>
                      </p:childTnLst>
                    </p:cTn>
                  </p:par>
                  <p:par>
                    <p:cTn id="94" fill="hold" nodeType="clickPar">
                      <p:stCondLst>
                        <p:cond delay="indefinite"/>
                      </p:stCondLst>
                      <p:childTnLst>
                        <p:par>
                          <p:cTn id="95" fill="hold" nodeType="withGroup">
                            <p:stCondLst>
                              <p:cond delay="0"/>
                            </p:stCondLst>
                            <p:childTnLst>
                              <p:par>
                                <p:cTn id="96" presetID="52" presetClass="entr" presetSubtype="0" fill="hold" grpId="0" nodeType="clickEffect">
                                  <p:stCondLst>
                                    <p:cond delay="0"/>
                                  </p:stCondLst>
                                  <p:childTnLst>
                                    <p:set>
                                      <p:cBhvr>
                                        <p:cTn id="97" dur="1" fill="hold">
                                          <p:stCondLst>
                                            <p:cond delay="0"/>
                                          </p:stCondLst>
                                        </p:cTn>
                                        <p:tgtEl>
                                          <p:spTgt spid="107523">
                                            <p:txEl>
                                              <p:pRg st="13" end="13"/>
                                            </p:txEl>
                                          </p:spTgt>
                                        </p:tgtEl>
                                        <p:attrNameLst>
                                          <p:attrName>style.visibility</p:attrName>
                                        </p:attrNameLst>
                                      </p:cBhvr>
                                      <p:to>
                                        <p:strVal val="visible"/>
                                      </p:to>
                                    </p:set>
                                    <p:animScale>
                                      <p:cBhvr>
                                        <p:cTn id="98" dur="1000" decel="50000" fill="hold">
                                          <p:stCondLst>
                                            <p:cond delay="0"/>
                                          </p:stCondLst>
                                        </p:cTn>
                                        <p:tgtEl>
                                          <p:spTgt spid="107523">
                                            <p:txEl>
                                              <p:pRg st="13" end="1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99" dur="1000" decel="50000" fill="hold">
                                          <p:stCondLst>
                                            <p:cond delay="0"/>
                                          </p:stCondLst>
                                        </p:cTn>
                                        <p:tgtEl>
                                          <p:spTgt spid="107523">
                                            <p:txEl>
                                              <p:pRg st="13" end="13"/>
                                            </p:txEl>
                                          </p:spTgt>
                                        </p:tgtEl>
                                        <p:attrNameLst>
                                          <p:attrName>ppt_x</p:attrName>
                                          <p:attrName>ppt_y</p:attrName>
                                        </p:attrNameLst>
                                      </p:cBhvr>
                                    </p:animMotion>
                                    <p:animEffect transition="in" filter="fade">
                                      <p:cBhvr>
                                        <p:cTn id="100" dur="1000"/>
                                        <p:tgtEl>
                                          <p:spTgt spid="107523">
                                            <p:txEl>
                                              <p:pRg st="13" end="13"/>
                                            </p:txEl>
                                          </p:spTgt>
                                        </p:tgtEl>
                                      </p:cBhvr>
                                    </p:animEffec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52" presetClass="entr" presetSubtype="0" fill="hold" grpId="0" nodeType="clickEffect">
                                  <p:stCondLst>
                                    <p:cond delay="0"/>
                                  </p:stCondLst>
                                  <p:childTnLst>
                                    <p:set>
                                      <p:cBhvr>
                                        <p:cTn id="104" dur="1" fill="hold">
                                          <p:stCondLst>
                                            <p:cond delay="0"/>
                                          </p:stCondLst>
                                        </p:cTn>
                                        <p:tgtEl>
                                          <p:spTgt spid="107523">
                                            <p:txEl>
                                              <p:pRg st="14" end="14"/>
                                            </p:txEl>
                                          </p:spTgt>
                                        </p:tgtEl>
                                        <p:attrNameLst>
                                          <p:attrName>style.visibility</p:attrName>
                                        </p:attrNameLst>
                                      </p:cBhvr>
                                      <p:to>
                                        <p:strVal val="visible"/>
                                      </p:to>
                                    </p:set>
                                    <p:animScale>
                                      <p:cBhvr>
                                        <p:cTn id="105" dur="1000" decel="50000" fill="hold">
                                          <p:stCondLst>
                                            <p:cond delay="0"/>
                                          </p:stCondLst>
                                        </p:cTn>
                                        <p:tgtEl>
                                          <p:spTgt spid="107523">
                                            <p:txEl>
                                              <p:pRg st="14" end="1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06" dur="1000" decel="50000" fill="hold">
                                          <p:stCondLst>
                                            <p:cond delay="0"/>
                                          </p:stCondLst>
                                        </p:cTn>
                                        <p:tgtEl>
                                          <p:spTgt spid="107523">
                                            <p:txEl>
                                              <p:pRg st="14" end="14"/>
                                            </p:txEl>
                                          </p:spTgt>
                                        </p:tgtEl>
                                        <p:attrNameLst>
                                          <p:attrName>ppt_x</p:attrName>
                                          <p:attrName>ppt_y</p:attrName>
                                        </p:attrNameLst>
                                      </p:cBhvr>
                                    </p:animMotion>
                                    <p:animEffect transition="in" filter="fade">
                                      <p:cBhvr>
                                        <p:cTn id="107" dur="1000"/>
                                        <p:tgtEl>
                                          <p:spTgt spid="107523">
                                            <p:txEl>
                                              <p:pRg st="14" end="14"/>
                                            </p:txEl>
                                          </p:spTgt>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52" presetClass="entr" presetSubtype="0" fill="hold" grpId="0" nodeType="clickEffect">
                                  <p:stCondLst>
                                    <p:cond delay="0"/>
                                  </p:stCondLst>
                                  <p:childTnLst>
                                    <p:set>
                                      <p:cBhvr>
                                        <p:cTn id="111" dur="1" fill="hold">
                                          <p:stCondLst>
                                            <p:cond delay="0"/>
                                          </p:stCondLst>
                                        </p:cTn>
                                        <p:tgtEl>
                                          <p:spTgt spid="107523">
                                            <p:txEl>
                                              <p:pRg st="15" end="15"/>
                                            </p:txEl>
                                          </p:spTgt>
                                        </p:tgtEl>
                                        <p:attrNameLst>
                                          <p:attrName>style.visibility</p:attrName>
                                        </p:attrNameLst>
                                      </p:cBhvr>
                                      <p:to>
                                        <p:strVal val="visible"/>
                                      </p:to>
                                    </p:set>
                                    <p:animScale>
                                      <p:cBhvr>
                                        <p:cTn id="112" dur="1000" decel="50000" fill="hold">
                                          <p:stCondLst>
                                            <p:cond delay="0"/>
                                          </p:stCondLst>
                                        </p:cTn>
                                        <p:tgtEl>
                                          <p:spTgt spid="107523">
                                            <p:txEl>
                                              <p:pRg st="15" end="1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13" dur="1000" decel="50000" fill="hold">
                                          <p:stCondLst>
                                            <p:cond delay="0"/>
                                          </p:stCondLst>
                                        </p:cTn>
                                        <p:tgtEl>
                                          <p:spTgt spid="107523">
                                            <p:txEl>
                                              <p:pRg st="15" end="15"/>
                                            </p:txEl>
                                          </p:spTgt>
                                        </p:tgtEl>
                                        <p:attrNameLst>
                                          <p:attrName>ppt_x</p:attrName>
                                          <p:attrName>ppt_y</p:attrName>
                                        </p:attrNameLst>
                                      </p:cBhvr>
                                    </p:animMotion>
                                    <p:animEffect transition="in" filter="fade">
                                      <p:cBhvr>
                                        <p:cTn id="114" dur="1000"/>
                                        <p:tgtEl>
                                          <p:spTgt spid="107523">
                                            <p:txEl>
                                              <p:pRg st="15" end="15"/>
                                            </p:txEl>
                                          </p:spTgt>
                                        </p:tgtEl>
                                      </p:cBhvr>
                                    </p:animEffec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52" presetClass="entr" presetSubtype="0" fill="hold" grpId="0" nodeType="clickEffect">
                                  <p:stCondLst>
                                    <p:cond delay="0"/>
                                  </p:stCondLst>
                                  <p:childTnLst>
                                    <p:set>
                                      <p:cBhvr>
                                        <p:cTn id="118" dur="1" fill="hold">
                                          <p:stCondLst>
                                            <p:cond delay="0"/>
                                          </p:stCondLst>
                                        </p:cTn>
                                        <p:tgtEl>
                                          <p:spTgt spid="107523">
                                            <p:txEl>
                                              <p:pRg st="16" end="16"/>
                                            </p:txEl>
                                          </p:spTgt>
                                        </p:tgtEl>
                                        <p:attrNameLst>
                                          <p:attrName>style.visibility</p:attrName>
                                        </p:attrNameLst>
                                      </p:cBhvr>
                                      <p:to>
                                        <p:strVal val="visible"/>
                                      </p:to>
                                    </p:set>
                                    <p:animScale>
                                      <p:cBhvr>
                                        <p:cTn id="119" dur="1000" decel="50000" fill="hold">
                                          <p:stCondLst>
                                            <p:cond delay="0"/>
                                          </p:stCondLst>
                                        </p:cTn>
                                        <p:tgtEl>
                                          <p:spTgt spid="107523">
                                            <p:txEl>
                                              <p:pRg st="16" end="16"/>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20" dur="1000" decel="50000" fill="hold">
                                          <p:stCondLst>
                                            <p:cond delay="0"/>
                                          </p:stCondLst>
                                        </p:cTn>
                                        <p:tgtEl>
                                          <p:spTgt spid="107523">
                                            <p:txEl>
                                              <p:pRg st="16" end="16"/>
                                            </p:txEl>
                                          </p:spTgt>
                                        </p:tgtEl>
                                        <p:attrNameLst>
                                          <p:attrName>ppt_x</p:attrName>
                                          <p:attrName>ppt_y</p:attrName>
                                        </p:attrNameLst>
                                      </p:cBhvr>
                                    </p:animMotion>
                                    <p:animEffect transition="in" filter="fade">
                                      <p:cBhvr>
                                        <p:cTn id="121" dur="1000"/>
                                        <p:tgtEl>
                                          <p:spTgt spid="107523">
                                            <p:txEl>
                                              <p:pRg st="16" end="16"/>
                                            </p:txEl>
                                          </p:spTgt>
                                        </p:tgtEl>
                                      </p:cBhvr>
                                    </p:animEffect>
                                  </p:childTnLst>
                                </p:cTn>
                              </p:par>
                            </p:childTnLst>
                          </p:cTn>
                        </p:par>
                      </p:childTnLst>
                    </p:cTn>
                  </p:par>
                  <p:par>
                    <p:cTn id="122" fill="hold" nodeType="clickPar">
                      <p:stCondLst>
                        <p:cond delay="indefinite"/>
                      </p:stCondLst>
                      <p:childTnLst>
                        <p:par>
                          <p:cTn id="123" fill="hold" nodeType="withGroup">
                            <p:stCondLst>
                              <p:cond delay="0"/>
                            </p:stCondLst>
                            <p:childTnLst>
                              <p:par>
                                <p:cTn id="124" presetID="52" presetClass="entr" presetSubtype="0" fill="hold" grpId="0" nodeType="clickEffect">
                                  <p:stCondLst>
                                    <p:cond delay="0"/>
                                  </p:stCondLst>
                                  <p:childTnLst>
                                    <p:set>
                                      <p:cBhvr>
                                        <p:cTn id="125" dur="1" fill="hold">
                                          <p:stCondLst>
                                            <p:cond delay="0"/>
                                          </p:stCondLst>
                                        </p:cTn>
                                        <p:tgtEl>
                                          <p:spTgt spid="107523">
                                            <p:txEl>
                                              <p:pRg st="17" end="17"/>
                                            </p:txEl>
                                          </p:spTgt>
                                        </p:tgtEl>
                                        <p:attrNameLst>
                                          <p:attrName>style.visibility</p:attrName>
                                        </p:attrNameLst>
                                      </p:cBhvr>
                                      <p:to>
                                        <p:strVal val="visible"/>
                                      </p:to>
                                    </p:set>
                                    <p:animScale>
                                      <p:cBhvr>
                                        <p:cTn id="126" dur="1000" decel="50000" fill="hold">
                                          <p:stCondLst>
                                            <p:cond delay="0"/>
                                          </p:stCondLst>
                                        </p:cTn>
                                        <p:tgtEl>
                                          <p:spTgt spid="107523">
                                            <p:txEl>
                                              <p:pRg st="17" end="17"/>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27" dur="1000" decel="50000" fill="hold">
                                          <p:stCondLst>
                                            <p:cond delay="0"/>
                                          </p:stCondLst>
                                        </p:cTn>
                                        <p:tgtEl>
                                          <p:spTgt spid="107523">
                                            <p:txEl>
                                              <p:pRg st="17" end="17"/>
                                            </p:txEl>
                                          </p:spTgt>
                                        </p:tgtEl>
                                        <p:attrNameLst>
                                          <p:attrName>ppt_x</p:attrName>
                                          <p:attrName>ppt_y</p:attrName>
                                        </p:attrNameLst>
                                      </p:cBhvr>
                                    </p:animMotion>
                                    <p:animEffect transition="in" filter="fade">
                                      <p:cBhvr>
                                        <p:cTn id="128" dur="1000"/>
                                        <p:tgtEl>
                                          <p:spTgt spid="107523">
                                            <p:txEl>
                                              <p:pRg st="17" end="17"/>
                                            </p:txEl>
                                          </p:spTgt>
                                        </p:tgtEl>
                                      </p:cBhvr>
                                    </p:animEffec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52" presetClass="entr" presetSubtype="0" fill="hold" grpId="0" nodeType="clickEffect">
                                  <p:stCondLst>
                                    <p:cond delay="0"/>
                                  </p:stCondLst>
                                  <p:childTnLst>
                                    <p:set>
                                      <p:cBhvr>
                                        <p:cTn id="132" dur="1" fill="hold">
                                          <p:stCondLst>
                                            <p:cond delay="0"/>
                                          </p:stCondLst>
                                        </p:cTn>
                                        <p:tgtEl>
                                          <p:spTgt spid="107523">
                                            <p:txEl>
                                              <p:pRg st="18" end="18"/>
                                            </p:txEl>
                                          </p:spTgt>
                                        </p:tgtEl>
                                        <p:attrNameLst>
                                          <p:attrName>style.visibility</p:attrName>
                                        </p:attrNameLst>
                                      </p:cBhvr>
                                      <p:to>
                                        <p:strVal val="visible"/>
                                      </p:to>
                                    </p:set>
                                    <p:animScale>
                                      <p:cBhvr>
                                        <p:cTn id="133" dur="1000" decel="50000" fill="hold">
                                          <p:stCondLst>
                                            <p:cond delay="0"/>
                                          </p:stCondLst>
                                        </p:cTn>
                                        <p:tgtEl>
                                          <p:spTgt spid="107523">
                                            <p:txEl>
                                              <p:pRg st="18" end="18"/>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4" dur="1000" decel="50000" fill="hold">
                                          <p:stCondLst>
                                            <p:cond delay="0"/>
                                          </p:stCondLst>
                                        </p:cTn>
                                        <p:tgtEl>
                                          <p:spTgt spid="107523">
                                            <p:txEl>
                                              <p:pRg st="18" end="18"/>
                                            </p:txEl>
                                          </p:spTgt>
                                        </p:tgtEl>
                                        <p:attrNameLst>
                                          <p:attrName>ppt_x</p:attrName>
                                          <p:attrName>ppt_y</p:attrName>
                                        </p:attrNameLst>
                                      </p:cBhvr>
                                    </p:animMotion>
                                    <p:animEffect transition="in" filter="fade">
                                      <p:cBhvr>
                                        <p:cTn id="135" dur="1000"/>
                                        <p:tgtEl>
                                          <p:spTgt spid="107523">
                                            <p:txEl>
                                              <p:pRg st="18" end="18"/>
                                            </p:txEl>
                                          </p:spTgt>
                                        </p:tgtEl>
                                      </p:cBhvr>
                                    </p:animEffect>
                                  </p:childTnLst>
                                </p:cTn>
                              </p:par>
                            </p:childTnLst>
                          </p:cTn>
                        </p:par>
                      </p:childTnLst>
                    </p:cTn>
                  </p:par>
                  <p:par>
                    <p:cTn id="136" fill="hold" nodeType="clickPar">
                      <p:stCondLst>
                        <p:cond delay="indefinite"/>
                      </p:stCondLst>
                      <p:childTnLst>
                        <p:par>
                          <p:cTn id="137" fill="hold" nodeType="withGroup">
                            <p:stCondLst>
                              <p:cond delay="0"/>
                            </p:stCondLst>
                            <p:childTnLst>
                              <p:par>
                                <p:cTn id="138" presetID="52" presetClass="entr" presetSubtype="0" fill="hold" grpId="0" nodeType="clickEffect">
                                  <p:stCondLst>
                                    <p:cond delay="0"/>
                                  </p:stCondLst>
                                  <p:childTnLst>
                                    <p:set>
                                      <p:cBhvr>
                                        <p:cTn id="139" dur="1" fill="hold">
                                          <p:stCondLst>
                                            <p:cond delay="0"/>
                                          </p:stCondLst>
                                        </p:cTn>
                                        <p:tgtEl>
                                          <p:spTgt spid="107523">
                                            <p:txEl>
                                              <p:pRg st="19" end="19"/>
                                            </p:txEl>
                                          </p:spTgt>
                                        </p:tgtEl>
                                        <p:attrNameLst>
                                          <p:attrName>style.visibility</p:attrName>
                                        </p:attrNameLst>
                                      </p:cBhvr>
                                      <p:to>
                                        <p:strVal val="visible"/>
                                      </p:to>
                                    </p:set>
                                    <p:animScale>
                                      <p:cBhvr>
                                        <p:cTn id="140" dur="1000" decel="50000" fill="hold">
                                          <p:stCondLst>
                                            <p:cond delay="0"/>
                                          </p:stCondLst>
                                        </p:cTn>
                                        <p:tgtEl>
                                          <p:spTgt spid="107523">
                                            <p:txEl>
                                              <p:pRg st="19" end="19"/>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41" dur="1000" decel="50000" fill="hold">
                                          <p:stCondLst>
                                            <p:cond delay="0"/>
                                          </p:stCondLst>
                                        </p:cTn>
                                        <p:tgtEl>
                                          <p:spTgt spid="107523">
                                            <p:txEl>
                                              <p:pRg st="19" end="19"/>
                                            </p:txEl>
                                          </p:spTgt>
                                        </p:tgtEl>
                                        <p:attrNameLst>
                                          <p:attrName>ppt_x</p:attrName>
                                          <p:attrName>ppt_y</p:attrName>
                                        </p:attrNameLst>
                                      </p:cBhvr>
                                    </p:animMotion>
                                    <p:animEffect transition="in" filter="fade">
                                      <p:cBhvr>
                                        <p:cTn id="142" dur="1000"/>
                                        <p:tgtEl>
                                          <p:spTgt spid="107523">
                                            <p:txEl>
                                              <p:pRg st="19" end="19"/>
                                            </p:txEl>
                                          </p:spTgt>
                                        </p:tgtEl>
                                      </p:cBhvr>
                                    </p:animEffect>
                                  </p:childTnLst>
                                </p:cTn>
                              </p:par>
                            </p:childTnLst>
                          </p:cTn>
                        </p:par>
                      </p:childTnLst>
                    </p:cTn>
                  </p:par>
                  <p:par>
                    <p:cTn id="143" fill="hold" nodeType="clickPar">
                      <p:stCondLst>
                        <p:cond delay="indefinite"/>
                      </p:stCondLst>
                      <p:childTnLst>
                        <p:par>
                          <p:cTn id="144" fill="hold" nodeType="withGroup">
                            <p:stCondLst>
                              <p:cond delay="0"/>
                            </p:stCondLst>
                            <p:childTnLst>
                              <p:par>
                                <p:cTn id="145" presetID="52" presetClass="entr" presetSubtype="0" fill="hold" grpId="0" nodeType="clickEffect">
                                  <p:stCondLst>
                                    <p:cond delay="0"/>
                                  </p:stCondLst>
                                  <p:childTnLst>
                                    <p:set>
                                      <p:cBhvr>
                                        <p:cTn id="146" dur="1" fill="hold">
                                          <p:stCondLst>
                                            <p:cond delay="0"/>
                                          </p:stCondLst>
                                        </p:cTn>
                                        <p:tgtEl>
                                          <p:spTgt spid="107523">
                                            <p:txEl>
                                              <p:pRg st="20" end="20"/>
                                            </p:txEl>
                                          </p:spTgt>
                                        </p:tgtEl>
                                        <p:attrNameLst>
                                          <p:attrName>style.visibility</p:attrName>
                                        </p:attrNameLst>
                                      </p:cBhvr>
                                      <p:to>
                                        <p:strVal val="visible"/>
                                      </p:to>
                                    </p:set>
                                    <p:animScale>
                                      <p:cBhvr>
                                        <p:cTn id="147" dur="1000" decel="50000" fill="hold">
                                          <p:stCondLst>
                                            <p:cond delay="0"/>
                                          </p:stCondLst>
                                        </p:cTn>
                                        <p:tgtEl>
                                          <p:spTgt spid="107523">
                                            <p:txEl>
                                              <p:pRg st="20" end="2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48" dur="1000" decel="50000" fill="hold">
                                          <p:stCondLst>
                                            <p:cond delay="0"/>
                                          </p:stCondLst>
                                        </p:cTn>
                                        <p:tgtEl>
                                          <p:spTgt spid="107523">
                                            <p:txEl>
                                              <p:pRg st="20" end="20"/>
                                            </p:txEl>
                                          </p:spTgt>
                                        </p:tgtEl>
                                        <p:attrNameLst>
                                          <p:attrName>ppt_x</p:attrName>
                                          <p:attrName>ppt_y</p:attrName>
                                        </p:attrNameLst>
                                      </p:cBhvr>
                                    </p:animMotion>
                                    <p:animEffect transition="in" filter="fade">
                                      <p:cBhvr>
                                        <p:cTn id="149" dur="1000"/>
                                        <p:tgtEl>
                                          <p:spTgt spid="107523">
                                            <p:txEl>
                                              <p:pRg st="20" end="2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7" name="Rectangle 3"/>
          <p:cNvSpPr>
            <a:spLocks noGrp="1" noChangeArrowheads="1"/>
          </p:cNvSpPr>
          <p:nvPr>
            <p:ph type="body" idx="1"/>
          </p:nvPr>
        </p:nvSpPr>
        <p:spPr>
          <a:xfrm>
            <a:off x="0" y="0"/>
            <a:ext cx="9144000" cy="6669088"/>
          </a:xfrm>
        </p:spPr>
        <p:txBody>
          <a:bodyPr/>
          <a:lstStyle/>
          <a:p>
            <a:pPr eaLnBrk="1" hangingPunct="1">
              <a:lnSpc>
                <a:spcPct val="80000"/>
              </a:lnSpc>
              <a:buFont typeface="Wingdings" pitchFamily="2" charset="2"/>
              <a:buNone/>
              <a:defRPr/>
            </a:pPr>
            <a:r>
              <a:rPr lang="ru-RU" sz="1800" b="1" smtClean="0"/>
              <a:t>                            № 5</a:t>
            </a:r>
            <a:endParaRPr lang="kk-KZ" sz="1800" smtClean="0"/>
          </a:p>
          <a:p>
            <a:pPr eaLnBrk="1" hangingPunct="1">
              <a:lnSpc>
                <a:spcPct val="80000"/>
              </a:lnSpc>
              <a:buFont typeface="Wingdings" pitchFamily="2" charset="2"/>
              <a:buNone/>
              <a:defRPr/>
            </a:pPr>
            <a:r>
              <a:rPr lang="kk-KZ" sz="1800" smtClean="0"/>
              <a:t>1. Мұхтардың туған күні.               (28 қыркүйек)</a:t>
            </a:r>
          </a:p>
          <a:p>
            <a:pPr eaLnBrk="1" hangingPunct="1">
              <a:lnSpc>
                <a:spcPct val="80000"/>
              </a:lnSpc>
              <a:buFont typeface="Wingdings" pitchFamily="2" charset="2"/>
              <a:buNone/>
              <a:defRPr/>
            </a:pPr>
            <a:r>
              <a:rPr lang="kk-KZ" sz="1800" smtClean="0"/>
              <a:t>2. Ж.Аймауытовпен бірге қандай мақала жазды?    («Қазақтың өзгеше мінездері»)</a:t>
            </a:r>
          </a:p>
          <a:p>
            <a:pPr eaLnBrk="1" hangingPunct="1">
              <a:lnSpc>
                <a:spcPct val="80000"/>
              </a:lnSpc>
              <a:buFont typeface="Wingdings" pitchFamily="2" charset="2"/>
              <a:buNone/>
              <a:defRPr/>
            </a:pPr>
            <a:r>
              <a:rPr lang="kk-KZ" sz="1800" smtClean="0"/>
              <a:t>3.Санкт- Петербург университетін қай жылы бітірді</a:t>
            </a:r>
            <a:r>
              <a:rPr lang="ru-RU" sz="1800" smtClean="0"/>
              <a:t>?   </a:t>
            </a:r>
            <a:r>
              <a:rPr lang="kk-KZ" sz="1800" smtClean="0"/>
              <a:t>(1928 жылы)</a:t>
            </a:r>
          </a:p>
          <a:p>
            <a:pPr eaLnBrk="1" hangingPunct="1">
              <a:lnSpc>
                <a:spcPct val="80000"/>
              </a:lnSpc>
              <a:buFont typeface="Wingdings" pitchFamily="2" charset="2"/>
              <a:buNone/>
              <a:defRPr/>
            </a:pPr>
            <a:r>
              <a:rPr lang="kk-KZ" sz="1800" smtClean="0"/>
              <a:t>4. «Шытырманда » Абай жолы романының нешінші бөлімі?     (ІІІ бөлім)</a:t>
            </a:r>
          </a:p>
          <a:p>
            <a:pPr eaLnBrk="1" hangingPunct="1">
              <a:lnSpc>
                <a:spcPct val="80000"/>
              </a:lnSpc>
              <a:buFont typeface="Wingdings" pitchFamily="2" charset="2"/>
              <a:buNone/>
              <a:defRPr/>
            </a:pPr>
            <a:r>
              <a:rPr lang="kk-KZ" sz="1800" smtClean="0"/>
              <a:t>5.Ә.Әбішевпен бірлесе жазған драмасы.    (Намыс гвардиясы)</a:t>
            </a:r>
          </a:p>
          <a:p>
            <a:pPr eaLnBrk="1" hangingPunct="1">
              <a:lnSpc>
                <a:spcPct val="80000"/>
              </a:lnSpc>
              <a:buFont typeface="Wingdings" pitchFamily="2" charset="2"/>
              <a:buNone/>
              <a:defRPr/>
            </a:pPr>
            <a:r>
              <a:rPr lang="kk-KZ" sz="1800" smtClean="0"/>
              <a:t>6. «Базаралы» қай шығарманың кейіпкері?      (Абай жолы)</a:t>
            </a:r>
          </a:p>
          <a:p>
            <a:pPr eaLnBrk="1" hangingPunct="1">
              <a:lnSpc>
                <a:spcPct val="80000"/>
              </a:lnSpc>
              <a:buFont typeface="Wingdings" pitchFamily="2" charset="2"/>
              <a:buNone/>
              <a:defRPr/>
            </a:pPr>
            <a:r>
              <a:rPr lang="kk-KZ" sz="1800" smtClean="0"/>
              <a:t>7. «Әдеп» мысалын кімнен аударды</a:t>
            </a:r>
            <a:r>
              <a:rPr lang="ru-RU" sz="1800" smtClean="0"/>
              <a:t>?</a:t>
            </a:r>
            <a:r>
              <a:rPr lang="kk-KZ" sz="1800" smtClean="0"/>
              <a:t>     (Паульсоннан)</a:t>
            </a:r>
          </a:p>
          <a:p>
            <a:pPr eaLnBrk="1" hangingPunct="1">
              <a:lnSpc>
                <a:spcPct val="80000"/>
              </a:lnSpc>
              <a:buFont typeface="Wingdings" pitchFamily="2" charset="2"/>
              <a:buNone/>
              <a:defRPr/>
            </a:pPr>
            <a:r>
              <a:rPr lang="kk-KZ" sz="1800" smtClean="0"/>
              <a:t>8. «Хан Кене» пьесасы қай жылы жарық көрді?   (1928 жылы)</a:t>
            </a:r>
          </a:p>
          <a:p>
            <a:pPr eaLnBrk="1" hangingPunct="1">
              <a:lnSpc>
                <a:spcPct val="80000"/>
              </a:lnSpc>
              <a:buFont typeface="Wingdings" pitchFamily="2" charset="2"/>
              <a:buNone/>
              <a:defRPr/>
            </a:pPr>
            <a:r>
              <a:rPr lang="kk-KZ" sz="1800" smtClean="0"/>
              <a:t>9. Тектіғұл қай әңгіменің кейіпкері?          (Қараш-қараш оқиғасы)</a:t>
            </a:r>
          </a:p>
          <a:p>
            <a:pPr eaLnBrk="1" hangingPunct="1">
              <a:lnSpc>
                <a:spcPct val="80000"/>
              </a:lnSpc>
              <a:buFont typeface="Wingdings" pitchFamily="2" charset="2"/>
              <a:buNone/>
              <a:defRPr/>
            </a:pPr>
            <a:r>
              <a:rPr lang="kk-KZ" sz="1800" smtClean="0"/>
              <a:t>10. «Көксерек» қандай жанр?                      (Әңгіме)</a:t>
            </a:r>
          </a:p>
          <a:p>
            <a:pPr eaLnBrk="1" hangingPunct="1">
              <a:lnSpc>
                <a:spcPct val="80000"/>
              </a:lnSpc>
              <a:buFont typeface="Wingdings" pitchFamily="2" charset="2"/>
              <a:buNone/>
              <a:defRPr/>
            </a:pPr>
            <a:r>
              <a:rPr lang="kk-KZ" sz="1800" smtClean="0"/>
              <a:t>11. «Қыр суреттерінде» әңгіменің негізгі тақырыбы. (әмеңгер шалдан қорқып боранға ұшыраған Рабиға)</a:t>
            </a:r>
          </a:p>
          <a:p>
            <a:pPr eaLnBrk="1" hangingPunct="1">
              <a:lnSpc>
                <a:spcPct val="80000"/>
              </a:lnSpc>
              <a:buFont typeface="Wingdings" pitchFamily="2" charset="2"/>
              <a:buNone/>
              <a:defRPr/>
            </a:pPr>
            <a:r>
              <a:rPr lang="kk-KZ" sz="1800" smtClean="0"/>
              <a:t>12.  «Абай жолы» романы неше тілге аударылды?    (30 тілге)</a:t>
            </a:r>
          </a:p>
          <a:p>
            <a:pPr eaLnBrk="1" hangingPunct="1">
              <a:lnSpc>
                <a:spcPct val="80000"/>
              </a:lnSpc>
              <a:buFont typeface="Wingdings" pitchFamily="2" charset="2"/>
              <a:buNone/>
              <a:defRPr/>
            </a:pPr>
            <a:r>
              <a:rPr lang="kk-KZ" sz="1800" smtClean="0"/>
              <a:t>13. Қырғыз халқының қандай шығармасына монография жазды?    («Манас» жыры)</a:t>
            </a:r>
          </a:p>
          <a:p>
            <a:pPr eaLnBrk="1" hangingPunct="1">
              <a:lnSpc>
                <a:spcPct val="80000"/>
              </a:lnSpc>
              <a:buFont typeface="Wingdings" pitchFamily="2" charset="2"/>
              <a:buNone/>
              <a:defRPr/>
            </a:pPr>
            <a:r>
              <a:rPr lang="kk-KZ" sz="1800" smtClean="0"/>
              <a:t>14. «Абай» қандай туынды?       (пьеса)</a:t>
            </a:r>
          </a:p>
          <a:p>
            <a:pPr eaLnBrk="1" hangingPunct="1">
              <a:lnSpc>
                <a:spcPct val="80000"/>
              </a:lnSpc>
              <a:buFont typeface="Wingdings" pitchFamily="2" charset="2"/>
              <a:buNone/>
              <a:defRPr/>
            </a:pPr>
            <a:r>
              <a:rPr lang="kk-KZ" sz="1800" smtClean="0"/>
              <a:t>15. Мұхтар кім туған өлкеде дүниеге келді?                   (Абай)</a:t>
            </a:r>
          </a:p>
          <a:p>
            <a:pPr eaLnBrk="1" hangingPunct="1">
              <a:lnSpc>
                <a:spcPct val="80000"/>
              </a:lnSpc>
              <a:buFont typeface="Wingdings" pitchFamily="2" charset="2"/>
              <a:buNone/>
              <a:defRPr/>
            </a:pPr>
            <a:r>
              <a:rPr lang="kk-KZ" sz="1800" smtClean="0"/>
              <a:t>16. Бірге алып жүрер екі түрлі ұлттық асылым бар, бірі – Манас, бірі – «Абай жолы» романы деген кім?                    (Ш.Айтматов)  </a:t>
            </a:r>
          </a:p>
          <a:p>
            <a:pPr eaLnBrk="1" hangingPunct="1">
              <a:lnSpc>
                <a:spcPct val="80000"/>
              </a:lnSpc>
              <a:buFont typeface="Wingdings" pitchFamily="2" charset="2"/>
              <a:buNone/>
              <a:defRPr/>
            </a:pPr>
            <a:r>
              <a:rPr lang="kk-KZ" sz="1800" smtClean="0"/>
              <a:t>17. Мұхтардың анасының есімі кім?                     (Нұржамал)</a:t>
            </a:r>
          </a:p>
          <a:p>
            <a:pPr eaLnBrk="1" hangingPunct="1">
              <a:lnSpc>
                <a:spcPct val="80000"/>
              </a:lnSpc>
              <a:buFont typeface="Wingdings" pitchFamily="2" charset="2"/>
              <a:buNone/>
              <a:defRPr/>
            </a:pPr>
            <a:r>
              <a:rPr lang="kk-KZ" sz="1800" smtClean="0"/>
              <a:t>18.  «Абай жолы » романының ІҮ кітабындағы  оқиға.  (Тобықты мен Көкен елінің жер дауы)   </a:t>
            </a:r>
          </a:p>
          <a:p>
            <a:pPr eaLnBrk="1" hangingPunct="1">
              <a:lnSpc>
                <a:spcPct val="80000"/>
              </a:lnSpc>
              <a:buFont typeface="Wingdings" pitchFamily="2" charset="2"/>
              <a:buNone/>
              <a:defRPr/>
            </a:pPr>
            <a:r>
              <a:rPr lang="kk-KZ" sz="1800" smtClean="0"/>
              <a:t>19. Мұхтардың әйгілі трагедиясы.   («Қарагөз» пьесасы)   </a:t>
            </a:r>
          </a:p>
          <a:p>
            <a:pPr eaLnBrk="1" hangingPunct="1">
              <a:lnSpc>
                <a:spcPct val="80000"/>
              </a:lnSpc>
              <a:buFont typeface="Wingdings" pitchFamily="2" charset="2"/>
              <a:buNone/>
              <a:defRPr/>
            </a:pPr>
            <a:r>
              <a:rPr lang="kk-KZ" sz="1800" smtClean="0"/>
              <a:t>20. «Еспембет» қай шығарманың кейіпкері    (Еңлік- Кебек)</a:t>
            </a:r>
            <a:endParaRPr lang="ru-RU" sz="1800" smtClean="0"/>
          </a:p>
        </p:txBody>
      </p:sp>
      <p:sp>
        <p:nvSpPr>
          <p:cNvPr id="27651" name="AutoShape 4">
            <a:hlinkClick r:id="rId2" action="ppaction://hlinksldjump"/>
          </p:cNvPr>
          <p:cNvSpPr>
            <a:spLocks noChangeArrowheads="1"/>
          </p:cNvSpPr>
          <p:nvPr/>
        </p:nvSpPr>
        <p:spPr bwMode="auto">
          <a:xfrm>
            <a:off x="8101013" y="6308725"/>
            <a:ext cx="719137" cy="360363"/>
          </a:xfrm>
          <a:prstGeom prst="leftArrow">
            <a:avLst>
              <a:gd name="adj1" fmla="val 49778"/>
              <a:gd name="adj2" fmla="val 49779"/>
            </a:avLst>
          </a:prstGeom>
          <a:solidFill>
            <a:schemeClr val="accent1"/>
          </a:solidFill>
          <a:ln w="9525">
            <a:solidFill>
              <a:schemeClr val="tx1"/>
            </a:solidFill>
            <a:miter lim="800000"/>
            <a:headEnd/>
            <a:tailEnd/>
          </a:ln>
        </p:spPr>
        <p:txBody>
          <a:bodyPr wrap="none" anchor="ctr"/>
          <a:lstStyle/>
          <a:p>
            <a:endParaRPr lang="ru-RU"/>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108547">
                                            <p:txEl>
                                              <p:pRg st="0" end="0"/>
                                            </p:txEl>
                                          </p:spTgt>
                                        </p:tgtEl>
                                        <p:attrNameLst>
                                          <p:attrName>style.visibility</p:attrName>
                                        </p:attrNameLst>
                                      </p:cBhvr>
                                      <p:to>
                                        <p:strVal val="visible"/>
                                      </p:to>
                                    </p:set>
                                    <p:animScale>
                                      <p:cBhvr>
                                        <p:cTn id="7" dur="1000" decel="50000" fill="hold">
                                          <p:stCondLst>
                                            <p:cond delay="0"/>
                                          </p:stCondLst>
                                        </p:cTn>
                                        <p:tgtEl>
                                          <p:spTgt spid="108547">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108547">
                                            <p:txEl>
                                              <p:pRg st="0" end="0"/>
                                            </p:txEl>
                                          </p:spTgt>
                                        </p:tgtEl>
                                        <p:attrNameLst>
                                          <p:attrName>ppt_x</p:attrName>
                                          <p:attrName>ppt_y</p:attrName>
                                        </p:attrNameLst>
                                      </p:cBhvr>
                                    </p:animMotion>
                                    <p:animEffect transition="in" filter="fade">
                                      <p:cBhvr>
                                        <p:cTn id="9" dur="1000"/>
                                        <p:tgtEl>
                                          <p:spTgt spid="108547">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108547">
                                            <p:txEl>
                                              <p:pRg st="1" end="1"/>
                                            </p:txEl>
                                          </p:spTgt>
                                        </p:tgtEl>
                                        <p:attrNameLst>
                                          <p:attrName>style.visibility</p:attrName>
                                        </p:attrNameLst>
                                      </p:cBhvr>
                                      <p:to>
                                        <p:strVal val="visible"/>
                                      </p:to>
                                    </p:set>
                                    <p:animScale>
                                      <p:cBhvr>
                                        <p:cTn id="14" dur="1000" decel="50000" fill="hold">
                                          <p:stCondLst>
                                            <p:cond delay="0"/>
                                          </p:stCondLst>
                                        </p:cTn>
                                        <p:tgtEl>
                                          <p:spTgt spid="108547">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108547">
                                            <p:txEl>
                                              <p:pRg st="1" end="1"/>
                                            </p:txEl>
                                          </p:spTgt>
                                        </p:tgtEl>
                                        <p:attrNameLst>
                                          <p:attrName>ppt_x</p:attrName>
                                          <p:attrName>ppt_y</p:attrName>
                                        </p:attrNameLst>
                                      </p:cBhvr>
                                    </p:animMotion>
                                    <p:animEffect transition="in" filter="fade">
                                      <p:cBhvr>
                                        <p:cTn id="16" dur="1000"/>
                                        <p:tgtEl>
                                          <p:spTgt spid="108547">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2" presetClass="entr" presetSubtype="0" fill="hold" grpId="0" nodeType="clickEffect">
                                  <p:stCondLst>
                                    <p:cond delay="0"/>
                                  </p:stCondLst>
                                  <p:childTnLst>
                                    <p:set>
                                      <p:cBhvr>
                                        <p:cTn id="20" dur="1" fill="hold">
                                          <p:stCondLst>
                                            <p:cond delay="0"/>
                                          </p:stCondLst>
                                        </p:cTn>
                                        <p:tgtEl>
                                          <p:spTgt spid="108547">
                                            <p:txEl>
                                              <p:pRg st="2" end="2"/>
                                            </p:txEl>
                                          </p:spTgt>
                                        </p:tgtEl>
                                        <p:attrNameLst>
                                          <p:attrName>style.visibility</p:attrName>
                                        </p:attrNameLst>
                                      </p:cBhvr>
                                      <p:to>
                                        <p:strVal val="visible"/>
                                      </p:to>
                                    </p:set>
                                    <p:animScale>
                                      <p:cBhvr>
                                        <p:cTn id="21" dur="1000" decel="50000" fill="hold">
                                          <p:stCondLst>
                                            <p:cond delay="0"/>
                                          </p:stCondLst>
                                        </p:cTn>
                                        <p:tgtEl>
                                          <p:spTgt spid="108547">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108547">
                                            <p:txEl>
                                              <p:pRg st="2" end="2"/>
                                            </p:txEl>
                                          </p:spTgt>
                                        </p:tgtEl>
                                        <p:attrNameLst>
                                          <p:attrName>ppt_x</p:attrName>
                                          <p:attrName>ppt_y</p:attrName>
                                        </p:attrNameLst>
                                      </p:cBhvr>
                                    </p:animMotion>
                                    <p:animEffect transition="in" filter="fade">
                                      <p:cBhvr>
                                        <p:cTn id="23" dur="1000"/>
                                        <p:tgtEl>
                                          <p:spTgt spid="108547">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2" presetClass="entr" presetSubtype="0" fill="hold" grpId="0" nodeType="clickEffect">
                                  <p:stCondLst>
                                    <p:cond delay="0"/>
                                  </p:stCondLst>
                                  <p:childTnLst>
                                    <p:set>
                                      <p:cBhvr>
                                        <p:cTn id="27" dur="1" fill="hold">
                                          <p:stCondLst>
                                            <p:cond delay="0"/>
                                          </p:stCondLst>
                                        </p:cTn>
                                        <p:tgtEl>
                                          <p:spTgt spid="108547">
                                            <p:txEl>
                                              <p:pRg st="3" end="3"/>
                                            </p:txEl>
                                          </p:spTgt>
                                        </p:tgtEl>
                                        <p:attrNameLst>
                                          <p:attrName>style.visibility</p:attrName>
                                        </p:attrNameLst>
                                      </p:cBhvr>
                                      <p:to>
                                        <p:strVal val="visible"/>
                                      </p:to>
                                    </p:set>
                                    <p:animScale>
                                      <p:cBhvr>
                                        <p:cTn id="28" dur="1000" decel="50000" fill="hold">
                                          <p:stCondLst>
                                            <p:cond delay="0"/>
                                          </p:stCondLst>
                                        </p:cTn>
                                        <p:tgtEl>
                                          <p:spTgt spid="108547">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1000" decel="50000" fill="hold">
                                          <p:stCondLst>
                                            <p:cond delay="0"/>
                                          </p:stCondLst>
                                        </p:cTn>
                                        <p:tgtEl>
                                          <p:spTgt spid="108547">
                                            <p:txEl>
                                              <p:pRg st="3" end="3"/>
                                            </p:txEl>
                                          </p:spTgt>
                                        </p:tgtEl>
                                        <p:attrNameLst>
                                          <p:attrName>ppt_x</p:attrName>
                                          <p:attrName>ppt_y</p:attrName>
                                        </p:attrNameLst>
                                      </p:cBhvr>
                                    </p:animMotion>
                                    <p:animEffect transition="in" filter="fade">
                                      <p:cBhvr>
                                        <p:cTn id="30" dur="1000"/>
                                        <p:tgtEl>
                                          <p:spTgt spid="108547">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2" presetClass="entr" presetSubtype="0" fill="hold" grpId="0" nodeType="clickEffect">
                                  <p:stCondLst>
                                    <p:cond delay="0"/>
                                  </p:stCondLst>
                                  <p:childTnLst>
                                    <p:set>
                                      <p:cBhvr>
                                        <p:cTn id="34" dur="1" fill="hold">
                                          <p:stCondLst>
                                            <p:cond delay="0"/>
                                          </p:stCondLst>
                                        </p:cTn>
                                        <p:tgtEl>
                                          <p:spTgt spid="108547">
                                            <p:txEl>
                                              <p:pRg st="4" end="4"/>
                                            </p:txEl>
                                          </p:spTgt>
                                        </p:tgtEl>
                                        <p:attrNameLst>
                                          <p:attrName>style.visibility</p:attrName>
                                        </p:attrNameLst>
                                      </p:cBhvr>
                                      <p:to>
                                        <p:strVal val="visible"/>
                                      </p:to>
                                    </p:set>
                                    <p:animScale>
                                      <p:cBhvr>
                                        <p:cTn id="35" dur="1000" decel="50000" fill="hold">
                                          <p:stCondLst>
                                            <p:cond delay="0"/>
                                          </p:stCondLst>
                                        </p:cTn>
                                        <p:tgtEl>
                                          <p:spTgt spid="108547">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6" dur="1000" decel="50000" fill="hold">
                                          <p:stCondLst>
                                            <p:cond delay="0"/>
                                          </p:stCondLst>
                                        </p:cTn>
                                        <p:tgtEl>
                                          <p:spTgt spid="108547">
                                            <p:txEl>
                                              <p:pRg st="4" end="4"/>
                                            </p:txEl>
                                          </p:spTgt>
                                        </p:tgtEl>
                                        <p:attrNameLst>
                                          <p:attrName>ppt_x</p:attrName>
                                          <p:attrName>ppt_y</p:attrName>
                                        </p:attrNameLst>
                                      </p:cBhvr>
                                    </p:animMotion>
                                    <p:animEffect transition="in" filter="fade">
                                      <p:cBhvr>
                                        <p:cTn id="37" dur="1000"/>
                                        <p:tgtEl>
                                          <p:spTgt spid="108547">
                                            <p:txEl>
                                              <p:pRg st="4" end="4"/>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2" presetClass="entr" presetSubtype="0" fill="hold" grpId="0" nodeType="clickEffect">
                                  <p:stCondLst>
                                    <p:cond delay="0"/>
                                  </p:stCondLst>
                                  <p:childTnLst>
                                    <p:set>
                                      <p:cBhvr>
                                        <p:cTn id="41" dur="1" fill="hold">
                                          <p:stCondLst>
                                            <p:cond delay="0"/>
                                          </p:stCondLst>
                                        </p:cTn>
                                        <p:tgtEl>
                                          <p:spTgt spid="108547">
                                            <p:txEl>
                                              <p:pRg st="5" end="5"/>
                                            </p:txEl>
                                          </p:spTgt>
                                        </p:tgtEl>
                                        <p:attrNameLst>
                                          <p:attrName>style.visibility</p:attrName>
                                        </p:attrNameLst>
                                      </p:cBhvr>
                                      <p:to>
                                        <p:strVal val="visible"/>
                                      </p:to>
                                    </p:set>
                                    <p:animScale>
                                      <p:cBhvr>
                                        <p:cTn id="42" dur="1000" decel="50000" fill="hold">
                                          <p:stCondLst>
                                            <p:cond delay="0"/>
                                          </p:stCondLst>
                                        </p:cTn>
                                        <p:tgtEl>
                                          <p:spTgt spid="108547">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3" dur="1000" decel="50000" fill="hold">
                                          <p:stCondLst>
                                            <p:cond delay="0"/>
                                          </p:stCondLst>
                                        </p:cTn>
                                        <p:tgtEl>
                                          <p:spTgt spid="108547">
                                            <p:txEl>
                                              <p:pRg st="5" end="5"/>
                                            </p:txEl>
                                          </p:spTgt>
                                        </p:tgtEl>
                                        <p:attrNameLst>
                                          <p:attrName>ppt_x</p:attrName>
                                          <p:attrName>ppt_y</p:attrName>
                                        </p:attrNameLst>
                                      </p:cBhvr>
                                    </p:animMotion>
                                    <p:animEffect transition="in" filter="fade">
                                      <p:cBhvr>
                                        <p:cTn id="44" dur="1000"/>
                                        <p:tgtEl>
                                          <p:spTgt spid="108547">
                                            <p:txEl>
                                              <p:pRg st="5" end="5"/>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52" presetClass="entr" presetSubtype="0" fill="hold" grpId="0" nodeType="clickEffect">
                                  <p:stCondLst>
                                    <p:cond delay="0"/>
                                  </p:stCondLst>
                                  <p:childTnLst>
                                    <p:set>
                                      <p:cBhvr>
                                        <p:cTn id="48" dur="1" fill="hold">
                                          <p:stCondLst>
                                            <p:cond delay="0"/>
                                          </p:stCondLst>
                                        </p:cTn>
                                        <p:tgtEl>
                                          <p:spTgt spid="108547">
                                            <p:txEl>
                                              <p:pRg st="6" end="6"/>
                                            </p:txEl>
                                          </p:spTgt>
                                        </p:tgtEl>
                                        <p:attrNameLst>
                                          <p:attrName>style.visibility</p:attrName>
                                        </p:attrNameLst>
                                      </p:cBhvr>
                                      <p:to>
                                        <p:strVal val="visible"/>
                                      </p:to>
                                    </p:set>
                                    <p:animScale>
                                      <p:cBhvr>
                                        <p:cTn id="49" dur="1000" decel="50000" fill="hold">
                                          <p:stCondLst>
                                            <p:cond delay="0"/>
                                          </p:stCondLst>
                                        </p:cTn>
                                        <p:tgtEl>
                                          <p:spTgt spid="108547">
                                            <p:txEl>
                                              <p:pRg st="6" end="6"/>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0" dur="1000" decel="50000" fill="hold">
                                          <p:stCondLst>
                                            <p:cond delay="0"/>
                                          </p:stCondLst>
                                        </p:cTn>
                                        <p:tgtEl>
                                          <p:spTgt spid="108547">
                                            <p:txEl>
                                              <p:pRg st="6" end="6"/>
                                            </p:txEl>
                                          </p:spTgt>
                                        </p:tgtEl>
                                        <p:attrNameLst>
                                          <p:attrName>ppt_x</p:attrName>
                                          <p:attrName>ppt_y</p:attrName>
                                        </p:attrNameLst>
                                      </p:cBhvr>
                                    </p:animMotion>
                                    <p:animEffect transition="in" filter="fade">
                                      <p:cBhvr>
                                        <p:cTn id="51" dur="1000"/>
                                        <p:tgtEl>
                                          <p:spTgt spid="108547">
                                            <p:txEl>
                                              <p:pRg st="6" end="6"/>
                                            </p:txEl>
                                          </p:spTgt>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52" presetClass="entr" presetSubtype="0" fill="hold" grpId="0" nodeType="clickEffect">
                                  <p:stCondLst>
                                    <p:cond delay="0"/>
                                  </p:stCondLst>
                                  <p:childTnLst>
                                    <p:set>
                                      <p:cBhvr>
                                        <p:cTn id="55" dur="1" fill="hold">
                                          <p:stCondLst>
                                            <p:cond delay="0"/>
                                          </p:stCondLst>
                                        </p:cTn>
                                        <p:tgtEl>
                                          <p:spTgt spid="108547">
                                            <p:txEl>
                                              <p:pRg st="7" end="7"/>
                                            </p:txEl>
                                          </p:spTgt>
                                        </p:tgtEl>
                                        <p:attrNameLst>
                                          <p:attrName>style.visibility</p:attrName>
                                        </p:attrNameLst>
                                      </p:cBhvr>
                                      <p:to>
                                        <p:strVal val="visible"/>
                                      </p:to>
                                    </p:set>
                                    <p:animScale>
                                      <p:cBhvr>
                                        <p:cTn id="56" dur="1000" decel="50000" fill="hold">
                                          <p:stCondLst>
                                            <p:cond delay="0"/>
                                          </p:stCondLst>
                                        </p:cTn>
                                        <p:tgtEl>
                                          <p:spTgt spid="108547">
                                            <p:txEl>
                                              <p:pRg st="7" end="7"/>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7" dur="1000" decel="50000" fill="hold">
                                          <p:stCondLst>
                                            <p:cond delay="0"/>
                                          </p:stCondLst>
                                        </p:cTn>
                                        <p:tgtEl>
                                          <p:spTgt spid="108547">
                                            <p:txEl>
                                              <p:pRg st="7" end="7"/>
                                            </p:txEl>
                                          </p:spTgt>
                                        </p:tgtEl>
                                        <p:attrNameLst>
                                          <p:attrName>ppt_x</p:attrName>
                                          <p:attrName>ppt_y</p:attrName>
                                        </p:attrNameLst>
                                      </p:cBhvr>
                                    </p:animMotion>
                                    <p:animEffect transition="in" filter="fade">
                                      <p:cBhvr>
                                        <p:cTn id="58" dur="1000"/>
                                        <p:tgtEl>
                                          <p:spTgt spid="108547">
                                            <p:txEl>
                                              <p:pRg st="7" end="7"/>
                                            </p:txEl>
                                          </p:spTgt>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52" presetClass="entr" presetSubtype="0" fill="hold" grpId="0" nodeType="clickEffect">
                                  <p:stCondLst>
                                    <p:cond delay="0"/>
                                  </p:stCondLst>
                                  <p:childTnLst>
                                    <p:set>
                                      <p:cBhvr>
                                        <p:cTn id="62" dur="1" fill="hold">
                                          <p:stCondLst>
                                            <p:cond delay="0"/>
                                          </p:stCondLst>
                                        </p:cTn>
                                        <p:tgtEl>
                                          <p:spTgt spid="108547">
                                            <p:txEl>
                                              <p:pRg st="8" end="8"/>
                                            </p:txEl>
                                          </p:spTgt>
                                        </p:tgtEl>
                                        <p:attrNameLst>
                                          <p:attrName>style.visibility</p:attrName>
                                        </p:attrNameLst>
                                      </p:cBhvr>
                                      <p:to>
                                        <p:strVal val="visible"/>
                                      </p:to>
                                    </p:set>
                                    <p:animScale>
                                      <p:cBhvr>
                                        <p:cTn id="63" dur="1000" decel="50000" fill="hold">
                                          <p:stCondLst>
                                            <p:cond delay="0"/>
                                          </p:stCondLst>
                                        </p:cTn>
                                        <p:tgtEl>
                                          <p:spTgt spid="108547">
                                            <p:txEl>
                                              <p:pRg st="8" end="8"/>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64" dur="1000" decel="50000" fill="hold">
                                          <p:stCondLst>
                                            <p:cond delay="0"/>
                                          </p:stCondLst>
                                        </p:cTn>
                                        <p:tgtEl>
                                          <p:spTgt spid="108547">
                                            <p:txEl>
                                              <p:pRg st="8" end="8"/>
                                            </p:txEl>
                                          </p:spTgt>
                                        </p:tgtEl>
                                        <p:attrNameLst>
                                          <p:attrName>ppt_x</p:attrName>
                                          <p:attrName>ppt_y</p:attrName>
                                        </p:attrNameLst>
                                      </p:cBhvr>
                                    </p:animMotion>
                                    <p:animEffect transition="in" filter="fade">
                                      <p:cBhvr>
                                        <p:cTn id="65" dur="1000"/>
                                        <p:tgtEl>
                                          <p:spTgt spid="108547">
                                            <p:txEl>
                                              <p:pRg st="8" end="8"/>
                                            </p:txEl>
                                          </p:spTgt>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52" presetClass="entr" presetSubtype="0" fill="hold" grpId="0" nodeType="clickEffect">
                                  <p:stCondLst>
                                    <p:cond delay="0"/>
                                  </p:stCondLst>
                                  <p:childTnLst>
                                    <p:set>
                                      <p:cBhvr>
                                        <p:cTn id="69" dur="1" fill="hold">
                                          <p:stCondLst>
                                            <p:cond delay="0"/>
                                          </p:stCondLst>
                                        </p:cTn>
                                        <p:tgtEl>
                                          <p:spTgt spid="108547">
                                            <p:txEl>
                                              <p:pRg st="9" end="9"/>
                                            </p:txEl>
                                          </p:spTgt>
                                        </p:tgtEl>
                                        <p:attrNameLst>
                                          <p:attrName>style.visibility</p:attrName>
                                        </p:attrNameLst>
                                      </p:cBhvr>
                                      <p:to>
                                        <p:strVal val="visible"/>
                                      </p:to>
                                    </p:set>
                                    <p:animScale>
                                      <p:cBhvr>
                                        <p:cTn id="70" dur="1000" decel="50000" fill="hold">
                                          <p:stCondLst>
                                            <p:cond delay="0"/>
                                          </p:stCondLst>
                                        </p:cTn>
                                        <p:tgtEl>
                                          <p:spTgt spid="108547">
                                            <p:txEl>
                                              <p:pRg st="9" end="9"/>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71" dur="1000" decel="50000" fill="hold">
                                          <p:stCondLst>
                                            <p:cond delay="0"/>
                                          </p:stCondLst>
                                        </p:cTn>
                                        <p:tgtEl>
                                          <p:spTgt spid="108547">
                                            <p:txEl>
                                              <p:pRg st="9" end="9"/>
                                            </p:txEl>
                                          </p:spTgt>
                                        </p:tgtEl>
                                        <p:attrNameLst>
                                          <p:attrName>ppt_x</p:attrName>
                                          <p:attrName>ppt_y</p:attrName>
                                        </p:attrNameLst>
                                      </p:cBhvr>
                                    </p:animMotion>
                                    <p:animEffect transition="in" filter="fade">
                                      <p:cBhvr>
                                        <p:cTn id="72" dur="1000"/>
                                        <p:tgtEl>
                                          <p:spTgt spid="108547">
                                            <p:txEl>
                                              <p:pRg st="9" end="9"/>
                                            </p:txEl>
                                          </p:spTgt>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52" presetClass="entr" presetSubtype="0" fill="hold" grpId="0" nodeType="clickEffect">
                                  <p:stCondLst>
                                    <p:cond delay="0"/>
                                  </p:stCondLst>
                                  <p:childTnLst>
                                    <p:set>
                                      <p:cBhvr>
                                        <p:cTn id="76" dur="1" fill="hold">
                                          <p:stCondLst>
                                            <p:cond delay="0"/>
                                          </p:stCondLst>
                                        </p:cTn>
                                        <p:tgtEl>
                                          <p:spTgt spid="108547">
                                            <p:txEl>
                                              <p:pRg st="10" end="10"/>
                                            </p:txEl>
                                          </p:spTgt>
                                        </p:tgtEl>
                                        <p:attrNameLst>
                                          <p:attrName>style.visibility</p:attrName>
                                        </p:attrNameLst>
                                      </p:cBhvr>
                                      <p:to>
                                        <p:strVal val="visible"/>
                                      </p:to>
                                    </p:set>
                                    <p:animScale>
                                      <p:cBhvr>
                                        <p:cTn id="77" dur="1000" decel="50000" fill="hold">
                                          <p:stCondLst>
                                            <p:cond delay="0"/>
                                          </p:stCondLst>
                                        </p:cTn>
                                        <p:tgtEl>
                                          <p:spTgt spid="108547">
                                            <p:txEl>
                                              <p:pRg st="10" end="1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78" dur="1000" decel="50000" fill="hold">
                                          <p:stCondLst>
                                            <p:cond delay="0"/>
                                          </p:stCondLst>
                                        </p:cTn>
                                        <p:tgtEl>
                                          <p:spTgt spid="108547">
                                            <p:txEl>
                                              <p:pRg st="10" end="10"/>
                                            </p:txEl>
                                          </p:spTgt>
                                        </p:tgtEl>
                                        <p:attrNameLst>
                                          <p:attrName>ppt_x</p:attrName>
                                          <p:attrName>ppt_y</p:attrName>
                                        </p:attrNameLst>
                                      </p:cBhvr>
                                    </p:animMotion>
                                    <p:animEffect transition="in" filter="fade">
                                      <p:cBhvr>
                                        <p:cTn id="79" dur="1000"/>
                                        <p:tgtEl>
                                          <p:spTgt spid="108547">
                                            <p:txEl>
                                              <p:pRg st="10" end="10"/>
                                            </p:txEl>
                                          </p:spTgt>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52" presetClass="entr" presetSubtype="0" fill="hold" grpId="0" nodeType="clickEffect">
                                  <p:stCondLst>
                                    <p:cond delay="0"/>
                                  </p:stCondLst>
                                  <p:childTnLst>
                                    <p:set>
                                      <p:cBhvr>
                                        <p:cTn id="83" dur="1" fill="hold">
                                          <p:stCondLst>
                                            <p:cond delay="0"/>
                                          </p:stCondLst>
                                        </p:cTn>
                                        <p:tgtEl>
                                          <p:spTgt spid="108547">
                                            <p:txEl>
                                              <p:pRg st="11" end="11"/>
                                            </p:txEl>
                                          </p:spTgt>
                                        </p:tgtEl>
                                        <p:attrNameLst>
                                          <p:attrName>style.visibility</p:attrName>
                                        </p:attrNameLst>
                                      </p:cBhvr>
                                      <p:to>
                                        <p:strVal val="visible"/>
                                      </p:to>
                                    </p:set>
                                    <p:animScale>
                                      <p:cBhvr>
                                        <p:cTn id="84" dur="1000" decel="50000" fill="hold">
                                          <p:stCondLst>
                                            <p:cond delay="0"/>
                                          </p:stCondLst>
                                        </p:cTn>
                                        <p:tgtEl>
                                          <p:spTgt spid="108547">
                                            <p:txEl>
                                              <p:pRg st="11" end="1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5" dur="1000" decel="50000" fill="hold">
                                          <p:stCondLst>
                                            <p:cond delay="0"/>
                                          </p:stCondLst>
                                        </p:cTn>
                                        <p:tgtEl>
                                          <p:spTgt spid="108547">
                                            <p:txEl>
                                              <p:pRg st="11" end="11"/>
                                            </p:txEl>
                                          </p:spTgt>
                                        </p:tgtEl>
                                        <p:attrNameLst>
                                          <p:attrName>ppt_x</p:attrName>
                                          <p:attrName>ppt_y</p:attrName>
                                        </p:attrNameLst>
                                      </p:cBhvr>
                                    </p:animMotion>
                                    <p:animEffect transition="in" filter="fade">
                                      <p:cBhvr>
                                        <p:cTn id="86" dur="1000"/>
                                        <p:tgtEl>
                                          <p:spTgt spid="108547">
                                            <p:txEl>
                                              <p:pRg st="11" end="11"/>
                                            </p:txEl>
                                          </p:spTgt>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52" presetClass="entr" presetSubtype="0" fill="hold" grpId="0" nodeType="clickEffect">
                                  <p:stCondLst>
                                    <p:cond delay="0"/>
                                  </p:stCondLst>
                                  <p:childTnLst>
                                    <p:set>
                                      <p:cBhvr>
                                        <p:cTn id="90" dur="1" fill="hold">
                                          <p:stCondLst>
                                            <p:cond delay="0"/>
                                          </p:stCondLst>
                                        </p:cTn>
                                        <p:tgtEl>
                                          <p:spTgt spid="108547">
                                            <p:txEl>
                                              <p:pRg st="12" end="12"/>
                                            </p:txEl>
                                          </p:spTgt>
                                        </p:tgtEl>
                                        <p:attrNameLst>
                                          <p:attrName>style.visibility</p:attrName>
                                        </p:attrNameLst>
                                      </p:cBhvr>
                                      <p:to>
                                        <p:strVal val="visible"/>
                                      </p:to>
                                    </p:set>
                                    <p:animScale>
                                      <p:cBhvr>
                                        <p:cTn id="91" dur="1000" decel="50000" fill="hold">
                                          <p:stCondLst>
                                            <p:cond delay="0"/>
                                          </p:stCondLst>
                                        </p:cTn>
                                        <p:tgtEl>
                                          <p:spTgt spid="108547">
                                            <p:txEl>
                                              <p:pRg st="12" end="1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92" dur="1000" decel="50000" fill="hold">
                                          <p:stCondLst>
                                            <p:cond delay="0"/>
                                          </p:stCondLst>
                                        </p:cTn>
                                        <p:tgtEl>
                                          <p:spTgt spid="108547">
                                            <p:txEl>
                                              <p:pRg st="12" end="12"/>
                                            </p:txEl>
                                          </p:spTgt>
                                        </p:tgtEl>
                                        <p:attrNameLst>
                                          <p:attrName>ppt_x</p:attrName>
                                          <p:attrName>ppt_y</p:attrName>
                                        </p:attrNameLst>
                                      </p:cBhvr>
                                    </p:animMotion>
                                    <p:animEffect transition="in" filter="fade">
                                      <p:cBhvr>
                                        <p:cTn id="93" dur="1000"/>
                                        <p:tgtEl>
                                          <p:spTgt spid="108547">
                                            <p:txEl>
                                              <p:pRg st="12" end="12"/>
                                            </p:txEl>
                                          </p:spTgt>
                                        </p:tgtEl>
                                      </p:cBhvr>
                                    </p:animEffect>
                                  </p:childTnLst>
                                </p:cTn>
                              </p:par>
                            </p:childTnLst>
                          </p:cTn>
                        </p:par>
                      </p:childTnLst>
                    </p:cTn>
                  </p:par>
                  <p:par>
                    <p:cTn id="94" fill="hold" nodeType="clickPar">
                      <p:stCondLst>
                        <p:cond delay="indefinite"/>
                      </p:stCondLst>
                      <p:childTnLst>
                        <p:par>
                          <p:cTn id="95" fill="hold" nodeType="withGroup">
                            <p:stCondLst>
                              <p:cond delay="0"/>
                            </p:stCondLst>
                            <p:childTnLst>
                              <p:par>
                                <p:cTn id="96" presetID="52" presetClass="entr" presetSubtype="0" fill="hold" grpId="0" nodeType="clickEffect">
                                  <p:stCondLst>
                                    <p:cond delay="0"/>
                                  </p:stCondLst>
                                  <p:childTnLst>
                                    <p:set>
                                      <p:cBhvr>
                                        <p:cTn id="97" dur="1" fill="hold">
                                          <p:stCondLst>
                                            <p:cond delay="0"/>
                                          </p:stCondLst>
                                        </p:cTn>
                                        <p:tgtEl>
                                          <p:spTgt spid="108547">
                                            <p:txEl>
                                              <p:pRg st="13" end="13"/>
                                            </p:txEl>
                                          </p:spTgt>
                                        </p:tgtEl>
                                        <p:attrNameLst>
                                          <p:attrName>style.visibility</p:attrName>
                                        </p:attrNameLst>
                                      </p:cBhvr>
                                      <p:to>
                                        <p:strVal val="visible"/>
                                      </p:to>
                                    </p:set>
                                    <p:animScale>
                                      <p:cBhvr>
                                        <p:cTn id="98" dur="1000" decel="50000" fill="hold">
                                          <p:stCondLst>
                                            <p:cond delay="0"/>
                                          </p:stCondLst>
                                        </p:cTn>
                                        <p:tgtEl>
                                          <p:spTgt spid="108547">
                                            <p:txEl>
                                              <p:pRg st="13" end="1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99" dur="1000" decel="50000" fill="hold">
                                          <p:stCondLst>
                                            <p:cond delay="0"/>
                                          </p:stCondLst>
                                        </p:cTn>
                                        <p:tgtEl>
                                          <p:spTgt spid="108547">
                                            <p:txEl>
                                              <p:pRg st="13" end="13"/>
                                            </p:txEl>
                                          </p:spTgt>
                                        </p:tgtEl>
                                        <p:attrNameLst>
                                          <p:attrName>ppt_x</p:attrName>
                                          <p:attrName>ppt_y</p:attrName>
                                        </p:attrNameLst>
                                      </p:cBhvr>
                                    </p:animMotion>
                                    <p:animEffect transition="in" filter="fade">
                                      <p:cBhvr>
                                        <p:cTn id="100" dur="1000"/>
                                        <p:tgtEl>
                                          <p:spTgt spid="108547">
                                            <p:txEl>
                                              <p:pRg st="13" end="13"/>
                                            </p:txEl>
                                          </p:spTgt>
                                        </p:tgtEl>
                                      </p:cBhvr>
                                    </p:animEffec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52" presetClass="entr" presetSubtype="0" fill="hold" grpId="0" nodeType="clickEffect">
                                  <p:stCondLst>
                                    <p:cond delay="0"/>
                                  </p:stCondLst>
                                  <p:childTnLst>
                                    <p:set>
                                      <p:cBhvr>
                                        <p:cTn id="104" dur="1" fill="hold">
                                          <p:stCondLst>
                                            <p:cond delay="0"/>
                                          </p:stCondLst>
                                        </p:cTn>
                                        <p:tgtEl>
                                          <p:spTgt spid="108547">
                                            <p:txEl>
                                              <p:pRg st="14" end="14"/>
                                            </p:txEl>
                                          </p:spTgt>
                                        </p:tgtEl>
                                        <p:attrNameLst>
                                          <p:attrName>style.visibility</p:attrName>
                                        </p:attrNameLst>
                                      </p:cBhvr>
                                      <p:to>
                                        <p:strVal val="visible"/>
                                      </p:to>
                                    </p:set>
                                    <p:animScale>
                                      <p:cBhvr>
                                        <p:cTn id="105" dur="1000" decel="50000" fill="hold">
                                          <p:stCondLst>
                                            <p:cond delay="0"/>
                                          </p:stCondLst>
                                        </p:cTn>
                                        <p:tgtEl>
                                          <p:spTgt spid="108547">
                                            <p:txEl>
                                              <p:pRg st="14" end="1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06" dur="1000" decel="50000" fill="hold">
                                          <p:stCondLst>
                                            <p:cond delay="0"/>
                                          </p:stCondLst>
                                        </p:cTn>
                                        <p:tgtEl>
                                          <p:spTgt spid="108547">
                                            <p:txEl>
                                              <p:pRg st="14" end="14"/>
                                            </p:txEl>
                                          </p:spTgt>
                                        </p:tgtEl>
                                        <p:attrNameLst>
                                          <p:attrName>ppt_x</p:attrName>
                                          <p:attrName>ppt_y</p:attrName>
                                        </p:attrNameLst>
                                      </p:cBhvr>
                                    </p:animMotion>
                                    <p:animEffect transition="in" filter="fade">
                                      <p:cBhvr>
                                        <p:cTn id="107" dur="1000"/>
                                        <p:tgtEl>
                                          <p:spTgt spid="108547">
                                            <p:txEl>
                                              <p:pRg st="14" end="14"/>
                                            </p:txEl>
                                          </p:spTgt>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52" presetClass="entr" presetSubtype="0" fill="hold" grpId="0" nodeType="clickEffect">
                                  <p:stCondLst>
                                    <p:cond delay="0"/>
                                  </p:stCondLst>
                                  <p:childTnLst>
                                    <p:set>
                                      <p:cBhvr>
                                        <p:cTn id="111" dur="1" fill="hold">
                                          <p:stCondLst>
                                            <p:cond delay="0"/>
                                          </p:stCondLst>
                                        </p:cTn>
                                        <p:tgtEl>
                                          <p:spTgt spid="108547">
                                            <p:txEl>
                                              <p:pRg st="15" end="15"/>
                                            </p:txEl>
                                          </p:spTgt>
                                        </p:tgtEl>
                                        <p:attrNameLst>
                                          <p:attrName>style.visibility</p:attrName>
                                        </p:attrNameLst>
                                      </p:cBhvr>
                                      <p:to>
                                        <p:strVal val="visible"/>
                                      </p:to>
                                    </p:set>
                                    <p:animScale>
                                      <p:cBhvr>
                                        <p:cTn id="112" dur="1000" decel="50000" fill="hold">
                                          <p:stCondLst>
                                            <p:cond delay="0"/>
                                          </p:stCondLst>
                                        </p:cTn>
                                        <p:tgtEl>
                                          <p:spTgt spid="108547">
                                            <p:txEl>
                                              <p:pRg st="15" end="1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13" dur="1000" decel="50000" fill="hold">
                                          <p:stCondLst>
                                            <p:cond delay="0"/>
                                          </p:stCondLst>
                                        </p:cTn>
                                        <p:tgtEl>
                                          <p:spTgt spid="108547">
                                            <p:txEl>
                                              <p:pRg st="15" end="15"/>
                                            </p:txEl>
                                          </p:spTgt>
                                        </p:tgtEl>
                                        <p:attrNameLst>
                                          <p:attrName>ppt_x</p:attrName>
                                          <p:attrName>ppt_y</p:attrName>
                                        </p:attrNameLst>
                                      </p:cBhvr>
                                    </p:animMotion>
                                    <p:animEffect transition="in" filter="fade">
                                      <p:cBhvr>
                                        <p:cTn id="114" dur="1000"/>
                                        <p:tgtEl>
                                          <p:spTgt spid="108547">
                                            <p:txEl>
                                              <p:pRg st="15" end="15"/>
                                            </p:txEl>
                                          </p:spTgt>
                                        </p:tgtEl>
                                      </p:cBhvr>
                                    </p:animEffec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52" presetClass="entr" presetSubtype="0" fill="hold" grpId="0" nodeType="clickEffect">
                                  <p:stCondLst>
                                    <p:cond delay="0"/>
                                  </p:stCondLst>
                                  <p:childTnLst>
                                    <p:set>
                                      <p:cBhvr>
                                        <p:cTn id="118" dur="1" fill="hold">
                                          <p:stCondLst>
                                            <p:cond delay="0"/>
                                          </p:stCondLst>
                                        </p:cTn>
                                        <p:tgtEl>
                                          <p:spTgt spid="108547">
                                            <p:txEl>
                                              <p:pRg st="16" end="16"/>
                                            </p:txEl>
                                          </p:spTgt>
                                        </p:tgtEl>
                                        <p:attrNameLst>
                                          <p:attrName>style.visibility</p:attrName>
                                        </p:attrNameLst>
                                      </p:cBhvr>
                                      <p:to>
                                        <p:strVal val="visible"/>
                                      </p:to>
                                    </p:set>
                                    <p:animScale>
                                      <p:cBhvr>
                                        <p:cTn id="119" dur="1000" decel="50000" fill="hold">
                                          <p:stCondLst>
                                            <p:cond delay="0"/>
                                          </p:stCondLst>
                                        </p:cTn>
                                        <p:tgtEl>
                                          <p:spTgt spid="108547">
                                            <p:txEl>
                                              <p:pRg st="16" end="16"/>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20" dur="1000" decel="50000" fill="hold">
                                          <p:stCondLst>
                                            <p:cond delay="0"/>
                                          </p:stCondLst>
                                        </p:cTn>
                                        <p:tgtEl>
                                          <p:spTgt spid="108547">
                                            <p:txEl>
                                              <p:pRg st="16" end="16"/>
                                            </p:txEl>
                                          </p:spTgt>
                                        </p:tgtEl>
                                        <p:attrNameLst>
                                          <p:attrName>ppt_x</p:attrName>
                                          <p:attrName>ppt_y</p:attrName>
                                        </p:attrNameLst>
                                      </p:cBhvr>
                                    </p:animMotion>
                                    <p:animEffect transition="in" filter="fade">
                                      <p:cBhvr>
                                        <p:cTn id="121" dur="1000"/>
                                        <p:tgtEl>
                                          <p:spTgt spid="108547">
                                            <p:txEl>
                                              <p:pRg st="16" end="16"/>
                                            </p:txEl>
                                          </p:spTgt>
                                        </p:tgtEl>
                                      </p:cBhvr>
                                    </p:animEffect>
                                  </p:childTnLst>
                                </p:cTn>
                              </p:par>
                            </p:childTnLst>
                          </p:cTn>
                        </p:par>
                      </p:childTnLst>
                    </p:cTn>
                  </p:par>
                  <p:par>
                    <p:cTn id="122" fill="hold" nodeType="clickPar">
                      <p:stCondLst>
                        <p:cond delay="indefinite"/>
                      </p:stCondLst>
                      <p:childTnLst>
                        <p:par>
                          <p:cTn id="123" fill="hold" nodeType="withGroup">
                            <p:stCondLst>
                              <p:cond delay="0"/>
                            </p:stCondLst>
                            <p:childTnLst>
                              <p:par>
                                <p:cTn id="124" presetID="52" presetClass="entr" presetSubtype="0" fill="hold" grpId="0" nodeType="clickEffect">
                                  <p:stCondLst>
                                    <p:cond delay="0"/>
                                  </p:stCondLst>
                                  <p:childTnLst>
                                    <p:set>
                                      <p:cBhvr>
                                        <p:cTn id="125" dur="1" fill="hold">
                                          <p:stCondLst>
                                            <p:cond delay="0"/>
                                          </p:stCondLst>
                                        </p:cTn>
                                        <p:tgtEl>
                                          <p:spTgt spid="108547">
                                            <p:txEl>
                                              <p:pRg st="17" end="17"/>
                                            </p:txEl>
                                          </p:spTgt>
                                        </p:tgtEl>
                                        <p:attrNameLst>
                                          <p:attrName>style.visibility</p:attrName>
                                        </p:attrNameLst>
                                      </p:cBhvr>
                                      <p:to>
                                        <p:strVal val="visible"/>
                                      </p:to>
                                    </p:set>
                                    <p:animScale>
                                      <p:cBhvr>
                                        <p:cTn id="126" dur="1000" decel="50000" fill="hold">
                                          <p:stCondLst>
                                            <p:cond delay="0"/>
                                          </p:stCondLst>
                                        </p:cTn>
                                        <p:tgtEl>
                                          <p:spTgt spid="108547">
                                            <p:txEl>
                                              <p:pRg st="17" end="17"/>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27" dur="1000" decel="50000" fill="hold">
                                          <p:stCondLst>
                                            <p:cond delay="0"/>
                                          </p:stCondLst>
                                        </p:cTn>
                                        <p:tgtEl>
                                          <p:spTgt spid="108547">
                                            <p:txEl>
                                              <p:pRg st="17" end="17"/>
                                            </p:txEl>
                                          </p:spTgt>
                                        </p:tgtEl>
                                        <p:attrNameLst>
                                          <p:attrName>ppt_x</p:attrName>
                                          <p:attrName>ppt_y</p:attrName>
                                        </p:attrNameLst>
                                      </p:cBhvr>
                                    </p:animMotion>
                                    <p:animEffect transition="in" filter="fade">
                                      <p:cBhvr>
                                        <p:cTn id="128" dur="1000"/>
                                        <p:tgtEl>
                                          <p:spTgt spid="108547">
                                            <p:txEl>
                                              <p:pRg st="17" end="17"/>
                                            </p:txEl>
                                          </p:spTgt>
                                        </p:tgtEl>
                                      </p:cBhvr>
                                    </p:animEffec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52" presetClass="entr" presetSubtype="0" fill="hold" grpId="0" nodeType="clickEffect">
                                  <p:stCondLst>
                                    <p:cond delay="0"/>
                                  </p:stCondLst>
                                  <p:childTnLst>
                                    <p:set>
                                      <p:cBhvr>
                                        <p:cTn id="132" dur="1" fill="hold">
                                          <p:stCondLst>
                                            <p:cond delay="0"/>
                                          </p:stCondLst>
                                        </p:cTn>
                                        <p:tgtEl>
                                          <p:spTgt spid="108547">
                                            <p:txEl>
                                              <p:pRg st="18" end="18"/>
                                            </p:txEl>
                                          </p:spTgt>
                                        </p:tgtEl>
                                        <p:attrNameLst>
                                          <p:attrName>style.visibility</p:attrName>
                                        </p:attrNameLst>
                                      </p:cBhvr>
                                      <p:to>
                                        <p:strVal val="visible"/>
                                      </p:to>
                                    </p:set>
                                    <p:animScale>
                                      <p:cBhvr>
                                        <p:cTn id="133" dur="1000" decel="50000" fill="hold">
                                          <p:stCondLst>
                                            <p:cond delay="0"/>
                                          </p:stCondLst>
                                        </p:cTn>
                                        <p:tgtEl>
                                          <p:spTgt spid="108547">
                                            <p:txEl>
                                              <p:pRg st="18" end="18"/>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4" dur="1000" decel="50000" fill="hold">
                                          <p:stCondLst>
                                            <p:cond delay="0"/>
                                          </p:stCondLst>
                                        </p:cTn>
                                        <p:tgtEl>
                                          <p:spTgt spid="108547">
                                            <p:txEl>
                                              <p:pRg st="18" end="18"/>
                                            </p:txEl>
                                          </p:spTgt>
                                        </p:tgtEl>
                                        <p:attrNameLst>
                                          <p:attrName>ppt_x</p:attrName>
                                          <p:attrName>ppt_y</p:attrName>
                                        </p:attrNameLst>
                                      </p:cBhvr>
                                    </p:animMotion>
                                    <p:animEffect transition="in" filter="fade">
                                      <p:cBhvr>
                                        <p:cTn id="135" dur="1000"/>
                                        <p:tgtEl>
                                          <p:spTgt spid="108547">
                                            <p:txEl>
                                              <p:pRg st="18" end="18"/>
                                            </p:txEl>
                                          </p:spTgt>
                                        </p:tgtEl>
                                      </p:cBhvr>
                                    </p:animEffect>
                                  </p:childTnLst>
                                </p:cTn>
                              </p:par>
                            </p:childTnLst>
                          </p:cTn>
                        </p:par>
                      </p:childTnLst>
                    </p:cTn>
                  </p:par>
                  <p:par>
                    <p:cTn id="136" fill="hold" nodeType="clickPar">
                      <p:stCondLst>
                        <p:cond delay="indefinite"/>
                      </p:stCondLst>
                      <p:childTnLst>
                        <p:par>
                          <p:cTn id="137" fill="hold" nodeType="withGroup">
                            <p:stCondLst>
                              <p:cond delay="0"/>
                            </p:stCondLst>
                            <p:childTnLst>
                              <p:par>
                                <p:cTn id="138" presetID="52" presetClass="entr" presetSubtype="0" fill="hold" grpId="0" nodeType="clickEffect">
                                  <p:stCondLst>
                                    <p:cond delay="0"/>
                                  </p:stCondLst>
                                  <p:childTnLst>
                                    <p:set>
                                      <p:cBhvr>
                                        <p:cTn id="139" dur="1" fill="hold">
                                          <p:stCondLst>
                                            <p:cond delay="0"/>
                                          </p:stCondLst>
                                        </p:cTn>
                                        <p:tgtEl>
                                          <p:spTgt spid="108547">
                                            <p:txEl>
                                              <p:pRg st="19" end="19"/>
                                            </p:txEl>
                                          </p:spTgt>
                                        </p:tgtEl>
                                        <p:attrNameLst>
                                          <p:attrName>style.visibility</p:attrName>
                                        </p:attrNameLst>
                                      </p:cBhvr>
                                      <p:to>
                                        <p:strVal val="visible"/>
                                      </p:to>
                                    </p:set>
                                    <p:animScale>
                                      <p:cBhvr>
                                        <p:cTn id="140" dur="1000" decel="50000" fill="hold">
                                          <p:stCondLst>
                                            <p:cond delay="0"/>
                                          </p:stCondLst>
                                        </p:cTn>
                                        <p:tgtEl>
                                          <p:spTgt spid="108547">
                                            <p:txEl>
                                              <p:pRg st="19" end="19"/>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41" dur="1000" decel="50000" fill="hold">
                                          <p:stCondLst>
                                            <p:cond delay="0"/>
                                          </p:stCondLst>
                                        </p:cTn>
                                        <p:tgtEl>
                                          <p:spTgt spid="108547">
                                            <p:txEl>
                                              <p:pRg st="19" end="19"/>
                                            </p:txEl>
                                          </p:spTgt>
                                        </p:tgtEl>
                                        <p:attrNameLst>
                                          <p:attrName>ppt_x</p:attrName>
                                          <p:attrName>ppt_y</p:attrName>
                                        </p:attrNameLst>
                                      </p:cBhvr>
                                    </p:animMotion>
                                    <p:animEffect transition="in" filter="fade">
                                      <p:cBhvr>
                                        <p:cTn id="142" dur="1000"/>
                                        <p:tgtEl>
                                          <p:spTgt spid="108547">
                                            <p:txEl>
                                              <p:pRg st="19" end="19"/>
                                            </p:txEl>
                                          </p:spTgt>
                                        </p:tgtEl>
                                      </p:cBhvr>
                                    </p:animEffect>
                                  </p:childTnLst>
                                </p:cTn>
                              </p:par>
                            </p:childTnLst>
                          </p:cTn>
                        </p:par>
                      </p:childTnLst>
                    </p:cTn>
                  </p:par>
                  <p:par>
                    <p:cTn id="143" fill="hold" nodeType="clickPar">
                      <p:stCondLst>
                        <p:cond delay="indefinite"/>
                      </p:stCondLst>
                      <p:childTnLst>
                        <p:par>
                          <p:cTn id="144" fill="hold" nodeType="withGroup">
                            <p:stCondLst>
                              <p:cond delay="0"/>
                            </p:stCondLst>
                            <p:childTnLst>
                              <p:par>
                                <p:cTn id="145" presetID="52" presetClass="entr" presetSubtype="0" fill="hold" grpId="0" nodeType="clickEffect">
                                  <p:stCondLst>
                                    <p:cond delay="0"/>
                                  </p:stCondLst>
                                  <p:childTnLst>
                                    <p:set>
                                      <p:cBhvr>
                                        <p:cTn id="146" dur="1" fill="hold">
                                          <p:stCondLst>
                                            <p:cond delay="0"/>
                                          </p:stCondLst>
                                        </p:cTn>
                                        <p:tgtEl>
                                          <p:spTgt spid="108547">
                                            <p:txEl>
                                              <p:pRg st="20" end="20"/>
                                            </p:txEl>
                                          </p:spTgt>
                                        </p:tgtEl>
                                        <p:attrNameLst>
                                          <p:attrName>style.visibility</p:attrName>
                                        </p:attrNameLst>
                                      </p:cBhvr>
                                      <p:to>
                                        <p:strVal val="visible"/>
                                      </p:to>
                                    </p:set>
                                    <p:animScale>
                                      <p:cBhvr>
                                        <p:cTn id="147" dur="1000" decel="50000" fill="hold">
                                          <p:stCondLst>
                                            <p:cond delay="0"/>
                                          </p:stCondLst>
                                        </p:cTn>
                                        <p:tgtEl>
                                          <p:spTgt spid="108547">
                                            <p:txEl>
                                              <p:pRg st="20" end="2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48" dur="1000" decel="50000" fill="hold">
                                          <p:stCondLst>
                                            <p:cond delay="0"/>
                                          </p:stCondLst>
                                        </p:cTn>
                                        <p:tgtEl>
                                          <p:spTgt spid="108547">
                                            <p:txEl>
                                              <p:pRg st="20" end="20"/>
                                            </p:txEl>
                                          </p:spTgt>
                                        </p:tgtEl>
                                        <p:attrNameLst>
                                          <p:attrName>ppt_x</p:attrName>
                                          <p:attrName>ppt_y</p:attrName>
                                        </p:attrNameLst>
                                      </p:cBhvr>
                                    </p:animMotion>
                                    <p:animEffect transition="in" filter="fade">
                                      <p:cBhvr>
                                        <p:cTn id="149" dur="1000"/>
                                        <p:tgtEl>
                                          <p:spTgt spid="108547">
                                            <p:txEl>
                                              <p:pRg st="20" end="2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7"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1" name="Rectangle 3"/>
          <p:cNvSpPr>
            <a:spLocks noGrp="1" noChangeArrowheads="1"/>
          </p:cNvSpPr>
          <p:nvPr>
            <p:ph type="body" idx="1"/>
          </p:nvPr>
        </p:nvSpPr>
        <p:spPr>
          <a:xfrm>
            <a:off x="0" y="0"/>
            <a:ext cx="9144000" cy="6858000"/>
          </a:xfrm>
        </p:spPr>
        <p:txBody>
          <a:bodyPr/>
          <a:lstStyle/>
          <a:p>
            <a:pPr eaLnBrk="1" hangingPunct="1">
              <a:lnSpc>
                <a:spcPct val="80000"/>
              </a:lnSpc>
              <a:buFont typeface="Wingdings" pitchFamily="2" charset="2"/>
              <a:buNone/>
              <a:defRPr/>
            </a:pPr>
            <a:r>
              <a:rPr lang="ru-RU" sz="1800" b="1" smtClean="0"/>
              <a:t>                           № 6</a:t>
            </a:r>
          </a:p>
          <a:p>
            <a:pPr eaLnBrk="1" hangingPunct="1">
              <a:lnSpc>
                <a:spcPct val="80000"/>
              </a:lnSpc>
              <a:buFont typeface="Wingdings" pitchFamily="2" charset="2"/>
              <a:buNone/>
              <a:defRPr/>
            </a:pPr>
            <a:r>
              <a:rPr lang="kk-KZ" sz="1800" smtClean="0"/>
              <a:t>1. Мұхтардың туған жері     (ШҚО Семей облысы Абай ауданы Шыңғыс болысы)</a:t>
            </a:r>
          </a:p>
          <a:p>
            <a:pPr eaLnBrk="1" hangingPunct="1">
              <a:lnSpc>
                <a:spcPct val="80000"/>
              </a:lnSpc>
              <a:buFont typeface="Wingdings" pitchFamily="2" charset="2"/>
              <a:buNone/>
              <a:defRPr/>
            </a:pPr>
            <a:r>
              <a:rPr lang="kk-KZ" sz="1800" smtClean="0"/>
              <a:t>2. Семинарияда оқып жүріп, «Еңлік - Кебек» пьесасын кімнің дастаны негізінде жазды?                                               (Шәкәрім «Жалсыз жаза»)</a:t>
            </a:r>
          </a:p>
          <a:p>
            <a:pPr eaLnBrk="1" hangingPunct="1">
              <a:lnSpc>
                <a:spcPct val="80000"/>
              </a:lnSpc>
              <a:buFont typeface="Wingdings" pitchFamily="2" charset="2"/>
              <a:buNone/>
              <a:defRPr/>
            </a:pPr>
            <a:r>
              <a:rPr lang="kk-KZ" sz="1800" smtClean="0"/>
              <a:t>3. 1930 жылы қандай оқу орнын бітірді? (Орта Азия универ-ті  Шығыс фак)</a:t>
            </a:r>
          </a:p>
          <a:p>
            <a:pPr eaLnBrk="1" hangingPunct="1">
              <a:lnSpc>
                <a:spcPct val="80000"/>
              </a:lnSpc>
              <a:buFont typeface="Wingdings" pitchFamily="2" charset="2"/>
              <a:buNone/>
              <a:defRPr/>
            </a:pPr>
            <a:r>
              <a:rPr lang="kk-KZ" sz="1800" smtClean="0"/>
              <a:t>4. «Қайтқанда» Абай жолы романының нешінші бөлімі?     (І бөлім)</a:t>
            </a:r>
          </a:p>
          <a:p>
            <a:pPr eaLnBrk="1" hangingPunct="1">
              <a:lnSpc>
                <a:spcPct val="80000"/>
              </a:lnSpc>
              <a:buFont typeface="Wingdings" pitchFamily="2" charset="2"/>
              <a:buNone/>
              <a:defRPr/>
            </a:pPr>
            <a:r>
              <a:rPr lang="kk-KZ" sz="1800" smtClean="0"/>
              <a:t>5. 40-50 жылдарда жазған драмалық шығармасы  (Қарақыпшақ Қобыланды)</a:t>
            </a:r>
          </a:p>
          <a:p>
            <a:pPr eaLnBrk="1" hangingPunct="1">
              <a:lnSpc>
                <a:spcPct val="80000"/>
              </a:lnSpc>
              <a:buFont typeface="Wingdings" pitchFamily="2" charset="2"/>
              <a:buNone/>
              <a:defRPr/>
            </a:pPr>
            <a:r>
              <a:rPr lang="kk-KZ" sz="1800" smtClean="0"/>
              <a:t>6. «Дәркембай» қай шығарманың кейіпкері?      (Абай жолы)</a:t>
            </a:r>
          </a:p>
          <a:p>
            <a:pPr eaLnBrk="1" hangingPunct="1">
              <a:lnSpc>
                <a:spcPct val="80000"/>
              </a:lnSpc>
              <a:buFont typeface="Wingdings" pitchFamily="2" charset="2"/>
              <a:buNone/>
              <a:defRPr/>
            </a:pPr>
            <a:r>
              <a:rPr lang="kk-KZ" sz="1800" smtClean="0"/>
              <a:t>7. «Сауысқан мен қарға» мысалын кімнен аударды?       (К.Ушинскийден)</a:t>
            </a:r>
          </a:p>
          <a:p>
            <a:pPr eaLnBrk="1" hangingPunct="1">
              <a:lnSpc>
                <a:spcPct val="80000"/>
              </a:lnSpc>
              <a:buFont typeface="Wingdings" pitchFamily="2" charset="2"/>
              <a:buNone/>
              <a:defRPr/>
            </a:pPr>
            <a:r>
              <a:rPr lang="kk-KZ" sz="1800" smtClean="0"/>
              <a:t>8. «Абай» пьесасы қай жылы жарық көрді?                 (1940)</a:t>
            </a:r>
          </a:p>
          <a:p>
            <a:pPr eaLnBrk="1" hangingPunct="1">
              <a:lnSpc>
                <a:spcPct val="80000"/>
              </a:lnSpc>
              <a:buFont typeface="Wingdings" pitchFamily="2" charset="2"/>
              <a:buNone/>
              <a:defRPr/>
            </a:pPr>
            <a:r>
              <a:rPr lang="kk-KZ" sz="1800" smtClean="0"/>
              <a:t>9. «Күшікбай» қай әңгіменің кейіпкері?       (Қорғансыздың күні)</a:t>
            </a:r>
          </a:p>
          <a:p>
            <a:pPr eaLnBrk="1" hangingPunct="1">
              <a:lnSpc>
                <a:spcPct val="80000"/>
              </a:lnSpc>
              <a:buFont typeface="Wingdings" pitchFamily="2" charset="2"/>
              <a:buNone/>
              <a:defRPr/>
            </a:pPr>
            <a:r>
              <a:rPr lang="kk-KZ" sz="1800" smtClean="0"/>
              <a:t>10. «Жуандық» қандай әдеби жанр?      (Әңгіме)</a:t>
            </a:r>
          </a:p>
          <a:p>
            <a:pPr eaLnBrk="1" hangingPunct="1">
              <a:lnSpc>
                <a:spcPct val="80000"/>
              </a:lnSpc>
              <a:buFont typeface="Wingdings" pitchFamily="2" charset="2"/>
              <a:buNone/>
              <a:defRPr/>
            </a:pPr>
            <a:r>
              <a:rPr lang="kk-KZ" sz="1800" smtClean="0"/>
              <a:t>11. «Қорғансыздың күні» әңгімесінің басты тақырыбы?  (ауыл өмірі, ауыл тағдыры) </a:t>
            </a:r>
          </a:p>
          <a:p>
            <a:pPr eaLnBrk="1" hangingPunct="1">
              <a:lnSpc>
                <a:spcPct val="80000"/>
              </a:lnSpc>
              <a:buFont typeface="Wingdings" pitchFamily="2" charset="2"/>
              <a:buNone/>
              <a:defRPr/>
            </a:pPr>
            <a:r>
              <a:rPr lang="kk-KZ" sz="1800" smtClean="0"/>
              <a:t>12. 1923-1928 ж Ленинград университетінде қай факультетте оқыды? (тіл мен әдебиет) </a:t>
            </a:r>
          </a:p>
          <a:p>
            <a:pPr eaLnBrk="1" hangingPunct="1">
              <a:lnSpc>
                <a:spcPct val="80000"/>
              </a:lnSpc>
              <a:buFont typeface="Wingdings" pitchFamily="2" charset="2"/>
              <a:buNone/>
              <a:defRPr/>
            </a:pPr>
            <a:r>
              <a:rPr lang="kk-KZ" sz="1800" smtClean="0"/>
              <a:t>13. «Абай жолы» романы неше жыл жазды?     (15 жыл)  </a:t>
            </a:r>
          </a:p>
          <a:p>
            <a:pPr eaLnBrk="1" hangingPunct="1">
              <a:lnSpc>
                <a:spcPct val="80000"/>
              </a:lnSpc>
              <a:buFont typeface="Wingdings" pitchFamily="2" charset="2"/>
              <a:buNone/>
              <a:defRPr/>
            </a:pPr>
            <a:r>
              <a:rPr lang="kk-KZ" sz="1800" smtClean="0"/>
              <a:t>14. «Қасқыр» қандй туынды</a:t>
            </a:r>
            <a:r>
              <a:rPr lang="ru-RU" sz="1800" smtClean="0"/>
              <a:t>?</a:t>
            </a:r>
            <a:r>
              <a:rPr lang="kk-KZ" sz="1800" smtClean="0"/>
              <a:t>                   (аударма)</a:t>
            </a:r>
          </a:p>
          <a:p>
            <a:pPr eaLnBrk="1" hangingPunct="1">
              <a:lnSpc>
                <a:spcPct val="80000"/>
              </a:lnSpc>
              <a:buFont typeface="Wingdings" pitchFamily="2" charset="2"/>
              <a:buNone/>
              <a:defRPr/>
            </a:pPr>
            <a:r>
              <a:rPr lang="kk-KZ" sz="1800" smtClean="0"/>
              <a:t>15. «Айман-Шолпан», «Қарагөз» әдебиеттің қай жанрына жатады?  (Драматургия)</a:t>
            </a:r>
          </a:p>
          <a:p>
            <a:pPr eaLnBrk="1" hangingPunct="1">
              <a:lnSpc>
                <a:spcPct val="80000"/>
              </a:lnSpc>
              <a:buFont typeface="Wingdings" pitchFamily="2" charset="2"/>
              <a:buNone/>
              <a:defRPr/>
            </a:pPr>
            <a:r>
              <a:rPr lang="kk-KZ" sz="1800" smtClean="0"/>
              <a:t>16. Мұхтардың неше жасында анасы қайтыс болады</a:t>
            </a:r>
            <a:r>
              <a:rPr lang="ru-RU" sz="1800" smtClean="0"/>
              <a:t>?        </a:t>
            </a:r>
            <a:r>
              <a:rPr lang="kk-KZ" sz="1800" smtClean="0"/>
              <a:t>(15 жасында)</a:t>
            </a:r>
          </a:p>
          <a:p>
            <a:pPr eaLnBrk="1" hangingPunct="1">
              <a:lnSpc>
                <a:spcPct val="80000"/>
              </a:lnSpc>
              <a:buFont typeface="Wingdings" pitchFamily="2" charset="2"/>
              <a:buNone/>
              <a:defRPr/>
            </a:pPr>
            <a:r>
              <a:rPr lang="kk-KZ" sz="1800" smtClean="0"/>
              <a:t>17. Мұхтардың арғы атасы кім?      (Бердіқожа)</a:t>
            </a:r>
          </a:p>
          <a:p>
            <a:pPr eaLnBrk="1" hangingPunct="1">
              <a:lnSpc>
                <a:spcPct val="80000"/>
              </a:lnSpc>
              <a:buFont typeface="Wingdings" pitchFamily="2" charset="2"/>
              <a:buNone/>
              <a:defRPr/>
            </a:pPr>
            <a:r>
              <a:rPr lang="kk-KZ" sz="1800" smtClean="0"/>
              <a:t>18. Мұхтардың спорттың қандай түрімен шұғылданды?         (футбол)</a:t>
            </a:r>
          </a:p>
          <a:p>
            <a:pPr eaLnBrk="1" hangingPunct="1">
              <a:lnSpc>
                <a:spcPct val="80000"/>
              </a:lnSpc>
              <a:buFont typeface="Wingdings" pitchFamily="2" charset="2"/>
              <a:buNone/>
              <a:defRPr/>
            </a:pPr>
            <a:r>
              <a:rPr lang="kk-KZ" sz="1800" smtClean="0"/>
              <a:t>19. Ленинград университетіне Мұхтармен бірге қандай атақты адам оқыды</a:t>
            </a:r>
            <a:r>
              <a:rPr lang="ru-RU" sz="1800" smtClean="0"/>
              <a:t>?</a:t>
            </a:r>
            <a:r>
              <a:rPr lang="kk-KZ" sz="1800" smtClean="0"/>
              <a:t>  (Әлікей Марғұлан)</a:t>
            </a:r>
          </a:p>
          <a:p>
            <a:pPr eaLnBrk="1" hangingPunct="1">
              <a:lnSpc>
                <a:spcPct val="80000"/>
              </a:lnSpc>
              <a:buFont typeface="Wingdings" pitchFamily="2" charset="2"/>
              <a:buNone/>
              <a:defRPr/>
            </a:pPr>
            <a:r>
              <a:rPr lang="kk-KZ" sz="1800" smtClean="0"/>
              <a:t>20. «Абай жолы » романының І кітабындағы негізгі оқиға. (Абайдың адам болып қалыптасуы) </a:t>
            </a:r>
            <a:endParaRPr lang="ru-RU" sz="1800" smtClean="0"/>
          </a:p>
        </p:txBody>
      </p:sp>
      <p:sp>
        <p:nvSpPr>
          <p:cNvPr id="28675" name="AutoShape 4">
            <a:hlinkClick r:id="rId2" action="ppaction://hlinksldjump"/>
          </p:cNvPr>
          <p:cNvSpPr>
            <a:spLocks noChangeArrowheads="1"/>
          </p:cNvSpPr>
          <p:nvPr/>
        </p:nvSpPr>
        <p:spPr bwMode="auto">
          <a:xfrm>
            <a:off x="8101013" y="6453188"/>
            <a:ext cx="792162" cy="215900"/>
          </a:xfrm>
          <a:prstGeom prst="leftArrow">
            <a:avLst>
              <a:gd name="adj1" fmla="val 50000"/>
              <a:gd name="adj2" fmla="val 91728"/>
            </a:avLst>
          </a:prstGeom>
          <a:solidFill>
            <a:schemeClr val="accent1"/>
          </a:solidFill>
          <a:ln w="9525">
            <a:solidFill>
              <a:schemeClr val="tx1"/>
            </a:solidFill>
            <a:miter lim="800000"/>
            <a:headEnd/>
            <a:tailEnd/>
          </a:ln>
        </p:spPr>
        <p:txBody>
          <a:bodyPr wrap="none" anchor="ctr"/>
          <a:lstStyle/>
          <a:p>
            <a:endParaRPr lang="ru-RU"/>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109571">
                                            <p:txEl>
                                              <p:pRg st="0" end="0"/>
                                            </p:txEl>
                                          </p:spTgt>
                                        </p:tgtEl>
                                        <p:attrNameLst>
                                          <p:attrName>style.visibility</p:attrName>
                                        </p:attrNameLst>
                                      </p:cBhvr>
                                      <p:to>
                                        <p:strVal val="visible"/>
                                      </p:to>
                                    </p:set>
                                    <p:animScale>
                                      <p:cBhvr>
                                        <p:cTn id="7" dur="1000" decel="50000" fill="hold">
                                          <p:stCondLst>
                                            <p:cond delay="0"/>
                                          </p:stCondLst>
                                        </p:cTn>
                                        <p:tgtEl>
                                          <p:spTgt spid="109571">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109571">
                                            <p:txEl>
                                              <p:pRg st="0" end="0"/>
                                            </p:txEl>
                                          </p:spTgt>
                                        </p:tgtEl>
                                        <p:attrNameLst>
                                          <p:attrName>ppt_x</p:attrName>
                                          <p:attrName>ppt_y</p:attrName>
                                        </p:attrNameLst>
                                      </p:cBhvr>
                                    </p:animMotion>
                                    <p:animEffect transition="in" filter="fade">
                                      <p:cBhvr>
                                        <p:cTn id="9" dur="1000"/>
                                        <p:tgtEl>
                                          <p:spTgt spid="109571">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109571">
                                            <p:txEl>
                                              <p:pRg st="1" end="1"/>
                                            </p:txEl>
                                          </p:spTgt>
                                        </p:tgtEl>
                                        <p:attrNameLst>
                                          <p:attrName>style.visibility</p:attrName>
                                        </p:attrNameLst>
                                      </p:cBhvr>
                                      <p:to>
                                        <p:strVal val="visible"/>
                                      </p:to>
                                    </p:set>
                                    <p:animScale>
                                      <p:cBhvr>
                                        <p:cTn id="14" dur="1000" decel="50000" fill="hold">
                                          <p:stCondLst>
                                            <p:cond delay="0"/>
                                          </p:stCondLst>
                                        </p:cTn>
                                        <p:tgtEl>
                                          <p:spTgt spid="109571">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109571">
                                            <p:txEl>
                                              <p:pRg st="1" end="1"/>
                                            </p:txEl>
                                          </p:spTgt>
                                        </p:tgtEl>
                                        <p:attrNameLst>
                                          <p:attrName>ppt_x</p:attrName>
                                          <p:attrName>ppt_y</p:attrName>
                                        </p:attrNameLst>
                                      </p:cBhvr>
                                    </p:animMotion>
                                    <p:animEffect transition="in" filter="fade">
                                      <p:cBhvr>
                                        <p:cTn id="16" dur="1000"/>
                                        <p:tgtEl>
                                          <p:spTgt spid="109571">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2" presetClass="entr" presetSubtype="0" fill="hold" grpId="0" nodeType="clickEffect">
                                  <p:stCondLst>
                                    <p:cond delay="0"/>
                                  </p:stCondLst>
                                  <p:childTnLst>
                                    <p:set>
                                      <p:cBhvr>
                                        <p:cTn id="20" dur="1" fill="hold">
                                          <p:stCondLst>
                                            <p:cond delay="0"/>
                                          </p:stCondLst>
                                        </p:cTn>
                                        <p:tgtEl>
                                          <p:spTgt spid="109571">
                                            <p:txEl>
                                              <p:pRg st="2" end="2"/>
                                            </p:txEl>
                                          </p:spTgt>
                                        </p:tgtEl>
                                        <p:attrNameLst>
                                          <p:attrName>style.visibility</p:attrName>
                                        </p:attrNameLst>
                                      </p:cBhvr>
                                      <p:to>
                                        <p:strVal val="visible"/>
                                      </p:to>
                                    </p:set>
                                    <p:animScale>
                                      <p:cBhvr>
                                        <p:cTn id="21" dur="1000" decel="50000" fill="hold">
                                          <p:stCondLst>
                                            <p:cond delay="0"/>
                                          </p:stCondLst>
                                        </p:cTn>
                                        <p:tgtEl>
                                          <p:spTgt spid="109571">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109571">
                                            <p:txEl>
                                              <p:pRg st="2" end="2"/>
                                            </p:txEl>
                                          </p:spTgt>
                                        </p:tgtEl>
                                        <p:attrNameLst>
                                          <p:attrName>ppt_x</p:attrName>
                                          <p:attrName>ppt_y</p:attrName>
                                        </p:attrNameLst>
                                      </p:cBhvr>
                                    </p:animMotion>
                                    <p:animEffect transition="in" filter="fade">
                                      <p:cBhvr>
                                        <p:cTn id="23" dur="1000"/>
                                        <p:tgtEl>
                                          <p:spTgt spid="109571">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2" presetClass="entr" presetSubtype="0" fill="hold" grpId="0" nodeType="clickEffect">
                                  <p:stCondLst>
                                    <p:cond delay="0"/>
                                  </p:stCondLst>
                                  <p:childTnLst>
                                    <p:set>
                                      <p:cBhvr>
                                        <p:cTn id="27" dur="1" fill="hold">
                                          <p:stCondLst>
                                            <p:cond delay="0"/>
                                          </p:stCondLst>
                                        </p:cTn>
                                        <p:tgtEl>
                                          <p:spTgt spid="109571">
                                            <p:txEl>
                                              <p:pRg st="3" end="3"/>
                                            </p:txEl>
                                          </p:spTgt>
                                        </p:tgtEl>
                                        <p:attrNameLst>
                                          <p:attrName>style.visibility</p:attrName>
                                        </p:attrNameLst>
                                      </p:cBhvr>
                                      <p:to>
                                        <p:strVal val="visible"/>
                                      </p:to>
                                    </p:set>
                                    <p:animScale>
                                      <p:cBhvr>
                                        <p:cTn id="28" dur="1000" decel="50000" fill="hold">
                                          <p:stCondLst>
                                            <p:cond delay="0"/>
                                          </p:stCondLst>
                                        </p:cTn>
                                        <p:tgtEl>
                                          <p:spTgt spid="109571">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1000" decel="50000" fill="hold">
                                          <p:stCondLst>
                                            <p:cond delay="0"/>
                                          </p:stCondLst>
                                        </p:cTn>
                                        <p:tgtEl>
                                          <p:spTgt spid="109571">
                                            <p:txEl>
                                              <p:pRg st="3" end="3"/>
                                            </p:txEl>
                                          </p:spTgt>
                                        </p:tgtEl>
                                        <p:attrNameLst>
                                          <p:attrName>ppt_x</p:attrName>
                                          <p:attrName>ppt_y</p:attrName>
                                        </p:attrNameLst>
                                      </p:cBhvr>
                                    </p:animMotion>
                                    <p:animEffect transition="in" filter="fade">
                                      <p:cBhvr>
                                        <p:cTn id="30" dur="1000"/>
                                        <p:tgtEl>
                                          <p:spTgt spid="109571">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2" presetClass="entr" presetSubtype="0" fill="hold" grpId="0" nodeType="clickEffect">
                                  <p:stCondLst>
                                    <p:cond delay="0"/>
                                  </p:stCondLst>
                                  <p:childTnLst>
                                    <p:set>
                                      <p:cBhvr>
                                        <p:cTn id="34" dur="1" fill="hold">
                                          <p:stCondLst>
                                            <p:cond delay="0"/>
                                          </p:stCondLst>
                                        </p:cTn>
                                        <p:tgtEl>
                                          <p:spTgt spid="109571">
                                            <p:txEl>
                                              <p:pRg st="4" end="4"/>
                                            </p:txEl>
                                          </p:spTgt>
                                        </p:tgtEl>
                                        <p:attrNameLst>
                                          <p:attrName>style.visibility</p:attrName>
                                        </p:attrNameLst>
                                      </p:cBhvr>
                                      <p:to>
                                        <p:strVal val="visible"/>
                                      </p:to>
                                    </p:set>
                                    <p:animScale>
                                      <p:cBhvr>
                                        <p:cTn id="35" dur="1000" decel="50000" fill="hold">
                                          <p:stCondLst>
                                            <p:cond delay="0"/>
                                          </p:stCondLst>
                                        </p:cTn>
                                        <p:tgtEl>
                                          <p:spTgt spid="109571">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6" dur="1000" decel="50000" fill="hold">
                                          <p:stCondLst>
                                            <p:cond delay="0"/>
                                          </p:stCondLst>
                                        </p:cTn>
                                        <p:tgtEl>
                                          <p:spTgt spid="109571">
                                            <p:txEl>
                                              <p:pRg st="4" end="4"/>
                                            </p:txEl>
                                          </p:spTgt>
                                        </p:tgtEl>
                                        <p:attrNameLst>
                                          <p:attrName>ppt_x</p:attrName>
                                          <p:attrName>ppt_y</p:attrName>
                                        </p:attrNameLst>
                                      </p:cBhvr>
                                    </p:animMotion>
                                    <p:animEffect transition="in" filter="fade">
                                      <p:cBhvr>
                                        <p:cTn id="37" dur="1000"/>
                                        <p:tgtEl>
                                          <p:spTgt spid="109571">
                                            <p:txEl>
                                              <p:pRg st="4" end="4"/>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2" presetClass="entr" presetSubtype="0" fill="hold" grpId="0" nodeType="clickEffect">
                                  <p:stCondLst>
                                    <p:cond delay="0"/>
                                  </p:stCondLst>
                                  <p:childTnLst>
                                    <p:set>
                                      <p:cBhvr>
                                        <p:cTn id="41" dur="1" fill="hold">
                                          <p:stCondLst>
                                            <p:cond delay="0"/>
                                          </p:stCondLst>
                                        </p:cTn>
                                        <p:tgtEl>
                                          <p:spTgt spid="109571">
                                            <p:txEl>
                                              <p:pRg st="5" end="5"/>
                                            </p:txEl>
                                          </p:spTgt>
                                        </p:tgtEl>
                                        <p:attrNameLst>
                                          <p:attrName>style.visibility</p:attrName>
                                        </p:attrNameLst>
                                      </p:cBhvr>
                                      <p:to>
                                        <p:strVal val="visible"/>
                                      </p:to>
                                    </p:set>
                                    <p:animScale>
                                      <p:cBhvr>
                                        <p:cTn id="42" dur="1000" decel="50000" fill="hold">
                                          <p:stCondLst>
                                            <p:cond delay="0"/>
                                          </p:stCondLst>
                                        </p:cTn>
                                        <p:tgtEl>
                                          <p:spTgt spid="109571">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3" dur="1000" decel="50000" fill="hold">
                                          <p:stCondLst>
                                            <p:cond delay="0"/>
                                          </p:stCondLst>
                                        </p:cTn>
                                        <p:tgtEl>
                                          <p:spTgt spid="109571">
                                            <p:txEl>
                                              <p:pRg st="5" end="5"/>
                                            </p:txEl>
                                          </p:spTgt>
                                        </p:tgtEl>
                                        <p:attrNameLst>
                                          <p:attrName>ppt_x</p:attrName>
                                          <p:attrName>ppt_y</p:attrName>
                                        </p:attrNameLst>
                                      </p:cBhvr>
                                    </p:animMotion>
                                    <p:animEffect transition="in" filter="fade">
                                      <p:cBhvr>
                                        <p:cTn id="44" dur="1000"/>
                                        <p:tgtEl>
                                          <p:spTgt spid="109571">
                                            <p:txEl>
                                              <p:pRg st="5" end="5"/>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52" presetClass="entr" presetSubtype="0" fill="hold" grpId="0" nodeType="clickEffect">
                                  <p:stCondLst>
                                    <p:cond delay="0"/>
                                  </p:stCondLst>
                                  <p:childTnLst>
                                    <p:set>
                                      <p:cBhvr>
                                        <p:cTn id="48" dur="1" fill="hold">
                                          <p:stCondLst>
                                            <p:cond delay="0"/>
                                          </p:stCondLst>
                                        </p:cTn>
                                        <p:tgtEl>
                                          <p:spTgt spid="109571">
                                            <p:txEl>
                                              <p:pRg st="6" end="6"/>
                                            </p:txEl>
                                          </p:spTgt>
                                        </p:tgtEl>
                                        <p:attrNameLst>
                                          <p:attrName>style.visibility</p:attrName>
                                        </p:attrNameLst>
                                      </p:cBhvr>
                                      <p:to>
                                        <p:strVal val="visible"/>
                                      </p:to>
                                    </p:set>
                                    <p:animScale>
                                      <p:cBhvr>
                                        <p:cTn id="49" dur="1000" decel="50000" fill="hold">
                                          <p:stCondLst>
                                            <p:cond delay="0"/>
                                          </p:stCondLst>
                                        </p:cTn>
                                        <p:tgtEl>
                                          <p:spTgt spid="109571">
                                            <p:txEl>
                                              <p:pRg st="6" end="6"/>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0" dur="1000" decel="50000" fill="hold">
                                          <p:stCondLst>
                                            <p:cond delay="0"/>
                                          </p:stCondLst>
                                        </p:cTn>
                                        <p:tgtEl>
                                          <p:spTgt spid="109571">
                                            <p:txEl>
                                              <p:pRg st="6" end="6"/>
                                            </p:txEl>
                                          </p:spTgt>
                                        </p:tgtEl>
                                        <p:attrNameLst>
                                          <p:attrName>ppt_x</p:attrName>
                                          <p:attrName>ppt_y</p:attrName>
                                        </p:attrNameLst>
                                      </p:cBhvr>
                                    </p:animMotion>
                                    <p:animEffect transition="in" filter="fade">
                                      <p:cBhvr>
                                        <p:cTn id="51" dur="1000"/>
                                        <p:tgtEl>
                                          <p:spTgt spid="109571">
                                            <p:txEl>
                                              <p:pRg st="6" end="6"/>
                                            </p:txEl>
                                          </p:spTgt>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52" presetClass="entr" presetSubtype="0" fill="hold" grpId="0" nodeType="clickEffect">
                                  <p:stCondLst>
                                    <p:cond delay="0"/>
                                  </p:stCondLst>
                                  <p:childTnLst>
                                    <p:set>
                                      <p:cBhvr>
                                        <p:cTn id="55" dur="1" fill="hold">
                                          <p:stCondLst>
                                            <p:cond delay="0"/>
                                          </p:stCondLst>
                                        </p:cTn>
                                        <p:tgtEl>
                                          <p:spTgt spid="109571">
                                            <p:txEl>
                                              <p:pRg st="7" end="7"/>
                                            </p:txEl>
                                          </p:spTgt>
                                        </p:tgtEl>
                                        <p:attrNameLst>
                                          <p:attrName>style.visibility</p:attrName>
                                        </p:attrNameLst>
                                      </p:cBhvr>
                                      <p:to>
                                        <p:strVal val="visible"/>
                                      </p:to>
                                    </p:set>
                                    <p:animScale>
                                      <p:cBhvr>
                                        <p:cTn id="56" dur="1000" decel="50000" fill="hold">
                                          <p:stCondLst>
                                            <p:cond delay="0"/>
                                          </p:stCondLst>
                                        </p:cTn>
                                        <p:tgtEl>
                                          <p:spTgt spid="109571">
                                            <p:txEl>
                                              <p:pRg st="7" end="7"/>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7" dur="1000" decel="50000" fill="hold">
                                          <p:stCondLst>
                                            <p:cond delay="0"/>
                                          </p:stCondLst>
                                        </p:cTn>
                                        <p:tgtEl>
                                          <p:spTgt spid="109571">
                                            <p:txEl>
                                              <p:pRg st="7" end="7"/>
                                            </p:txEl>
                                          </p:spTgt>
                                        </p:tgtEl>
                                        <p:attrNameLst>
                                          <p:attrName>ppt_x</p:attrName>
                                          <p:attrName>ppt_y</p:attrName>
                                        </p:attrNameLst>
                                      </p:cBhvr>
                                    </p:animMotion>
                                    <p:animEffect transition="in" filter="fade">
                                      <p:cBhvr>
                                        <p:cTn id="58" dur="1000"/>
                                        <p:tgtEl>
                                          <p:spTgt spid="109571">
                                            <p:txEl>
                                              <p:pRg st="7" end="7"/>
                                            </p:txEl>
                                          </p:spTgt>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52" presetClass="entr" presetSubtype="0" fill="hold" grpId="0" nodeType="clickEffect">
                                  <p:stCondLst>
                                    <p:cond delay="0"/>
                                  </p:stCondLst>
                                  <p:childTnLst>
                                    <p:set>
                                      <p:cBhvr>
                                        <p:cTn id="62" dur="1" fill="hold">
                                          <p:stCondLst>
                                            <p:cond delay="0"/>
                                          </p:stCondLst>
                                        </p:cTn>
                                        <p:tgtEl>
                                          <p:spTgt spid="109571">
                                            <p:txEl>
                                              <p:pRg st="8" end="8"/>
                                            </p:txEl>
                                          </p:spTgt>
                                        </p:tgtEl>
                                        <p:attrNameLst>
                                          <p:attrName>style.visibility</p:attrName>
                                        </p:attrNameLst>
                                      </p:cBhvr>
                                      <p:to>
                                        <p:strVal val="visible"/>
                                      </p:to>
                                    </p:set>
                                    <p:animScale>
                                      <p:cBhvr>
                                        <p:cTn id="63" dur="1000" decel="50000" fill="hold">
                                          <p:stCondLst>
                                            <p:cond delay="0"/>
                                          </p:stCondLst>
                                        </p:cTn>
                                        <p:tgtEl>
                                          <p:spTgt spid="109571">
                                            <p:txEl>
                                              <p:pRg st="8" end="8"/>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64" dur="1000" decel="50000" fill="hold">
                                          <p:stCondLst>
                                            <p:cond delay="0"/>
                                          </p:stCondLst>
                                        </p:cTn>
                                        <p:tgtEl>
                                          <p:spTgt spid="109571">
                                            <p:txEl>
                                              <p:pRg st="8" end="8"/>
                                            </p:txEl>
                                          </p:spTgt>
                                        </p:tgtEl>
                                        <p:attrNameLst>
                                          <p:attrName>ppt_x</p:attrName>
                                          <p:attrName>ppt_y</p:attrName>
                                        </p:attrNameLst>
                                      </p:cBhvr>
                                    </p:animMotion>
                                    <p:animEffect transition="in" filter="fade">
                                      <p:cBhvr>
                                        <p:cTn id="65" dur="1000"/>
                                        <p:tgtEl>
                                          <p:spTgt spid="109571">
                                            <p:txEl>
                                              <p:pRg st="8" end="8"/>
                                            </p:txEl>
                                          </p:spTgt>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52" presetClass="entr" presetSubtype="0" fill="hold" grpId="0" nodeType="clickEffect">
                                  <p:stCondLst>
                                    <p:cond delay="0"/>
                                  </p:stCondLst>
                                  <p:childTnLst>
                                    <p:set>
                                      <p:cBhvr>
                                        <p:cTn id="69" dur="1" fill="hold">
                                          <p:stCondLst>
                                            <p:cond delay="0"/>
                                          </p:stCondLst>
                                        </p:cTn>
                                        <p:tgtEl>
                                          <p:spTgt spid="109571">
                                            <p:txEl>
                                              <p:pRg st="9" end="9"/>
                                            </p:txEl>
                                          </p:spTgt>
                                        </p:tgtEl>
                                        <p:attrNameLst>
                                          <p:attrName>style.visibility</p:attrName>
                                        </p:attrNameLst>
                                      </p:cBhvr>
                                      <p:to>
                                        <p:strVal val="visible"/>
                                      </p:to>
                                    </p:set>
                                    <p:animScale>
                                      <p:cBhvr>
                                        <p:cTn id="70" dur="1000" decel="50000" fill="hold">
                                          <p:stCondLst>
                                            <p:cond delay="0"/>
                                          </p:stCondLst>
                                        </p:cTn>
                                        <p:tgtEl>
                                          <p:spTgt spid="109571">
                                            <p:txEl>
                                              <p:pRg st="9" end="9"/>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71" dur="1000" decel="50000" fill="hold">
                                          <p:stCondLst>
                                            <p:cond delay="0"/>
                                          </p:stCondLst>
                                        </p:cTn>
                                        <p:tgtEl>
                                          <p:spTgt spid="109571">
                                            <p:txEl>
                                              <p:pRg st="9" end="9"/>
                                            </p:txEl>
                                          </p:spTgt>
                                        </p:tgtEl>
                                        <p:attrNameLst>
                                          <p:attrName>ppt_x</p:attrName>
                                          <p:attrName>ppt_y</p:attrName>
                                        </p:attrNameLst>
                                      </p:cBhvr>
                                    </p:animMotion>
                                    <p:animEffect transition="in" filter="fade">
                                      <p:cBhvr>
                                        <p:cTn id="72" dur="1000"/>
                                        <p:tgtEl>
                                          <p:spTgt spid="109571">
                                            <p:txEl>
                                              <p:pRg st="9" end="9"/>
                                            </p:txEl>
                                          </p:spTgt>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52" presetClass="entr" presetSubtype="0" fill="hold" grpId="0" nodeType="clickEffect">
                                  <p:stCondLst>
                                    <p:cond delay="0"/>
                                  </p:stCondLst>
                                  <p:childTnLst>
                                    <p:set>
                                      <p:cBhvr>
                                        <p:cTn id="76" dur="1" fill="hold">
                                          <p:stCondLst>
                                            <p:cond delay="0"/>
                                          </p:stCondLst>
                                        </p:cTn>
                                        <p:tgtEl>
                                          <p:spTgt spid="109571">
                                            <p:txEl>
                                              <p:pRg st="10" end="10"/>
                                            </p:txEl>
                                          </p:spTgt>
                                        </p:tgtEl>
                                        <p:attrNameLst>
                                          <p:attrName>style.visibility</p:attrName>
                                        </p:attrNameLst>
                                      </p:cBhvr>
                                      <p:to>
                                        <p:strVal val="visible"/>
                                      </p:to>
                                    </p:set>
                                    <p:animScale>
                                      <p:cBhvr>
                                        <p:cTn id="77" dur="1000" decel="50000" fill="hold">
                                          <p:stCondLst>
                                            <p:cond delay="0"/>
                                          </p:stCondLst>
                                        </p:cTn>
                                        <p:tgtEl>
                                          <p:spTgt spid="109571">
                                            <p:txEl>
                                              <p:pRg st="10" end="1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78" dur="1000" decel="50000" fill="hold">
                                          <p:stCondLst>
                                            <p:cond delay="0"/>
                                          </p:stCondLst>
                                        </p:cTn>
                                        <p:tgtEl>
                                          <p:spTgt spid="109571">
                                            <p:txEl>
                                              <p:pRg st="10" end="10"/>
                                            </p:txEl>
                                          </p:spTgt>
                                        </p:tgtEl>
                                        <p:attrNameLst>
                                          <p:attrName>ppt_x</p:attrName>
                                          <p:attrName>ppt_y</p:attrName>
                                        </p:attrNameLst>
                                      </p:cBhvr>
                                    </p:animMotion>
                                    <p:animEffect transition="in" filter="fade">
                                      <p:cBhvr>
                                        <p:cTn id="79" dur="1000"/>
                                        <p:tgtEl>
                                          <p:spTgt spid="109571">
                                            <p:txEl>
                                              <p:pRg st="10" end="10"/>
                                            </p:txEl>
                                          </p:spTgt>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52" presetClass="entr" presetSubtype="0" fill="hold" grpId="0" nodeType="clickEffect">
                                  <p:stCondLst>
                                    <p:cond delay="0"/>
                                  </p:stCondLst>
                                  <p:childTnLst>
                                    <p:set>
                                      <p:cBhvr>
                                        <p:cTn id="83" dur="1" fill="hold">
                                          <p:stCondLst>
                                            <p:cond delay="0"/>
                                          </p:stCondLst>
                                        </p:cTn>
                                        <p:tgtEl>
                                          <p:spTgt spid="109571">
                                            <p:txEl>
                                              <p:pRg st="11" end="11"/>
                                            </p:txEl>
                                          </p:spTgt>
                                        </p:tgtEl>
                                        <p:attrNameLst>
                                          <p:attrName>style.visibility</p:attrName>
                                        </p:attrNameLst>
                                      </p:cBhvr>
                                      <p:to>
                                        <p:strVal val="visible"/>
                                      </p:to>
                                    </p:set>
                                    <p:animScale>
                                      <p:cBhvr>
                                        <p:cTn id="84" dur="1000" decel="50000" fill="hold">
                                          <p:stCondLst>
                                            <p:cond delay="0"/>
                                          </p:stCondLst>
                                        </p:cTn>
                                        <p:tgtEl>
                                          <p:spTgt spid="109571">
                                            <p:txEl>
                                              <p:pRg st="11" end="1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5" dur="1000" decel="50000" fill="hold">
                                          <p:stCondLst>
                                            <p:cond delay="0"/>
                                          </p:stCondLst>
                                        </p:cTn>
                                        <p:tgtEl>
                                          <p:spTgt spid="109571">
                                            <p:txEl>
                                              <p:pRg st="11" end="11"/>
                                            </p:txEl>
                                          </p:spTgt>
                                        </p:tgtEl>
                                        <p:attrNameLst>
                                          <p:attrName>ppt_x</p:attrName>
                                          <p:attrName>ppt_y</p:attrName>
                                        </p:attrNameLst>
                                      </p:cBhvr>
                                    </p:animMotion>
                                    <p:animEffect transition="in" filter="fade">
                                      <p:cBhvr>
                                        <p:cTn id="86" dur="1000"/>
                                        <p:tgtEl>
                                          <p:spTgt spid="109571">
                                            <p:txEl>
                                              <p:pRg st="11" end="11"/>
                                            </p:txEl>
                                          </p:spTgt>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52" presetClass="entr" presetSubtype="0" fill="hold" grpId="0" nodeType="clickEffect">
                                  <p:stCondLst>
                                    <p:cond delay="0"/>
                                  </p:stCondLst>
                                  <p:childTnLst>
                                    <p:set>
                                      <p:cBhvr>
                                        <p:cTn id="90" dur="1" fill="hold">
                                          <p:stCondLst>
                                            <p:cond delay="0"/>
                                          </p:stCondLst>
                                        </p:cTn>
                                        <p:tgtEl>
                                          <p:spTgt spid="109571">
                                            <p:txEl>
                                              <p:pRg st="12" end="12"/>
                                            </p:txEl>
                                          </p:spTgt>
                                        </p:tgtEl>
                                        <p:attrNameLst>
                                          <p:attrName>style.visibility</p:attrName>
                                        </p:attrNameLst>
                                      </p:cBhvr>
                                      <p:to>
                                        <p:strVal val="visible"/>
                                      </p:to>
                                    </p:set>
                                    <p:animScale>
                                      <p:cBhvr>
                                        <p:cTn id="91" dur="1000" decel="50000" fill="hold">
                                          <p:stCondLst>
                                            <p:cond delay="0"/>
                                          </p:stCondLst>
                                        </p:cTn>
                                        <p:tgtEl>
                                          <p:spTgt spid="109571">
                                            <p:txEl>
                                              <p:pRg st="12" end="1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92" dur="1000" decel="50000" fill="hold">
                                          <p:stCondLst>
                                            <p:cond delay="0"/>
                                          </p:stCondLst>
                                        </p:cTn>
                                        <p:tgtEl>
                                          <p:spTgt spid="109571">
                                            <p:txEl>
                                              <p:pRg st="12" end="12"/>
                                            </p:txEl>
                                          </p:spTgt>
                                        </p:tgtEl>
                                        <p:attrNameLst>
                                          <p:attrName>ppt_x</p:attrName>
                                          <p:attrName>ppt_y</p:attrName>
                                        </p:attrNameLst>
                                      </p:cBhvr>
                                    </p:animMotion>
                                    <p:animEffect transition="in" filter="fade">
                                      <p:cBhvr>
                                        <p:cTn id="93" dur="1000"/>
                                        <p:tgtEl>
                                          <p:spTgt spid="109571">
                                            <p:txEl>
                                              <p:pRg st="12" end="12"/>
                                            </p:txEl>
                                          </p:spTgt>
                                        </p:tgtEl>
                                      </p:cBhvr>
                                    </p:animEffect>
                                  </p:childTnLst>
                                </p:cTn>
                              </p:par>
                            </p:childTnLst>
                          </p:cTn>
                        </p:par>
                      </p:childTnLst>
                    </p:cTn>
                  </p:par>
                  <p:par>
                    <p:cTn id="94" fill="hold" nodeType="clickPar">
                      <p:stCondLst>
                        <p:cond delay="indefinite"/>
                      </p:stCondLst>
                      <p:childTnLst>
                        <p:par>
                          <p:cTn id="95" fill="hold" nodeType="withGroup">
                            <p:stCondLst>
                              <p:cond delay="0"/>
                            </p:stCondLst>
                            <p:childTnLst>
                              <p:par>
                                <p:cTn id="96" presetID="52" presetClass="entr" presetSubtype="0" fill="hold" grpId="0" nodeType="clickEffect">
                                  <p:stCondLst>
                                    <p:cond delay="0"/>
                                  </p:stCondLst>
                                  <p:childTnLst>
                                    <p:set>
                                      <p:cBhvr>
                                        <p:cTn id="97" dur="1" fill="hold">
                                          <p:stCondLst>
                                            <p:cond delay="0"/>
                                          </p:stCondLst>
                                        </p:cTn>
                                        <p:tgtEl>
                                          <p:spTgt spid="109571">
                                            <p:txEl>
                                              <p:pRg st="13" end="13"/>
                                            </p:txEl>
                                          </p:spTgt>
                                        </p:tgtEl>
                                        <p:attrNameLst>
                                          <p:attrName>style.visibility</p:attrName>
                                        </p:attrNameLst>
                                      </p:cBhvr>
                                      <p:to>
                                        <p:strVal val="visible"/>
                                      </p:to>
                                    </p:set>
                                    <p:animScale>
                                      <p:cBhvr>
                                        <p:cTn id="98" dur="1000" decel="50000" fill="hold">
                                          <p:stCondLst>
                                            <p:cond delay="0"/>
                                          </p:stCondLst>
                                        </p:cTn>
                                        <p:tgtEl>
                                          <p:spTgt spid="109571">
                                            <p:txEl>
                                              <p:pRg st="13" end="1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99" dur="1000" decel="50000" fill="hold">
                                          <p:stCondLst>
                                            <p:cond delay="0"/>
                                          </p:stCondLst>
                                        </p:cTn>
                                        <p:tgtEl>
                                          <p:spTgt spid="109571">
                                            <p:txEl>
                                              <p:pRg st="13" end="13"/>
                                            </p:txEl>
                                          </p:spTgt>
                                        </p:tgtEl>
                                        <p:attrNameLst>
                                          <p:attrName>ppt_x</p:attrName>
                                          <p:attrName>ppt_y</p:attrName>
                                        </p:attrNameLst>
                                      </p:cBhvr>
                                    </p:animMotion>
                                    <p:animEffect transition="in" filter="fade">
                                      <p:cBhvr>
                                        <p:cTn id="100" dur="1000"/>
                                        <p:tgtEl>
                                          <p:spTgt spid="109571">
                                            <p:txEl>
                                              <p:pRg st="13" end="13"/>
                                            </p:txEl>
                                          </p:spTgt>
                                        </p:tgtEl>
                                      </p:cBhvr>
                                    </p:animEffec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52" presetClass="entr" presetSubtype="0" fill="hold" grpId="0" nodeType="clickEffect">
                                  <p:stCondLst>
                                    <p:cond delay="0"/>
                                  </p:stCondLst>
                                  <p:childTnLst>
                                    <p:set>
                                      <p:cBhvr>
                                        <p:cTn id="104" dur="1" fill="hold">
                                          <p:stCondLst>
                                            <p:cond delay="0"/>
                                          </p:stCondLst>
                                        </p:cTn>
                                        <p:tgtEl>
                                          <p:spTgt spid="109571">
                                            <p:txEl>
                                              <p:pRg st="14" end="14"/>
                                            </p:txEl>
                                          </p:spTgt>
                                        </p:tgtEl>
                                        <p:attrNameLst>
                                          <p:attrName>style.visibility</p:attrName>
                                        </p:attrNameLst>
                                      </p:cBhvr>
                                      <p:to>
                                        <p:strVal val="visible"/>
                                      </p:to>
                                    </p:set>
                                    <p:animScale>
                                      <p:cBhvr>
                                        <p:cTn id="105" dur="1000" decel="50000" fill="hold">
                                          <p:stCondLst>
                                            <p:cond delay="0"/>
                                          </p:stCondLst>
                                        </p:cTn>
                                        <p:tgtEl>
                                          <p:spTgt spid="109571">
                                            <p:txEl>
                                              <p:pRg st="14" end="1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06" dur="1000" decel="50000" fill="hold">
                                          <p:stCondLst>
                                            <p:cond delay="0"/>
                                          </p:stCondLst>
                                        </p:cTn>
                                        <p:tgtEl>
                                          <p:spTgt spid="109571">
                                            <p:txEl>
                                              <p:pRg st="14" end="14"/>
                                            </p:txEl>
                                          </p:spTgt>
                                        </p:tgtEl>
                                        <p:attrNameLst>
                                          <p:attrName>ppt_x</p:attrName>
                                          <p:attrName>ppt_y</p:attrName>
                                        </p:attrNameLst>
                                      </p:cBhvr>
                                    </p:animMotion>
                                    <p:animEffect transition="in" filter="fade">
                                      <p:cBhvr>
                                        <p:cTn id="107" dur="1000"/>
                                        <p:tgtEl>
                                          <p:spTgt spid="109571">
                                            <p:txEl>
                                              <p:pRg st="14" end="14"/>
                                            </p:txEl>
                                          </p:spTgt>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52" presetClass="entr" presetSubtype="0" fill="hold" grpId="0" nodeType="clickEffect">
                                  <p:stCondLst>
                                    <p:cond delay="0"/>
                                  </p:stCondLst>
                                  <p:childTnLst>
                                    <p:set>
                                      <p:cBhvr>
                                        <p:cTn id="111" dur="1" fill="hold">
                                          <p:stCondLst>
                                            <p:cond delay="0"/>
                                          </p:stCondLst>
                                        </p:cTn>
                                        <p:tgtEl>
                                          <p:spTgt spid="109571">
                                            <p:txEl>
                                              <p:pRg st="15" end="15"/>
                                            </p:txEl>
                                          </p:spTgt>
                                        </p:tgtEl>
                                        <p:attrNameLst>
                                          <p:attrName>style.visibility</p:attrName>
                                        </p:attrNameLst>
                                      </p:cBhvr>
                                      <p:to>
                                        <p:strVal val="visible"/>
                                      </p:to>
                                    </p:set>
                                    <p:animScale>
                                      <p:cBhvr>
                                        <p:cTn id="112" dur="1000" decel="50000" fill="hold">
                                          <p:stCondLst>
                                            <p:cond delay="0"/>
                                          </p:stCondLst>
                                        </p:cTn>
                                        <p:tgtEl>
                                          <p:spTgt spid="109571">
                                            <p:txEl>
                                              <p:pRg st="15" end="1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13" dur="1000" decel="50000" fill="hold">
                                          <p:stCondLst>
                                            <p:cond delay="0"/>
                                          </p:stCondLst>
                                        </p:cTn>
                                        <p:tgtEl>
                                          <p:spTgt spid="109571">
                                            <p:txEl>
                                              <p:pRg st="15" end="15"/>
                                            </p:txEl>
                                          </p:spTgt>
                                        </p:tgtEl>
                                        <p:attrNameLst>
                                          <p:attrName>ppt_x</p:attrName>
                                          <p:attrName>ppt_y</p:attrName>
                                        </p:attrNameLst>
                                      </p:cBhvr>
                                    </p:animMotion>
                                    <p:animEffect transition="in" filter="fade">
                                      <p:cBhvr>
                                        <p:cTn id="114" dur="1000"/>
                                        <p:tgtEl>
                                          <p:spTgt spid="109571">
                                            <p:txEl>
                                              <p:pRg st="15" end="15"/>
                                            </p:txEl>
                                          </p:spTgt>
                                        </p:tgtEl>
                                      </p:cBhvr>
                                    </p:animEffec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52" presetClass="entr" presetSubtype="0" fill="hold" grpId="0" nodeType="clickEffect">
                                  <p:stCondLst>
                                    <p:cond delay="0"/>
                                  </p:stCondLst>
                                  <p:childTnLst>
                                    <p:set>
                                      <p:cBhvr>
                                        <p:cTn id="118" dur="1" fill="hold">
                                          <p:stCondLst>
                                            <p:cond delay="0"/>
                                          </p:stCondLst>
                                        </p:cTn>
                                        <p:tgtEl>
                                          <p:spTgt spid="109571">
                                            <p:txEl>
                                              <p:pRg st="16" end="16"/>
                                            </p:txEl>
                                          </p:spTgt>
                                        </p:tgtEl>
                                        <p:attrNameLst>
                                          <p:attrName>style.visibility</p:attrName>
                                        </p:attrNameLst>
                                      </p:cBhvr>
                                      <p:to>
                                        <p:strVal val="visible"/>
                                      </p:to>
                                    </p:set>
                                    <p:animScale>
                                      <p:cBhvr>
                                        <p:cTn id="119" dur="1000" decel="50000" fill="hold">
                                          <p:stCondLst>
                                            <p:cond delay="0"/>
                                          </p:stCondLst>
                                        </p:cTn>
                                        <p:tgtEl>
                                          <p:spTgt spid="109571">
                                            <p:txEl>
                                              <p:pRg st="16" end="16"/>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20" dur="1000" decel="50000" fill="hold">
                                          <p:stCondLst>
                                            <p:cond delay="0"/>
                                          </p:stCondLst>
                                        </p:cTn>
                                        <p:tgtEl>
                                          <p:spTgt spid="109571">
                                            <p:txEl>
                                              <p:pRg st="16" end="16"/>
                                            </p:txEl>
                                          </p:spTgt>
                                        </p:tgtEl>
                                        <p:attrNameLst>
                                          <p:attrName>ppt_x</p:attrName>
                                          <p:attrName>ppt_y</p:attrName>
                                        </p:attrNameLst>
                                      </p:cBhvr>
                                    </p:animMotion>
                                    <p:animEffect transition="in" filter="fade">
                                      <p:cBhvr>
                                        <p:cTn id="121" dur="1000"/>
                                        <p:tgtEl>
                                          <p:spTgt spid="109571">
                                            <p:txEl>
                                              <p:pRg st="16" end="16"/>
                                            </p:txEl>
                                          </p:spTgt>
                                        </p:tgtEl>
                                      </p:cBhvr>
                                    </p:animEffect>
                                  </p:childTnLst>
                                </p:cTn>
                              </p:par>
                            </p:childTnLst>
                          </p:cTn>
                        </p:par>
                      </p:childTnLst>
                    </p:cTn>
                  </p:par>
                  <p:par>
                    <p:cTn id="122" fill="hold" nodeType="clickPar">
                      <p:stCondLst>
                        <p:cond delay="indefinite"/>
                      </p:stCondLst>
                      <p:childTnLst>
                        <p:par>
                          <p:cTn id="123" fill="hold" nodeType="withGroup">
                            <p:stCondLst>
                              <p:cond delay="0"/>
                            </p:stCondLst>
                            <p:childTnLst>
                              <p:par>
                                <p:cTn id="124" presetID="52" presetClass="entr" presetSubtype="0" fill="hold" grpId="0" nodeType="clickEffect">
                                  <p:stCondLst>
                                    <p:cond delay="0"/>
                                  </p:stCondLst>
                                  <p:childTnLst>
                                    <p:set>
                                      <p:cBhvr>
                                        <p:cTn id="125" dur="1" fill="hold">
                                          <p:stCondLst>
                                            <p:cond delay="0"/>
                                          </p:stCondLst>
                                        </p:cTn>
                                        <p:tgtEl>
                                          <p:spTgt spid="109571">
                                            <p:txEl>
                                              <p:pRg st="17" end="17"/>
                                            </p:txEl>
                                          </p:spTgt>
                                        </p:tgtEl>
                                        <p:attrNameLst>
                                          <p:attrName>style.visibility</p:attrName>
                                        </p:attrNameLst>
                                      </p:cBhvr>
                                      <p:to>
                                        <p:strVal val="visible"/>
                                      </p:to>
                                    </p:set>
                                    <p:animScale>
                                      <p:cBhvr>
                                        <p:cTn id="126" dur="1000" decel="50000" fill="hold">
                                          <p:stCondLst>
                                            <p:cond delay="0"/>
                                          </p:stCondLst>
                                        </p:cTn>
                                        <p:tgtEl>
                                          <p:spTgt spid="109571">
                                            <p:txEl>
                                              <p:pRg st="17" end="17"/>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27" dur="1000" decel="50000" fill="hold">
                                          <p:stCondLst>
                                            <p:cond delay="0"/>
                                          </p:stCondLst>
                                        </p:cTn>
                                        <p:tgtEl>
                                          <p:spTgt spid="109571">
                                            <p:txEl>
                                              <p:pRg st="17" end="17"/>
                                            </p:txEl>
                                          </p:spTgt>
                                        </p:tgtEl>
                                        <p:attrNameLst>
                                          <p:attrName>ppt_x</p:attrName>
                                          <p:attrName>ppt_y</p:attrName>
                                        </p:attrNameLst>
                                      </p:cBhvr>
                                    </p:animMotion>
                                    <p:animEffect transition="in" filter="fade">
                                      <p:cBhvr>
                                        <p:cTn id="128" dur="1000"/>
                                        <p:tgtEl>
                                          <p:spTgt spid="109571">
                                            <p:txEl>
                                              <p:pRg st="17" end="17"/>
                                            </p:txEl>
                                          </p:spTgt>
                                        </p:tgtEl>
                                      </p:cBhvr>
                                    </p:animEffec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52" presetClass="entr" presetSubtype="0" fill="hold" grpId="0" nodeType="clickEffect">
                                  <p:stCondLst>
                                    <p:cond delay="0"/>
                                  </p:stCondLst>
                                  <p:childTnLst>
                                    <p:set>
                                      <p:cBhvr>
                                        <p:cTn id="132" dur="1" fill="hold">
                                          <p:stCondLst>
                                            <p:cond delay="0"/>
                                          </p:stCondLst>
                                        </p:cTn>
                                        <p:tgtEl>
                                          <p:spTgt spid="109571">
                                            <p:txEl>
                                              <p:pRg st="18" end="18"/>
                                            </p:txEl>
                                          </p:spTgt>
                                        </p:tgtEl>
                                        <p:attrNameLst>
                                          <p:attrName>style.visibility</p:attrName>
                                        </p:attrNameLst>
                                      </p:cBhvr>
                                      <p:to>
                                        <p:strVal val="visible"/>
                                      </p:to>
                                    </p:set>
                                    <p:animScale>
                                      <p:cBhvr>
                                        <p:cTn id="133" dur="1000" decel="50000" fill="hold">
                                          <p:stCondLst>
                                            <p:cond delay="0"/>
                                          </p:stCondLst>
                                        </p:cTn>
                                        <p:tgtEl>
                                          <p:spTgt spid="109571">
                                            <p:txEl>
                                              <p:pRg st="18" end="18"/>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4" dur="1000" decel="50000" fill="hold">
                                          <p:stCondLst>
                                            <p:cond delay="0"/>
                                          </p:stCondLst>
                                        </p:cTn>
                                        <p:tgtEl>
                                          <p:spTgt spid="109571">
                                            <p:txEl>
                                              <p:pRg st="18" end="18"/>
                                            </p:txEl>
                                          </p:spTgt>
                                        </p:tgtEl>
                                        <p:attrNameLst>
                                          <p:attrName>ppt_x</p:attrName>
                                          <p:attrName>ppt_y</p:attrName>
                                        </p:attrNameLst>
                                      </p:cBhvr>
                                    </p:animMotion>
                                    <p:animEffect transition="in" filter="fade">
                                      <p:cBhvr>
                                        <p:cTn id="135" dur="1000"/>
                                        <p:tgtEl>
                                          <p:spTgt spid="109571">
                                            <p:txEl>
                                              <p:pRg st="18" end="18"/>
                                            </p:txEl>
                                          </p:spTgt>
                                        </p:tgtEl>
                                      </p:cBhvr>
                                    </p:animEffect>
                                  </p:childTnLst>
                                </p:cTn>
                              </p:par>
                            </p:childTnLst>
                          </p:cTn>
                        </p:par>
                      </p:childTnLst>
                    </p:cTn>
                  </p:par>
                  <p:par>
                    <p:cTn id="136" fill="hold" nodeType="clickPar">
                      <p:stCondLst>
                        <p:cond delay="indefinite"/>
                      </p:stCondLst>
                      <p:childTnLst>
                        <p:par>
                          <p:cTn id="137" fill="hold" nodeType="withGroup">
                            <p:stCondLst>
                              <p:cond delay="0"/>
                            </p:stCondLst>
                            <p:childTnLst>
                              <p:par>
                                <p:cTn id="138" presetID="52" presetClass="entr" presetSubtype="0" fill="hold" grpId="0" nodeType="clickEffect">
                                  <p:stCondLst>
                                    <p:cond delay="0"/>
                                  </p:stCondLst>
                                  <p:childTnLst>
                                    <p:set>
                                      <p:cBhvr>
                                        <p:cTn id="139" dur="1" fill="hold">
                                          <p:stCondLst>
                                            <p:cond delay="0"/>
                                          </p:stCondLst>
                                        </p:cTn>
                                        <p:tgtEl>
                                          <p:spTgt spid="109571">
                                            <p:txEl>
                                              <p:pRg st="19" end="19"/>
                                            </p:txEl>
                                          </p:spTgt>
                                        </p:tgtEl>
                                        <p:attrNameLst>
                                          <p:attrName>style.visibility</p:attrName>
                                        </p:attrNameLst>
                                      </p:cBhvr>
                                      <p:to>
                                        <p:strVal val="visible"/>
                                      </p:to>
                                    </p:set>
                                    <p:animScale>
                                      <p:cBhvr>
                                        <p:cTn id="140" dur="1000" decel="50000" fill="hold">
                                          <p:stCondLst>
                                            <p:cond delay="0"/>
                                          </p:stCondLst>
                                        </p:cTn>
                                        <p:tgtEl>
                                          <p:spTgt spid="109571">
                                            <p:txEl>
                                              <p:pRg st="19" end="19"/>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41" dur="1000" decel="50000" fill="hold">
                                          <p:stCondLst>
                                            <p:cond delay="0"/>
                                          </p:stCondLst>
                                        </p:cTn>
                                        <p:tgtEl>
                                          <p:spTgt spid="109571">
                                            <p:txEl>
                                              <p:pRg st="19" end="19"/>
                                            </p:txEl>
                                          </p:spTgt>
                                        </p:tgtEl>
                                        <p:attrNameLst>
                                          <p:attrName>ppt_x</p:attrName>
                                          <p:attrName>ppt_y</p:attrName>
                                        </p:attrNameLst>
                                      </p:cBhvr>
                                    </p:animMotion>
                                    <p:animEffect transition="in" filter="fade">
                                      <p:cBhvr>
                                        <p:cTn id="142" dur="1000"/>
                                        <p:tgtEl>
                                          <p:spTgt spid="109571">
                                            <p:txEl>
                                              <p:pRg st="19" end="19"/>
                                            </p:txEl>
                                          </p:spTgt>
                                        </p:tgtEl>
                                      </p:cBhvr>
                                    </p:animEffect>
                                  </p:childTnLst>
                                </p:cTn>
                              </p:par>
                            </p:childTnLst>
                          </p:cTn>
                        </p:par>
                      </p:childTnLst>
                    </p:cTn>
                  </p:par>
                  <p:par>
                    <p:cTn id="143" fill="hold" nodeType="clickPar">
                      <p:stCondLst>
                        <p:cond delay="indefinite"/>
                      </p:stCondLst>
                      <p:childTnLst>
                        <p:par>
                          <p:cTn id="144" fill="hold" nodeType="withGroup">
                            <p:stCondLst>
                              <p:cond delay="0"/>
                            </p:stCondLst>
                            <p:childTnLst>
                              <p:par>
                                <p:cTn id="145" presetID="52" presetClass="entr" presetSubtype="0" fill="hold" grpId="0" nodeType="clickEffect">
                                  <p:stCondLst>
                                    <p:cond delay="0"/>
                                  </p:stCondLst>
                                  <p:childTnLst>
                                    <p:set>
                                      <p:cBhvr>
                                        <p:cTn id="146" dur="1" fill="hold">
                                          <p:stCondLst>
                                            <p:cond delay="0"/>
                                          </p:stCondLst>
                                        </p:cTn>
                                        <p:tgtEl>
                                          <p:spTgt spid="109571">
                                            <p:txEl>
                                              <p:pRg st="20" end="20"/>
                                            </p:txEl>
                                          </p:spTgt>
                                        </p:tgtEl>
                                        <p:attrNameLst>
                                          <p:attrName>style.visibility</p:attrName>
                                        </p:attrNameLst>
                                      </p:cBhvr>
                                      <p:to>
                                        <p:strVal val="visible"/>
                                      </p:to>
                                    </p:set>
                                    <p:animScale>
                                      <p:cBhvr>
                                        <p:cTn id="147" dur="1000" decel="50000" fill="hold">
                                          <p:stCondLst>
                                            <p:cond delay="0"/>
                                          </p:stCondLst>
                                        </p:cTn>
                                        <p:tgtEl>
                                          <p:spTgt spid="109571">
                                            <p:txEl>
                                              <p:pRg st="20" end="2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48" dur="1000" decel="50000" fill="hold">
                                          <p:stCondLst>
                                            <p:cond delay="0"/>
                                          </p:stCondLst>
                                        </p:cTn>
                                        <p:tgtEl>
                                          <p:spTgt spid="109571">
                                            <p:txEl>
                                              <p:pRg st="20" end="20"/>
                                            </p:txEl>
                                          </p:spTgt>
                                        </p:tgtEl>
                                        <p:attrNameLst>
                                          <p:attrName>ppt_x</p:attrName>
                                          <p:attrName>ppt_y</p:attrName>
                                        </p:attrNameLst>
                                      </p:cBhvr>
                                    </p:animMotion>
                                    <p:animEffect transition="in" filter="fade">
                                      <p:cBhvr>
                                        <p:cTn id="149" dur="1000"/>
                                        <p:tgtEl>
                                          <p:spTgt spid="109571">
                                            <p:txEl>
                                              <p:pRg st="20" end="2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1" grpId="0" build="p"/>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3" name="Rectangle 3"/>
          <p:cNvSpPr>
            <a:spLocks noGrp="1" noChangeArrowheads="1"/>
          </p:cNvSpPr>
          <p:nvPr>
            <p:ph type="body" sz="half" idx="1"/>
          </p:nvPr>
        </p:nvSpPr>
        <p:spPr>
          <a:xfrm>
            <a:off x="1979613" y="188913"/>
            <a:ext cx="5976937" cy="1036637"/>
          </a:xfrm>
        </p:spPr>
        <p:txBody>
          <a:bodyPr/>
          <a:lstStyle/>
          <a:p>
            <a:pPr algn="ctr" eaLnBrk="1" hangingPunct="1">
              <a:buFont typeface="Wingdings" pitchFamily="2" charset="2"/>
              <a:buNone/>
              <a:defRPr/>
            </a:pPr>
            <a:r>
              <a:rPr lang="kk-KZ" sz="2800" smtClean="0"/>
              <a:t>Ойынға қатысушылар тізімі</a:t>
            </a:r>
          </a:p>
          <a:p>
            <a:pPr eaLnBrk="1" hangingPunct="1">
              <a:buFont typeface="Wingdings" pitchFamily="2" charset="2"/>
              <a:buNone/>
              <a:defRPr/>
            </a:pPr>
            <a:endParaRPr lang="ru-RU" sz="2800" smtClean="0"/>
          </a:p>
          <a:p>
            <a:pPr eaLnBrk="1" hangingPunct="1">
              <a:buFont typeface="Wingdings" pitchFamily="2" charset="2"/>
              <a:buNone/>
              <a:defRPr/>
            </a:pPr>
            <a:endParaRPr lang="ru-RU" sz="2800" smtClean="0"/>
          </a:p>
        </p:txBody>
      </p:sp>
      <p:graphicFrame>
        <p:nvGraphicFramePr>
          <p:cNvPr id="25638" name="Group 38"/>
          <p:cNvGraphicFramePr>
            <a:graphicFrameLocks noGrp="1"/>
          </p:cNvGraphicFramePr>
          <p:nvPr>
            <p:ph sz="half" idx="2"/>
          </p:nvPr>
        </p:nvGraphicFramePr>
        <p:xfrm>
          <a:off x="684213" y="1452563"/>
          <a:ext cx="7997825" cy="4064000"/>
        </p:xfrm>
        <a:graphic>
          <a:graphicData uri="http://schemas.openxmlformats.org/drawingml/2006/table">
            <a:tbl>
              <a:tblPr/>
              <a:tblGrid>
                <a:gridCol w="631825"/>
                <a:gridCol w="5753100"/>
                <a:gridCol w="1612900"/>
              </a:tblGrid>
              <a:tr h="6826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kk-KZ" sz="2800" b="0" i="0" u="none" strike="noStrike" cap="none" normalizeH="0" baseline="0" dirty="0" smtClean="0">
                          <a:ln>
                            <a:noFill/>
                          </a:ln>
                          <a:solidFill>
                            <a:schemeClr val="tx1"/>
                          </a:solidFill>
                          <a:effectLst>
                            <a:outerShdw blurRad="38100" dist="38100" dir="2700000" algn="tl">
                              <a:srgbClr val="000000"/>
                            </a:outerShdw>
                          </a:effectLst>
                          <a:latin typeface="Arial" charset="0"/>
                        </a:rPr>
                        <a:t>1</a:t>
                      </a:r>
                      <a:endParaRPr kumimoji="0" lang="ru-RU" sz="28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ru-RU" sz="28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kk-KZ" sz="2800" b="0" i="0" u="none" strike="noStrike" cap="none" normalizeH="0" baseline="0" smtClean="0">
                          <a:ln>
                            <a:noFill/>
                          </a:ln>
                          <a:solidFill>
                            <a:schemeClr val="tx1"/>
                          </a:solidFill>
                          <a:effectLst>
                            <a:outerShdw blurRad="38100" dist="38100" dir="2700000" algn="tl">
                              <a:srgbClr val="000000"/>
                            </a:outerShdw>
                          </a:effectLst>
                          <a:latin typeface="Arial" charset="0"/>
                        </a:rPr>
                        <a:t>2</a:t>
                      </a: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ru-RU" sz="28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kk-KZ" sz="2800" b="0" i="0" u="none" strike="noStrike" cap="none" normalizeH="0" baseline="0" smtClean="0">
                          <a:ln>
                            <a:noFill/>
                          </a:ln>
                          <a:solidFill>
                            <a:schemeClr val="tx1"/>
                          </a:solidFill>
                          <a:effectLst>
                            <a:outerShdw blurRad="38100" dist="38100" dir="2700000" algn="tl">
                              <a:srgbClr val="000000"/>
                            </a:outerShdw>
                          </a:effectLst>
                          <a:latin typeface="Arial" charset="0"/>
                        </a:rPr>
                        <a:t>3</a:t>
                      </a: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ru-RU" sz="28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26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kk-KZ" sz="2800" b="0" i="0" u="none" strike="noStrike" cap="none" normalizeH="0" baseline="0" smtClean="0">
                          <a:ln>
                            <a:noFill/>
                          </a:ln>
                          <a:solidFill>
                            <a:schemeClr val="tx1"/>
                          </a:solidFill>
                          <a:effectLst>
                            <a:outerShdw blurRad="38100" dist="38100" dir="2700000" algn="tl">
                              <a:srgbClr val="000000"/>
                            </a:outerShdw>
                          </a:effectLst>
                          <a:latin typeface="Arial" charset="0"/>
                        </a:rPr>
                        <a:t>4</a:t>
                      </a: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ru-RU" sz="28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kk-KZ" sz="2800" b="0" i="0" u="none" strike="noStrike" cap="none" normalizeH="0" baseline="0" smtClean="0">
                          <a:ln>
                            <a:noFill/>
                          </a:ln>
                          <a:solidFill>
                            <a:schemeClr val="tx1"/>
                          </a:solidFill>
                          <a:effectLst>
                            <a:outerShdw blurRad="38100" dist="38100" dir="2700000" algn="tl">
                              <a:srgbClr val="000000"/>
                            </a:outerShdw>
                          </a:effectLst>
                          <a:latin typeface="Arial" charset="0"/>
                        </a:rPr>
                        <a:t>5</a:t>
                      </a: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ru-RU" sz="28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13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kk-KZ" sz="2800" b="0" i="0" u="none" strike="noStrike" cap="none" normalizeH="0" baseline="0" smtClean="0">
                          <a:ln>
                            <a:noFill/>
                          </a:ln>
                          <a:solidFill>
                            <a:schemeClr val="tx1"/>
                          </a:solidFill>
                          <a:effectLst>
                            <a:outerShdw blurRad="38100" dist="38100" dir="2700000" algn="tl">
                              <a:srgbClr val="000000"/>
                            </a:outerShdw>
                          </a:effectLst>
                          <a:latin typeface="Arial" charset="0"/>
                        </a:rPr>
                        <a:t>6</a:t>
                      </a: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ru-RU" sz="28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Effect transition="in" filter="wipe(left)">
                                      <p:cBhvr>
                                        <p:cTn id="7" dur="500"/>
                                        <p:tgtEl>
                                          <p:spTgt spid="256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10" fill="hold" nodeType="clickEffect">
                                  <p:stCondLst>
                                    <p:cond delay="0"/>
                                  </p:stCondLst>
                                  <p:childTnLst>
                                    <p:set>
                                      <p:cBhvr>
                                        <p:cTn id="11" dur="1" fill="hold">
                                          <p:stCondLst>
                                            <p:cond delay="0"/>
                                          </p:stCondLst>
                                        </p:cTn>
                                        <p:tgtEl>
                                          <p:spTgt spid="25638"/>
                                        </p:tgtEl>
                                        <p:attrNameLst>
                                          <p:attrName>style.visibility</p:attrName>
                                        </p:attrNameLst>
                                      </p:cBhvr>
                                      <p:to>
                                        <p:strVal val="visible"/>
                                      </p:to>
                                    </p:set>
                                    <p:anim calcmode="lin" valueType="num">
                                      <p:cBhvr>
                                        <p:cTn id="12" dur="2000" fill="hold"/>
                                        <p:tgtEl>
                                          <p:spTgt spid="25638"/>
                                        </p:tgtEl>
                                        <p:attrNameLst>
                                          <p:attrName>ppt_w</p:attrName>
                                        </p:attrNameLst>
                                      </p:cBhvr>
                                      <p:tavLst>
                                        <p:tav tm="0">
                                          <p:val>
                                            <p:fltVal val="0"/>
                                          </p:val>
                                        </p:tav>
                                        <p:tav tm="100000">
                                          <p:val>
                                            <p:strVal val="#ppt_w"/>
                                          </p:val>
                                        </p:tav>
                                      </p:tavLst>
                                    </p:anim>
                                    <p:anim calcmode="lin" valueType="num">
                                      <p:cBhvr>
                                        <p:cTn id="13" dur="2000" fill="hold"/>
                                        <p:tgtEl>
                                          <p:spTgt spid="2563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WordArt 4" descr="Бумажный пакет"/>
          <p:cNvSpPr>
            <a:spLocks noChangeArrowheads="1" noChangeShapeType="1" noTextEdit="1"/>
          </p:cNvSpPr>
          <p:nvPr/>
        </p:nvSpPr>
        <p:spPr bwMode="auto">
          <a:xfrm>
            <a:off x="900113" y="1196975"/>
            <a:ext cx="7920037" cy="4032250"/>
          </a:xfrm>
          <a:prstGeom prst="rect">
            <a:avLst/>
          </a:prstGeom>
        </p:spPr>
        <p:txBody>
          <a:bodyPr wrap="none" fromWordArt="1">
            <a:prstTxWarp prst="textCascadeUp">
              <a:avLst>
                <a:gd name="adj" fmla="val 100000"/>
              </a:avLst>
            </a:prstTxWarp>
            <a:scene3d>
              <a:camera prst="legacyPerspectiveTopLeft">
                <a:rot lat="0" lon="20519994" rev="0"/>
              </a:camera>
              <a:lightRig rig="legacyHarsh3" dir="r"/>
            </a:scene3d>
            <a:sp3d extrusionH="430200" prstMaterial="legacyMatte">
              <a:extrusionClr>
                <a:srgbClr val="006600"/>
              </a:extrusionClr>
            </a:sp3d>
          </a:bodyPr>
          <a:lstStyle/>
          <a:p>
            <a:pPr algn="ctr"/>
            <a:r>
              <a:rPr lang="ru-RU" sz="3600" kern="10">
                <a:ln w="9525">
                  <a:round/>
                  <a:headEnd/>
                  <a:tailEnd/>
                </a:ln>
                <a:blipFill dpi="0" rotWithShape="0">
                  <a:blip r:embed="rId3"/>
                  <a:srcRect/>
                  <a:tile tx="0" ty="0" sx="100000" sy="100000" flip="none" algn="tl"/>
                </a:blipFill>
                <a:latin typeface="Arial"/>
                <a:cs typeface="Arial"/>
              </a:rPr>
              <a:t>Дода</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7652"/>
                                        </p:tgtEl>
                                        <p:attrNameLst>
                                          <p:attrName>style.visibility</p:attrName>
                                        </p:attrNameLst>
                                      </p:cBhvr>
                                      <p:to>
                                        <p:strVal val="visible"/>
                                      </p:to>
                                    </p:set>
                                    <p:anim calcmode="lin" valueType="num">
                                      <p:cBhvr>
                                        <p:cTn id="7" dur="2000" fill="hold"/>
                                        <p:tgtEl>
                                          <p:spTgt spid="27652"/>
                                        </p:tgtEl>
                                        <p:attrNameLst>
                                          <p:attrName>ppt_w</p:attrName>
                                        </p:attrNameLst>
                                      </p:cBhvr>
                                      <p:tavLst>
                                        <p:tav tm="0">
                                          <p:val>
                                            <p:fltVal val="0"/>
                                          </p:val>
                                        </p:tav>
                                        <p:tav tm="100000">
                                          <p:val>
                                            <p:strVal val="#ppt_w"/>
                                          </p:val>
                                        </p:tav>
                                      </p:tavLst>
                                    </p:anim>
                                    <p:anim calcmode="lin" valueType="num">
                                      <p:cBhvr>
                                        <p:cTn id="8" dur="2000" fill="hold"/>
                                        <p:tgtEl>
                                          <p:spTgt spid="2765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AutoShape 5"/>
          <p:cNvSpPr>
            <a:spLocks noChangeArrowheads="1"/>
          </p:cNvSpPr>
          <p:nvPr/>
        </p:nvSpPr>
        <p:spPr bwMode="auto">
          <a:xfrm>
            <a:off x="0" y="333375"/>
            <a:ext cx="3132138" cy="935038"/>
          </a:xfrm>
          <a:prstGeom prst="flowChartTerminator">
            <a:avLst/>
          </a:prstGeom>
          <a:solidFill>
            <a:schemeClr val="accent1"/>
          </a:solidFill>
          <a:ln w="9525">
            <a:solidFill>
              <a:schemeClr val="tx1"/>
            </a:solidFill>
            <a:miter lim="800000"/>
            <a:headEnd/>
            <a:tailEnd/>
          </a:ln>
        </p:spPr>
        <p:txBody>
          <a:bodyPr wrap="none" anchor="ctr"/>
          <a:lstStyle/>
          <a:p>
            <a:pPr algn="ctr"/>
            <a:r>
              <a:rPr lang="kk-KZ" sz="2400"/>
              <a:t>Жол басы</a:t>
            </a:r>
            <a:endParaRPr lang="ru-RU" sz="2400"/>
          </a:p>
        </p:txBody>
      </p:sp>
      <p:sp>
        <p:nvSpPr>
          <p:cNvPr id="29702" name="AutoShape 6"/>
          <p:cNvSpPr>
            <a:spLocks noChangeArrowheads="1"/>
          </p:cNvSpPr>
          <p:nvPr/>
        </p:nvSpPr>
        <p:spPr bwMode="auto">
          <a:xfrm>
            <a:off x="0" y="1989138"/>
            <a:ext cx="3203575" cy="935037"/>
          </a:xfrm>
          <a:prstGeom prst="flowChartTerminator">
            <a:avLst/>
          </a:prstGeom>
          <a:solidFill>
            <a:schemeClr val="accent1"/>
          </a:solidFill>
          <a:ln w="9525">
            <a:solidFill>
              <a:schemeClr val="tx1"/>
            </a:solidFill>
            <a:miter lim="800000"/>
            <a:headEnd/>
            <a:tailEnd/>
          </a:ln>
        </p:spPr>
        <p:txBody>
          <a:bodyPr wrap="none" anchor="ctr"/>
          <a:lstStyle/>
          <a:p>
            <a:pPr algn="ctr"/>
            <a:r>
              <a:rPr lang="kk-KZ" sz="2400"/>
              <a:t>Ғасырлық туынды</a:t>
            </a:r>
            <a:endParaRPr lang="ru-RU" sz="2400"/>
          </a:p>
        </p:txBody>
      </p:sp>
      <p:sp>
        <p:nvSpPr>
          <p:cNvPr id="29703" name="AutoShape 7"/>
          <p:cNvSpPr>
            <a:spLocks noChangeArrowheads="1"/>
          </p:cNvSpPr>
          <p:nvPr/>
        </p:nvSpPr>
        <p:spPr bwMode="auto">
          <a:xfrm>
            <a:off x="0" y="3644900"/>
            <a:ext cx="3348038" cy="935038"/>
          </a:xfrm>
          <a:prstGeom prst="flowChartTerminator">
            <a:avLst/>
          </a:prstGeom>
          <a:solidFill>
            <a:schemeClr val="accent1"/>
          </a:solidFill>
          <a:ln w="9525">
            <a:solidFill>
              <a:schemeClr val="tx1"/>
            </a:solidFill>
            <a:miter lim="800000"/>
            <a:headEnd/>
            <a:tailEnd/>
          </a:ln>
        </p:spPr>
        <p:txBody>
          <a:bodyPr wrap="none" anchor="ctr"/>
          <a:lstStyle/>
          <a:p>
            <a:pPr algn="ctr"/>
            <a:r>
              <a:rPr lang="kk-KZ" sz="2400"/>
              <a:t>Баспалдақтар</a:t>
            </a:r>
            <a:endParaRPr lang="ru-RU" sz="2400"/>
          </a:p>
        </p:txBody>
      </p:sp>
      <p:sp>
        <p:nvSpPr>
          <p:cNvPr id="29704" name="AutoShape 8"/>
          <p:cNvSpPr>
            <a:spLocks noChangeArrowheads="1"/>
          </p:cNvSpPr>
          <p:nvPr/>
        </p:nvSpPr>
        <p:spPr bwMode="auto">
          <a:xfrm>
            <a:off x="0" y="5229225"/>
            <a:ext cx="3384550" cy="935038"/>
          </a:xfrm>
          <a:prstGeom prst="flowChartTerminator">
            <a:avLst/>
          </a:prstGeom>
          <a:solidFill>
            <a:schemeClr val="accent1"/>
          </a:solidFill>
          <a:ln w="9525">
            <a:solidFill>
              <a:schemeClr val="tx1"/>
            </a:solidFill>
            <a:miter lim="800000"/>
            <a:headEnd/>
            <a:tailEnd/>
          </a:ln>
        </p:spPr>
        <p:txBody>
          <a:bodyPr wrap="none" anchor="ctr"/>
          <a:lstStyle/>
          <a:p>
            <a:pPr algn="ctr"/>
            <a:r>
              <a:rPr lang="kk-KZ" sz="2400"/>
              <a:t>Сегіз қырлы- бір </a:t>
            </a:r>
          </a:p>
          <a:p>
            <a:pPr algn="ctr"/>
            <a:r>
              <a:rPr lang="kk-KZ" sz="2400"/>
              <a:t>сырлы</a:t>
            </a:r>
            <a:endParaRPr lang="ru-RU" sz="2400"/>
          </a:p>
        </p:txBody>
      </p:sp>
      <p:sp>
        <p:nvSpPr>
          <p:cNvPr id="29705" name="AutoShape 9">
            <a:hlinkClick r:id="rId3" action="ppaction://hlinksldjump"/>
          </p:cNvPr>
          <p:cNvSpPr>
            <a:spLocks noChangeArrowheads="1"/>
          </p:cNvSpPr>
          <p:nvPr/>
        </p:nvSpPr>
        <p:spPr bwMode="auto">
          <a:xfrm>
            <a:off x="7524750" y="1773238"/>
            <a:ext cx="1295400" cy="1223962"/>
          </a:xfrm>
          <a:prstGeom prst="cube">
            <a:avLst>
              <a:gd name="adj" fmla="val 25000"/>
            </a:avLst>
          </a:prstGeom>
          <a:solidFill>
            <a:schemeClr val="accent1"/>
          </a:solidFill>
          <a:ln w="9525">
            <a:solidFill>
              <a:schemeClr val="tx1"/>
            </a:solidFill>
            <a:miter lim="800000"/>
            <a:headEnd/>
            <a:tailEnd/>
          </a:ln>
        </p:spPr>
        <p:txBody>
          <a:bodyPr wrap="none" anchor="ctr"/>
          <a:lstStyle/>
          <a:p>
            <a:pPr algn="ctr"/>
            <a:r>
              <a:rPr lang="kk-KZ" sz="2800"/>
              <a:t>50</a:t>
            </a:r>
            <a:endParaRPr lang="ru-RU" sz="2800"/>
          </a:p>
        </p:txBody>
      </p:sp>
      <p:sp>
        <p:nvSpPr>
          <p:cNvPr id="29707" name="AutoShape 11">
            <a:hlinkClick r:id="rId4" action="ppaction://hlinksldjump"/>
          </p:cNvPr>
          <p:cNvSpPr>
            <a:spLocks noChangeArrowheads="1"/>
          </p:cNvSpPr>
          <p:nvPr/>
        </p:nvSpPr>
        <p:spPr bwMode="auto">
          <a:xfrm>
            <a:off x="6084888" y="1844675"/>
            <a:ext cx="1295400" cy="1223963"/>
          </a:xfrm>
          <a:prstGeom prst="cube">
            <a:avLst>
              <a:gd name="adj" fmla="val 25000"/>
            </a:avLst>
          </a:prstGeom>
          <a:solidFill>
            <a:schemeClr val="accent1"/>
          </a:solidFill>
          <a:ln w="9525">
            <a:solidFill>
              <a:schemeClr val="tx1"/>
            </a:solidFill>
            <a:miter lim="800000"/>
            <a:headEnd/>
            <a:tailEnd/>
          </a:ln>
        </p:spPr>
        <p:txBody>
          <a:bodyPr wrap="none" anchor="ctr"/>
          <a:lstStyle/>
          <a:p>
            <a:pPr algn="ctr"/>
            <a:r>
              <a:rPr lang="kk-KZ" sz="2800"/>
              <a:t>40</a:t>
            </a:r>
            <a:endParaRPr lang="ru-RU" sz="2800"/>
          </a:p>
        </p:txBody>
      </p:sp>
      <p:sp>
        <p:nvSpPr>
          <p:cNvPr id="29708" name="AutoShape 12">
            <a:hlinkClick r:id="rId5" action="ppaction://hlinksldjump"/>
          </p:cNvPr>
          <p:cNvSpPr>
            <a:spLocks noChangeArrowheads="1"/>
          </p:cNvSpPr>
          <p:nvPr/>
        </p:nvSpPr>
        <p:spPr bwMode="auto">
          <a:xfrm>
            <a:off x="4643438" y="1844675"/>
            <a:ext cx="1295400" cy="1223963"/>
          </a:xfrm>
          <a:prstGeom prst="cube">
            <a:avLst>
              <a:gd name="adj" fmla="val 25000"/>
            </a:avLst>
          </a:prstGeom>
          <a:solidFill>
            <a:schemeClr val="accent1"/>
          </a:solidFill>
          <a:ln w="9525">
            <a:solidFill>
              <a:schemeClr val="tx1"/>
            </a:solidFill>
            <a:miter lim="800000"/>
            <a:headEnd/>
            <a:tailEnd/>
          </a:ln>
        </p:spPr>
        <p:txBody>
          <a:bodyPr wrap="none" anchor="ctr"/>
          <a:lstStyle/>
          <a:p>
            <a:pPr algn="ctr"/>
            <a:r>
              <a:rPr lang="kk-KZ" sz="2800"/>
              <a:t>30</a:t>
            </a:r>
            <a:endParaRPr lang="ru-RU" sz="2800"/>
          </a:p>
        </p:txBody>
      </p:sp>
      <p:sp>
        <p:nvSpPr>
          <p:cNvPr id="29709" name="AutoShape 13">
            <a:hlinkClick r:id="rId6" action="ppaction://hlinksldjump"/>
          </p:cNvPr>
          <p:cNvSpPr>
            <a:spLocks noChangeArrowheads="1"/>
          </p:cNvSpPr>
          <p:nvPr/>
        </p:nvSpPr>
        <p:spPr bwMode="auto">
          <a:xfrm>
            <a:off x="3276600" y="1844675"/>
            <a:ext cx="1295400" cy="1223963"/>
          </a:xfrm>
          <a:prstGeom prst="cube">
            <a:avLst>
              <a:gd name="adj" fmla="val 25000"/>
            </a:avLst>
          </a:prstGeom>
          <a:solidFill>
            <a:schemeClr val="accent1"/>
          </a:solidFill>
          <a:ln w="9525">
            <a:solidFill>
              <a:schemeClr val="tx1"/>
            </a:solidFill>
            <a:miter lim="800000"/>
            <a:headEnd/>
            <a:tailEnd/>
          </a:ln>
        </p:spPr>
        <p:txBody>
          <a:bodyPr wrap="none" anchor="ctr"/>
          <a:lstStyle/>
          <a:p>
            <a:pPr algn="ctr"/>
            <a:r>
              <a:rPr lang="kk-KZ" sz="2800"/>
              <a:t>20</a:t>
            </a:r>
            <a:endParaRPr lang="ru-RU" sz="2800"/>
          </a:p>
        </p:txBody>
      </p:sp>
      <p:sp>
        <p:nvSpPr>
          <p:cNvPr id="29710" name="AutoShape 14">
            <a:hlinkClick r:id="rId7" action="ppaction://hlinksldjump"/>
          </p:cNvPr>
          <p:cNvSpPr>
            <a:spLocks noChangeArrowheads="1"/>
          </p:cNvSpPr>
          <p:nvPr/>
        </p:nvSpPr>
        <p:spPr bwMode="auto">
          <a:xfrm>
            <a:off x="7596188" y="3573463"/>
            <a:ext cx="1295400" cy="1223962"/>
          </a:xfrm>
          <a:prstGeom prst="cube">
            <a:avLst>
              <a:gd name="adj" fmla="val 25000"/>
            </a:avLst>
          </a:prstGeom>
          <a:solidFill>
            <a:schemeClr val="accent1"/>
          </a:solidFill>
          <a:ln w="9525">
            <a:solidFill>
              <a:schemeClr val="tx1"/>
            </a:solidFill>
            <a:miter lim="800000"/>
            <a:headEnd/>
            <a:tailEnd/>
          </a:ln>
        </p:spPr>
        <p:txBody>
          <a:bodyPr wrap="none" anchor="ctr"/>
          <a:lstStyle/>
          <a:p>
            <a:pPr algn="ctr"/>
            <a:r>
              <a:rPr lang="kk-KZ" sz="2800"/>
              <a:t>50</a:t>
            </a:r>
            <a:endParaRPr lang="ru-RU" sz="2800"/>
          </a:p>
        </p:txBody>
      </p:sp>
      <p:sp>
        <p:nvSpPr>
          <p:cNvPr id="29711" name="AutoShape 15">
            <a:hlinkClick r:id="rId8" action="ppaction://hlinksldjump"/>
          </p:cNvPr>
          <p:cNvSpPr>
            <a:spLocks noChangeArrowheads="1"/>
          </p:cNvSpPr>
          <p:nvPr/>
        </p:nvSpPr>
        <p:spPr bwMode="auto">
          <a:xfrm>
            <a:off x="6227763" y="3573463"/>
            <a:ext cx="1295400" cy="1223962"/>
          </a:xfrm>
          <a:prstGeom prst="cube">
            <a:avLst>
              <a:gd name="adj" fmla="val 25000"/>
            </a:avLst>
          </a:prstGeom>
          <a:solidFill>
            <a:schemeClr val="accent1"/>
          </a:solidFill>
          <a:ln w="9525">
            <a:solidFill>
              <a:schemeClr val="tx1"/>
            </a:solidFill>
            <a:miter lim="800000"/>
            <a:headEnd/>
            <a:tailEnd/>
          </a:ln>
        </p:spPr>
        <p:txBody>
          <a:bodyPr wrap="none" anchor="ctr"/>
          <a:lstStyle/>
          <a:p>
            <a:pPr algn="ctr"/>
            <a:r>
              <a:rPr lang="kk-KZ" sz="2800"/>
              <a:t>40</a:t>
            </a:r>
            <a:endParaRPr lang="ru-RU" sz="2800"/>
          </a:p>
        </p:txBody>
      </p:sp>
      <p:sp>
        <p:nvSpPr>
          <p:cNvPr id="29712" name="AutoShape 16">
            <a:hlinkClick r:id="rId9" action="ppaction://hlinksldjump"/>
          </p:cNvPr>
          <p:cNvSpPr>
            <a:spLocks noChangeArrowheads="1"/>
          </p:cNvSpPr>
          <p:nvPr/>
        </p:nvSpPr>
        <p:spPr bwMode="auto">
          <a:xfrm>
            <a:off x="4859338" y="3573463"/>
            <a:ext cx="1295400" cy="1223962"/>
          </a:xfrm>
          <a:prstGeom prst="cube">
            <a:avLst>
              <a:gd name="adj" fmla="val 25000"/>
            </a:avLst>
          </a:prstGeom>
          <a:solidFill>
            <a:schemeClr val="accent1"/>
          </a:solidFill>
          <a:ln w="9525">
            <a:solidFill>
              <a:schemeClr val="tx1"/>
            </a:solidFill>
            <a:miter lim="800000"/>
            <a:headEnd/>
            <a:tailEnd/>
          </a:ln>
        </p:spPr>
        <p:txBody>
          <a:bodyPr wrap="none" anchor="ctr"/>
          <a:lstStyle/>
          <a:p>
            <a:pPr algn="ctr"/>
            <a:r>
              <a:rPr lang="kk-KZ" sz="2800"/>
              <a:t>30</a:t>
            </a:r>
            <a:endParaRPr lang="ru-RU" sz="2800"/>
          </a:p>
        </p:txBody>
      </p:sp>
      <p:sp>
        <p:nvSpPr>
          <p:cNvPr id="29713" name="AutoShape 17">
            <a:hlinkClick r:id="rId10" action="ppaction://hlinksldjump"/>
          </p:cNvPr>
          <p:cNvSpPr>
            <a:spLocks noChangeArrowheads="1"/>
          </p:cNvSpPr>
          <p:nvPr/>
        </p:nvSpPr>
        <p:spPr bwMode="auto">
          <a:xfrm>
            <a:off x="3419475" y="3573463"/>
            <a:ext cx="1295400" cy="1223962"/>
          </a:xfrm>
          <a:prstGeom prst="cube">
            <a:avLst>
              <a:gd name="adj" fmla="val 25000"/>
            </a:avLst>
          </a:prstGeom>
          <a:solidFill>
            <a:schemeClr val="accent1"/>
          </a:solidFill>
          <a:ln w="9525">
            <a:solidFill>
              <a:schemeClr val="tx1"/>
            </a:solidFill>
            <a:miter lim="800000"/>
            <a:headEnd/>
            <a:tailEnd/>
          </a:ln>
        </p:spPr>
        <p:txBody>
          <a:bodyPr wrap="none" anchor="ctr"/>
          <a:lstStyle/>
          <a:p>
            <a:pPr algn="ctr"/>
            <a:r>
              <a:rPr lang="kk-KZ" sz="2800"/>
              <a:t>20</a:t>
            </a:r>
            <a:endParaRPr lang="ru-RU" sz="2800"/>
          </a:p>
        </p:txBody>
      </p:sp>
      <p:sp>
        <p:nvSpPr>
          <p:cNvPr id="29714" name="AutoShape 18">
            <a:hlinkClick r:id="rId11" action="ppaction://hlinksldjump"/>
          </p:cNvPr>
          <p:cNvSpPr>
            <a:spLocks noChangeArrowheads="1"/>
          </p:cNvSpPr>
          <p:nvPr/>
        </p:nvSpPr>
        <p:spPr bwMode="auto">
          <a:xfrm>
            <a:off x="7596188" y="5084763"/>
            <a:ext cx="1295400" cy="1223962"/>
          </a:xfrm>
          <a:prstGeom prst="cube">
            <a:avLst>
              <a:gd name="adj" fmla="val 25000"/>
            </a:avLst>
          </a:prstGeom>
          <a:solidFill>
            <a:schemeClr val="accent1"/>
          </a:solidFill>
          <a:ln w="9525">
            <a:solidFill>
              <a:schemeClr val="tx1"/>
            </a:solidFill>
            <a:miter lim="800000"/>
            <a:headEnd/>
            <a:tailEnd/>
          </a:ln>
        </p:spPr>
        <p:txBody>
          <a:bodyPr wrap="none" anchor="ctr"/>
          <a:lstStyle/>
          <a:p>
            <a:pPr algn="ctr"/>
            <a:r>
              <a:rPr lang="kk-KZ" sz="2800"/>
              <a:t>50</a:t>
            </a:r>
            <a:endParaRPr lang="ru-RU" sz="2800"/>
          </a:p>
        </p:txBody>
      </p:sp>
      <p:sp>
        <p:nvSpPr>
          <p:cNvPr id="29715" name="AutoShape 19">
            <a:hlinkClick r:id="rId12" action="ppaction://hlinksldjump"/>
          </p:cNvPr>
          <p:cNvSpPr>
            <a:spLocks noChangeArrowheads="1"/>
          </p:cNvSpPr>
          <p:nvPr/>
        </p:nvSpPr>
        <p:spPr bwMode="auto">
          <a:xfrm>
            <a:off x="6227763" y="5084763"/>
            <a:ext cx="1295400" cy="1223962"/>
          </a:xfrm>
          <a:prstGeom prst="cube">
            <a:avLst>
              <a:gd name="adj" fmla="val 25000"/>
            </a:avLst>
          </a:prstGeom>
          <a:solidFill>
            <a:schemeClr val="accent1"/>
          </a:solidFill>
          <a:ln w="9525">
            <a:solidFill>
              <a:schemeClr val="tx1"/>
            </a:solidFill>
            <a:miter lim="800000"/>
            <a:headEnd/>
            <a:tailEnd/>
          </a:ln>
        </p:spPr>
        <p:txBody>
          <a:bodyPr wrap="none" anchor="ctr"/>
          <a:lstStyle/>
          <a:p>
            <a:pPr algn="ctr"/>
            <a:r>
              <a:rPr lang="kk-KZ" sz="2800"/>
              <a:t>40</a:t>
            </a:r>
            <a:endParaRPr lang="ru-RU" sz="2800"/>
          </a:p>
        </p:txBody>
      </p:sp>
      <p:sp>
        <p:nvSpPr>
          <p:cNvPr id="29716" name="AutoShape 20">
            <a:hlinkClick r:id="rId13" action="ppaction://hlinksldjump"/>
          </p:cNvPr>
          <p:cNvSpPr>
            <a:spLocks noChangeArrowheads="1"/>
          </p:cNvSpPr>
          <p:nvPr/>
        </p:nvSpPr>
        <p:spPr bwMode="auto">
          <a:xfrm>
            <a:off x="4859338" y="5084763"/>
            <a:ext cx="1295400" cy="1223962"/>
          </a:xfrm>
          <a:prstGeom prst="cube">
            <a:avLst>
              <a:gd name="adj" fmla="val 25000"/>
            </a:avLst>
          </a:prstGeom>
          <a:solidFill>
            <a:schemeClr val="accent1"/>
          </a:solidFill>
          <a:ln w="9525">
            <a:solidFill>
              <a:schemeClr val="tx1"/>
            </a:solidFill>
            <a:miter lim="800000"/>
            <a:headEnd/>
            <a:tailEnd/>
          </a:ln>
        </p:spPr>
        <p:txBody>
          <a:bodyPr wrap="none" anchor="ctr"/>
          <a:lstStyle/>
          <a:p>
            <a:pPr algn="ctr"/>
            <a:r>
              <a:rPr lang="kk-KZ" sz="2800"/>
              <a:t>30</a:t>
            </a:r>
            <a:endParaRPr lang="ru-RU" sz="2800"/>
          </a:p>
        </p:txBody>
      </p:sp>
      <p:sp>
        <p:nvSpPr>
          <p:cNvPr id="29717" name="AutoShape 21">
            <a:hlinkClick r:id="rId14" action="ppaction://hlinksldjump"/>
          </p:cNvPr>
          <p:cNvSpPr>
            <a:spLocks noChangeArrowheads="1"/>
          </p:cNvSpPr>
          <p:nvPr/>
        </p:nvSpPr>
        <p:spPr bwMode="auto">
          <a:xfrm>
            <a:off x="3492500" y="5084763"/>
            <a:ext cx="1295400" cy="1223962"/>
          </a:xfrm>
          <a:prstGeom prst="cube">
            <a:avLst>
              <a:gd name="adj" fmla="val 25000"/>
            </a:avLst>
          </a:prstGeom>
          <a:solidFill>
            <a:schemeClr val="accent1"/>
          </a:solidFill>
          <a:ln w="9525">
            <a:solidFill>
              <a:schemeClr val="tx1"/>
            </a:solidFill>
            <a:miter lim="800000"/>
            <a:headEnd/>
            <a:tailEnd/>
          </a:ln>
        </p:spPr>
        <p:txBody>
          <a:bodyPr wrap="none" anchor="ctr"/>
          <a:lstStyle/>
          <a:p>
            <a:pPr algn="ctr"/>
            <a:r>
              <a:rPr lang="kk-KZ" sz="2800"/>
              <a:t>20</a:t>
            </a:r>
            <a:endParaRPr lang="ru-RU" sz="2800"/>
          </a:p>
        </p:txBody>
      </p:sp>
      <p:sp>
        <p:nvSpPr>
          <p:cNvPr id="29718" name="AutoShape 22">
            <a:hlinkClick r:id="rId15" action="ppaction://hlinksldjump"/>
          </p:cNvPr>
          <p:cNvSpPr>
            <a:spLocks noChangeArrowheads="1"/>
          </p:cNvSpPr>
          <p:nvPr/>
        </p:nvSpPr>
        <p:spPr bwMode="auto">
          <a:xfrm>
            <a:off x="4572000" y="333375"/>
            <a:ext cx="1295400" cy="1223963"/>
          </a:xfrm>
          <a:prstGeom prst="cube">
            <a:avLst>
              <a:gd name="adj" fmla="val 25000"/>
            </a:avLst>
          </a:prstGeom>
          <a:solidFill>
            <a:schemeClr val="accent1"/>
          </a:solidFill>
          <a:ln w="9525">
            <a:solidFill>
              <a:schemeClr val="tx1"/>
            </a:solidFill>
            <a:miter lim="800000"/>
            <a:headEnd/>
            <a:tailEnd/>
          </a:ln>
        </p:spPr>
        <p:txBody>
          <a:bodyPr wrap="none" anchor="ctr"/>
          <a:lstStyle/>
          <a:p>
            <a:pPr algn="ctr"/>
            <a:r>
              <a:rPr lang="ru-RU" sz="2800"/>
              <a:t>30</a:t>
            </a:r>
          </a:p>
        </p:txBody>
      </p:sp>
      <p:sp>
        <p:nvSpPr>
          <p:cNvPr id="29719" name="AutoShape 23">
            <a:hlinkClick r:id="rId16" action="ppaction://hlinksldjump"/>
          </p:cNvPr>
          <p:cNvSpPr>
            <a:spLocks noChangeArrowheads="1"/>
          </p:cNvSpPr>
          <p:nvPr/>
        </p:nvSpPr>
        <p:spPr bwMode="auto">
          <a:xfrm>
            <a:off x="6084888" y="333375"/>
            <a:ext cx="1295400" cy="1223963"/>
          </a:xfrm>
          <a:prstGeom prst="cube">
            <a:avLst>
              <a:gd name="adj" fmla="val 25000"/>
            </a:avLst>
          </a:prstGeom>
          <a:solidFill>
            <a:schemeClr val="accent1"/>
          </a:solidFill>
          <a:ln w="9525">
            <a:solidFill>
              <a:schemeClr val="tx1"/>
            </a:solidFill>
            <a:miter lim="800000"/>
            <a:headEnd/>
            <a:tailEnd/>
          </a:ln>
        </p:spPr>
        <p:txBody>
          <a:bodyPr wrap="none" anchor="ctr"/>
          <a:lstStyle/>
          <a:p>
            <a:pPr algn="ctr"/>
            <a:r>
              <a:rPr lang="kk-KZ" sz="2800"/>
              <a:t>40</a:t>
            </a:r>
            <a:endParaRPr lang="ru-RU" sz="2800"/>
          </a:p>
        </p:txBody>
      </p:sp>
      <p:sp>
        <p:nvSpPr>
          <p:cNvPr id="29720" name="AutoShape 24">
            <a:hlinkClick r:id="rId17" action="ppaction://hlinksldjump"/>
          </p:cNvPr>
          <p:cNvSpPr>
            <a:spLocks noChangeArrowheads="1"/>
          </p:cNvSpPr>
          <p:nvPr/>
        </p:nvSpPr>
        <p:spPr bwMode="auto">
          <a:xfrm>
            <a:off x="7596188" y="260350"/>
            <a:ext cx="1295400" cy="1223963"/>
          </a:xfrm>
          <a:prstGeom prst="cube">
            <a:avLst>
              <a:gd name="adj" fmla="val 25000"/>
            </a:avLst>
          </a:prstGeom>
          <a:solidFill>
            <a:schemeClr val="accent1"/>
          </a:solidFill>
          <a:ln w="9525">
            <a:solidFill>
              <a:schemeClr val="tx1"/>
            </a:solidFill>
            <a:miter lim="800000"/>
            <a:headEnd/>
            <a:tailEnd/>
          </a:ln>
        </p:spPr>
        <p:txBody>
          <a:bodyPr wrap="none" anchor="ctr"/>
          <a:lstStyle/>
          <a:p>
            <a:pPr algn="ctr"/>
            <a:r>
              <a:rPr lang="kk-KZ" sz="2800"/>
              <a:t>50</a:t>
            </a:r>
            <a:endParaRPr lang="ru-RU" sz="2800"/>
          </a:p>
        </p:txBody>
      </p:sp>
      <p:sp>
        <p:nvSpPr>
          <p:cNvPr id="29721" name="AutoShape 25">
            <a:hlinkClick r:id="rId18" action="ppaction://hlinksldjump"/>
          </p:cNvPr>
          <p:cNvSpPr>
            <a:spLocks noChangeArrowheads="1"/>
          </p:cNvSpPr>
          <p:nvPr/>
        </p:nvSpPr>
        <p:spPr bwMode="auto">
          <a:xfrm>
            <a:off x="3203575" y="333375"/>
            <a:ext cx="1295400" cy="1223963"/>
          </a:xfrm>
          <a:prstGeom prst="cube">
            <a:avLst>
              <a:gd name="adj" fmla="val 25000"/>
            </a:avLst>
          </a:prstGeom>
          <a:solidFill>
            <a:schemeClr val="accent1"/>
          </a:solidFill>
          <a:ln w="9525">
            <a:solidFill>
              <a:schemeClr val="tx1"/>
            </a:solidFill>
            <a:miter lim="800000"/>
            <a:headEnd/>
            <a:tailEnd/>
          </a:ln>
        </p:spPr>
        <p:txBody>
          <a:bodyPr wrap="none" anchor="ctr"/>
          <a:lstStyle/>
          <a:p>
            <a:pPr algn="ctr"/>
            <a:r>
              <a:rPr lang="kk-KZ" sz="2800"/>
              <a:t>20</a:t>
            </a:r>
            <a:endParaRPr lang="ru-RU" sz="2800"/>
          </a:p>
        </p:txBody>
      </p:sp>
      <p:sp>
        <p:nvSpPr>
          <p:cNvPr id="29724" name="AutoShape 28">
            <a:hlinkClick r:id="rId19" action="ppaction://hlinksldjump"/>
          </p:cNvPr>
          <p:cNvSpPr>
            <a:spLocks noChangeArrowheads="1"/>
          </p:cNvSpPr>
          <p:nvPr/>
        </p:nvSpPr>
        <p:spPr bwMode="auto">
          <a:xfrm>
            <a:off x="7451725" y="6453188"/>
            <a:ext cx="1223963" cy="404812"/>
          </a:xfrm>
          <a:prstGeom prst="leftArrow">
            <a:avLst>
              <a:gd name="adj1" fmla="val 50000"/>
              <a:gd name="adj2" fmla="val 75588"/>
            </a:avLst>
          </a:prstGeom>
          <a:solidFill>
            <a:schemeClr val="accent1"/>
          </a:solidFill>
          <a:ln w="9525">
            <a:solidFill>
              <a:schemeClr val="tx1"/>
            </a:solidFill>
            <a:miter lim="800000"/>
            <a:headEnd/>
            <a:tailEnd/>
          </a:ln>
        </p:spPr>
        <p:txBody>
          <a:bodyPr wrap="none" anchor="ctr"/>
          <a:lstStyle/>
          <a:p>
            <a:endParaRPr lang="ru-RU"/>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9701"/>
                                        </p:tgtEl>
                                        <p:attrNameLst>
                                          <p:attrName>style.visibility</p:attrName>
                                        </p:attrNameLst>
                                      </p:cBhvr>
                                      <p:to>
                                        <p:strVal val="visible"/>
                                      </p:to>
                                    </p:set>
                                    <p:anim calcmode="lin" valueType="num">
                                      <p:cBhvr>
                                        <p:cTn id="7" dur="1000" decel="50000" fill="hold">
                                          <p:stCondLst>
                                            <p:cond delay="0"/>
                                          </p:stCondLst>
                                        </p:cTn>
                                        <p:tgtEl>
                                          <p:spTgt spid="29701"/>
                                        </p:tgtEl>
                                        <p:attrNameLst>
                                          <p:attrName>style.rotation</p:attrName>
                                        </p:attrNameLst>
                                      </p:cBhvr>
                                      <p:tavLst>
                                        <p:tav tm="0">
                                          <p:val>
                                            <p:fltVal val="-90"/>
                                          </p:val>
                                        </p:tav>
                                        <p:tav tm="100000">
                                          <p:val>
                                            <p:fltVal val="0"/>
                                          </p:val>
                                        </p:tav>
                                      </p:tavLst>
                                    </p:anim>
                                    <p:anim calcmode="lin" valueType="num">
                                      <p:cBhvr>
                                        <p:cTn id="8" dur="1000" decel="50000" fill="hold">
                                          <p:stCondLst>
                                            <p:cond delay="0"/>
                                          </p:stCondLst>
                                        </p:cTn>
                                        <p:tgtEl>
                                          <p:spTgt spid="29701"/>
                                        </p:tgtEl>
                                        <p:attrNameLst>
                                          <p:attrName>ppt_w</p:attrName>
                                        </p:attrNameLst>
                                      </p:cBhvr>
                                      <p:tavLst>
                                        <p:tav tm="0">
                                          <p:val>
                                            <p:strVal val="#ppt_w"/>
                                          </p:val>
                                        </p:tav>
                                        <p:tav tm="100000">
                                          <p:val>
                                            <p:strVal val="#ppt_w*.05"/>
                                          </p:val>
                                        </p:tav>
                                      </p:tavLst>
                                    </p:anim>
                                    <p:anim calcmode="lin" valueType="num">
                                      <p:cBhvr>
                                        <p:cTn id="9" dur="1000" accel="50000" fill="hold">
                                          <p:stCondLst>
                                            <p:cond delay="1000"/>
                                          </p:stCondLst>
                                        </p:cTn>
                                        <p:tgtEl>
                                          <p:spTgt spid="29701"/>
                                        </p:tgtEl>
                                        <p:attrNameLst>
                                          <p:attrName>ppt_w</p:attrName>
                                        </p:attrNameLst>
                                      </p:cBhvr>
                                      <p:tavLst>
                                        <p:tav tm="0">
                                          <p:val>
                                            <p:strVal val="#ppt_w*.05"/>
                                          </p:val>
                                        </p:tav>
                                        <p:tav tm="100000">
                                          <p:val>
                                            <p:strVal val="#ppt_w"/>
                                          </p:val>
                                        </p:tav>
                                      </p:tavLst>
                                    </p:anim>
                                    <p:anim calcmode="lin" valueType="num">
                                      <p:cBhvr>
                                        <p:cTn id="10" dur="2000" fill="hold"/>
                                        <p:tgtEl>
                                          <p:spTgt spid="29701"/>
                                        </p:tgtEl>
                                        <p:attrNameLst>
                                          <p:attrName>ppt_h</p:attrName>
                                        </p:attrNameLst>
                                      </p:cBhvr>
                                      <p:tavLst>
                                        <p:tav tm="0">
                                          <p:val>
                                            <p:strVal val="#ppt_h"/>
                                          </p:val>
                                        </p:tav>
                                        <p:tav tm="100000">
                                          <p:val>
                                            <p:strVal val="#ppt_h"/>
                                          </p:val>
                                        </p:tav>
                                      </p:tavLst>
                                    </p:anim>
                                    <p:anim calcmode="lin" valueType="num">
                                      <p:cBhvr>
                                        <p:cTn id="11" dur="1000" decel="50000" fill="hold">
                                          <p:stCondLst>
                                            <p:cond delay="0"/>
                                          </p:stCondLst>
                                        </p:cTn>
                                        <p:tgtEl>
                                          <p:spTgt spid="29701"/>
                                        </p:tgtEl>
                                        <p:attrNameLst>
                                          <p:attrName>ppt_x</p:attrName>
                                        </p:attrNameLst>
                                      </p:cBhvr>
                                      <p:tavLst>
                                        <p:tav tm="0">
                                          <p:val>
                                            <p:strVal val="#ppt_x+.4"/>
                                          </p:val>
                                        </p:tav>
                                        <p:tav tm="100000">
                                          <p:val>
                                            <p:strVal val="#ppt_x"/>
                                          </p:val>
                                        </p:tav>
                                      </p:tavLst>
                                    </p:anim>
                                    <p:anim calcmode="lin" valueType="num">
                                      <p:cBhvr>
                                        <p:cTn id="12" dur="1000" decel="50000" fill="hold">
                                          <p:stCondLst>
                                            <p:cond delay="0"/>
                                          </p:stCondLst>
                                        </p:cTn>
                                        <p:tgtEl>
                                          <p:spTgt spid="29701"/>
                                        </p:tgtEl>
                                        <p:attrNameLst>
                                          <p:attrName>ppt_y</p:attrName>
                                        </p:attrNameLst>
                                      </p:cBhvr>
                                      <p:tavLst>
                                        <p:tav tm="0">
                                          <p:val>
                                            <p:strVal val="#ppt_y-.2"/>
                                          </p:val>
                                        </p:tav>
                                        <p:tav tm="100000">
                                          <p:val>
                                            <p:strVal val="#ppt_y+.1"/>
                                          </p:val>
                                        </p:tav>
                                      </p:tavLst>
                                    </p:anim>
                                    <p:anim calcmode="lin" valueType="num">
                                      <p:cBhvr>
                                        <p:cTn id="13" dur="1000" accel="50000" fill="hold">
                                          <p:stCondLst>
                                            <p:cond delay="1000"/>
                                          </p:stCondLst>
                                        </p:cTn>
                                        <p:tgtEl>
                                          <p:spTgt spid="29701"/>
                                        </p:tgtEl>
                                        <p:attrNameLst>
                                          <p:attrName>ppt_y</p:attrName>
                                        </p:attrNameLst>
                                      </p:cBhvr>
                                      <p:tavLst>
                                        <p:tav tm="0">
                                          <p:val>
                                            <p:strVal val="#ppt_y+.1"/>
                                          </p:val>
                                        </p:tav>
                                        <p:tav tm="100000">
                                          <p:val>
                                            <p:strVal val="#ppt_y"/>
                                          </p:val>
                                        </p:tav>
                                      </p:tavLst>
                                    </p:anim>
                                    <p:animEffect transition="in" filter="fade">
                                      <p:cBhvr>
                                        <p:cTn id="14" dur="2000" decel="50000">
                                          <p:stCondLst>
                                            <p:cond delay="0"/>
                                          </p:stCondLst>
                                        </p:cTn>
                                        <p:tgtEl>
                                          <p:spTgt spid="29701"/>
                                        </p:tgtEl>
                                      </p:cBhvr>
                                    </p:animEffect>
                                  </p:childTnLst>
                                </p:cTn>
                              </p:par>
                              <p:par>
                                <p:cTn id="15" presetID="25" presetClass="entr" presetSubtype="0" fill="hold" grpId="0" nodeType="withEffect">
                                  <p:stCondLst>
                                    <p:cond delay="0"/>
                                  </p:stCondLst>
                                  <p:childTnLst>
                                    <p:set>
                                      <p:cBhvr>
                                        <p:cTn id="16" dur="1" fill="hold">
                                          <p:stCondLst>
                                            <p:cond delay="0"/>
                                          </p:stCondLst>
                                        </p:cTn>
                                        <p:tgtEl>
                                          <p:spTgt spid="29702"/>
                                        </p:tgtEl>
                                        <p:attrNameLst>
                                          <p:attrName>style.visibility</p:attrName>
                                        </p:attrNameLst>
                                      </p:cBhvr>
                                      <p:to>
                                        <p:strVal val="visible"/>
                                      </p:to>
                                    </p:set>
                                    <p:anim calcmode="lin" valueType="num">
                                      <p:cBhvr>
                                        <p:cTn id="17" dur="1000" decel="50000" fill="hold">
                                          <p:stCondLst>
                                            <p:cond delay="0"/>
                                          </p:stCondLst>
                                        </p:cTn>
                                        <p:tgtEl>
                                          <p:spTgt spid="29702"/>
                                        </p:tgtEl>
                                        <p:attrNameLst>
                                          <p:attrName>style.rotation</p:attrName>
                                        </p:attrNameLst>
                                      </p:cBhvr>
                                      <p:tavLst>
                                        <p:tav tm="0">
                                          <p:val>
                                            <p:fltVal val="-90"/>
                                          </p:val>
                                        </p:tav>
                                        <p:tav tm="100000">
                                          <p:val>
                                            <p:fltVal val="0"/>
                                          </p:val>
                                        </p:tav>
                                      </p:tavLst>
                                    </p:anim>
                                    <p:anim calcmode="lin" valueType="num">
                                      <p:cBhvr>
                                        <p:cTn id="18" dur="1000" decel="50000" fill="hold">
                                          <p:stCondLst>
                                            <p:cond delay="0"/>
                                          </p:stCondLst>
                                        </p:cTn>
                                        <p:tgtEl>
                                          <p:spTgt spid="29702"/>
                                        </p:tgtEl>
                                        <p:attrNameLst>
                                          <p:attrName>ppt_w</p:attrName>
                                        </p:attrNameLst>
                                      </p:cBhvr>
                                      <p:tavLst>
                                        <p:tav tm="0">
                                          <p:val>
                                            <p:strVal val="#ppt_w"/>
                                          </p:val>
                                        </p:tav>
                                        <p:tav tm="100000">
                                          <p:val>
                                            <p:strVal val="#ppt_w*.05"/>
                                          </p:val>
                                        </p:tav>
                                      </p:tavLst>
                                    </p:anim>
                                    <p:anim calcmode="lin" valueType="num">
                                      <p:cBhvr>
                                        <p:cTn id="19" dur="1000" accel="50000" fill="hold">
                                          <p:stCondLst>
                                            <p:cond delay="1000"/>
                                          </p:stCondLst>
                                        </p:cTn>
                                        <p:tgtEl>
                                          <p:spTgt spid="29702"/>
                                        </p:tgtEl>
                                        <p:attrNameLst>
                                          <p:attrName>ppt_w</p:attrName>
                                        </p:attrNameLst>
                                      </p:cBhvr>
                                      <p:tavLst>
                                        <p:tav tm="0">
                                          <p:val>
                                            <p:strVal val="#ppt_w*.05"/>
                                          </p:val>
                                        </p:tav>
                                        <p:tav tm="100000">
                                          <p:val>
                                            <p:strVal val="#ppt_w"/>
                                          </p:val>
                                        </p:tav>
                                      </p:tavLst>
                                    </p:anim>
                                    <p:anim calcmode="lin" valueType="num">
                                      <p:cBhvr>
                                        <p:cTn id="20" dur="2000" fill="hold"/>
                                        <p:tgtEl>
                                          <p:spTgt spid="29702"/>
                                        </p:tgtEl>
                                        <p:attrNameLst>
                                          <p:attrName>ppt_h</p:attrName>
                                        </p:attrNameLst>
                                      </p:cBhvr>
                                      <p:tavLst>
                                        <p:tav tm="0">
                                          <p:val>
                                            <p:strVal val="#ppt_h"/>
                                          </p:val>
                                        </p:tav>
                                        <p:tav tm="100000">
                                          <p:val>
                                            <p:strVal val="#ppt_h"/>
                                          </p:val>
                                        </p:tav>
                                      </p:tavLst>
                                    </p:anim>
                                    <p:anim calcmode="lin" valueType="num">
                                      <p:cBhvr>
                                        <p:cTn id="21" dur="1000" decel="50000" fill="hold">
                                          <p:stCondLst>
                                            <p:cond delay="0"/>
                                          </p:stCondLst>
                                        </p:cTn>
                                        <p:tgtEl>
                                          <p:spTgt spid="29702"/>
                                        </p:tgtEl>
                                        <p:attrNameLst>
                                          <p:attrName>ppt_x</p:attrName>
                                        </p:attrNameLst>
                                      </p:cBhvr>
                                      <p:tavLst>
                                        <p:tav tm="0">
                                          <p:val>
                                            <p:strVal val="#ppt_x+.4"/>
                                          </p:val>
                                        </p:tav>
                                        <p:tav tm="100000">
                                          <p:val>
                                            <p:strVal val="#ppt_x"/>
                                          </p:val>
                                        </p:tav>
                                      </p:tavLst>
                                    </p:anim>
                                    <p:anim calcmode="lin" valueType="num">
                                      <p:cBhvr>
                                        <p:cTn id="22" dur="1000" decel="50000" fill="hold">
                                          <p:stCondLst>
                                            <p:cond delay="0"/>
                                          </p:stCondLst>
                                        </p:cTn>
                                        <p:tgtEl>
                                          <p:spTgt spid="29702"/>
                                        </p:tgtEl>
                                        <p:attrNameLst>
                                          <p:attrName>ppt_y</p:attrName>
                                        </p:attrNameLst>
                                      </p:cBhvr>
                                      <p:tavLst>
                                        <p:tav tm="0">
                                          <p:val>
                                            <p:strVal val="#ppt_y-.2"/>
                                          </p:val>
                                        </p:tav>
                                        <p:tav tm="100000">
                                          <p:val>
                                            <p:strVal val="#ppt_y+.1"/>
                                          </p:val>
                                        </p:tav>
                                      </p:tavLst>
                                    </p:anim>
                                    <p:anim calcmode="lin" valueType="num">
                                      <p:cBhvr>
                                        <p:cTn id="23" dur="1000" accel="50000" fill="hold">
                                          <p:stCondLst>
                                            <p:cond delay="1000"/>
                                          </p:stCondLst>
                                        </p:cTn>
                                        <p:tgtEl>
                                          <p:spTgt spid="29702"/>
                                        </p:tgtEl>
                                        <p:attrNameLst>
                                          <p:attrName>ppt_y</p:attrName>
                                        </p:attrNameLst>
                                      </p:cBhvr>
                                      <p:tavLst>
                                        <p:tav tm="0">
                                          <p:val>
                                            <p:strVal val="#ppt_y+.1"/>
                                          </p:val>
                                        </p:tav>
                                        <p:tav tm="100000">
                                          <p:val>
                                            <p:strVal val="#ppt_y"/>
                                          </p:val>
                                        </p:tav>
                                      </p:tavLst>
                                    </p:anim>
                                    <p:animEffect transition="in" filter="fade">
                                      <p:cBhvr>
                                        <p:cTn id="24" dur="2000" decel="50000">
                                          <p:stCondLst>
                                            <p:cond delay="0"/>
                                          </p:stCondLst>
                                        </p:cTn>
                                        <p:tgtEl>
                                          <p:spTgt spid="29702"/>
                                        </p:tgtEl>
                                      </p:cBhvr>
                                    </p:animEffect>
                                  </p:childTnLst>
                                </p:cTn>
                              </p:par>
                              <p:par>
                                <p:cTn id="25" presetID="25" presetClass="entr" presetSubtype="0" fill="hold" grpId="0" nodeType="withEffect">
                                  <p:stCondLst>
                                    <p:cond delay="0"/>
                                  </p:stCondLst>
                                  <p:childTnLst>
                                    <p:set>
                                      <p:cBhvr>
                                        <p:cTn id="26" dur="1" fill="hold">
                                          <p:stCondLst>
                                            <p:cond delay="0"/>
                                          </p:stCondLst>
                                        </p:cTn>
                                        <p:tgtEl>
                                          <p:spTgt spid="29703"/>
                                        </p:tgtEl>
                                        <p:attrNameLst>
                                          <p:attrName>style.visibility</p:attrName>
                                        </p:attrNameLst>
                                      </p:cBhvr>
                                      <p:to>
                                        <p:strVal val="visible"/>
                                      </p:to>
                                    </p:set>
                                    <p:anim calcmode="lin" valueType="num">
                                      <p:cBhvr>
                                        <p:cTn id="27" dur="1000" decel="50000" fill="hold">
                                          <p:stCondLst>
                                            <p:cond delay="0"/>
                                          </p:stCondLst>
                                        </p:cTn>
                                        <p:tgtEl>
                                          <p:spTgt spid="29703"/>
                                        </p:tgtEl>
                                        <p:attrNameLst>
                                          <p:attrName>style.rotation</p:attrName>
                                        </p:attrNameLst>
                                      </p:cBhvr>
                                      <p:tavLst>
                                        <p:tav tm="0">
                                          <p:val>
                                            <p:fltVal val="-90"/>
                                          </p:val>
                                        </p:tav>
                                        <p:tav tm="100000">
                                          <p:val>
                                            <p:fltVal val="0"/>
                                          </p:val>
                                        </p:tav>
                                      </p:tavLst>
                                    </p:anim>
                                    <p:anim calcmode="lin" valueType="num">
                                      <p:cBhvr>
                                        <p:cTn id="28" dur="1000" decel="50000" fill="hold">
                                          <p:stCondLst>
                                            <p:cond delay="0"/>
                                          </p:stCondLst>
                                        </p:cTn>
                                        <p:tgtEl>
                                          <p:spTgt spid="29703"/>
                                        </p:tgtEl>
                                        <p:attrNameLst>
                                          <p:attrName>ppt_w</p:attrName>
                                        </p:attrNameLst>
                                      </p:cBhvr>
                                      <p:tavLst>
                                        <p:tav tm="0">
                                          <p:val>
                                            <p:strVal val="#ppt_w"/>
                                          </p:val>
                                        </p:tav>
                                        <p:tav tm="100000">
                                          <p:val>
                                            <p:strVal val="#ppt_w*.05"/>
                                          </p:val>
                                        </p:tav>
                                      </p:tavLst>
                                    </p:anim>
                                    <p:anim calcmode="lin" valueType="num">
                                      <p:cBhvr>
                                        <p:cTn id="29" dur="1000" accel="50000" fill="hold">
                                          <p:stCondLst>
                                            <p:cond delay="1000"/>
                                          </p:stCondLst>
                                        </p:cTn>
                                        <p:tgtEl>
                                          <p:spTgt spid="29703"/>
                                        </p:tgtEl>
                                        <p:attrNameLst>
                                          <p:attrName>ppt_w</p:attrName>
                                        </p:attrNameLst>
                                      </p:cBhvr>
                                      <p:tavLst>
                                        <p:tav tm="0">
                                          <p:val>
                                            <p:strVal val="#ppt_w*.05"/>
                                          </p:val>
                                        </p:tav>
                                        <p:tav tm="100000">
                                          <p:val>
                                            <p:strVal val="#ppt_w"/>
                                          </p:val>
                                        </p:tav>
                                      </p:tavLst>
                                    </p:anim>
                                    <p:anim calcmode="lin" valueType="num">
                                      <p:cBhvr>
                                        <p:cTn id="30" dur="2000" fill="hold"/>
                                        <p:tgtEl>
                                          <p:spTgt spid="29703"/>
                                        </p:tgtEl>
                                        <p:attrNameLst>
                                          <p:attrName>ppt_h</p:attrName>
                                        </p:attrNameLst>
                                      </p:cBhvr>
                                      <p:tavLst>
                                        <p:tav tm="0">
                                          <p:val>
                                            <p:strVal val="#ppt_h"/>
                                          </p:val>
                                        </p:tav>
                                        <p:tav tm="100000">
                                          <p:val>
                                            <p:strVal val="#ppt_h"/>
                                          </p:val>
                                        </p:tav>
                                      </p:tavLst>
                                    </p:anim>
                                    <p:anim calcmode="lin" valueType="num">
                                      <p:cBhvr>
                                        <p:cTn id="31" dur="1000" decel="50000" fill="hold">
                                          <p:stCondLst>
                                            <p:cond delay="0"/>
                                          </p:stCondLst>
                                        </p:cTn>
                                        <p:tgtEl>
                                          <p:spTgt spid="29703"/>
                                        </p:tgtEl>
                                        <p:attrNameLst>
                                          <p:attrName>ppt_x</p:attrName>
                                        </p:attrNameLst>
                                      </p:cBhvr>
                                      <p:tavLst>
                                        <p:tav tm="0">
                                          <p:val>
                                            <p:strVal val="#ppt_x+.4"/>
                                          </p:val>
                                        </p:tav>
                                        <p:tav tm="100000">
                                          <p:val>
                                            <p:strVal val="#ppt_x"/>
                                          </p:val>
                                        </p:tav>
                                      </p:tavLst>
                                    </p:anim>
                                    <p:anim calcmode="lin" valueType="num">
                                      <p:cBhvr>
                                        <p:cTn id="32" dur="1000" decel="50000" fill="hold">
                                          <p:stCondLst>
                                            <p:cond delay="0"/>
                                          </p:stCondLst>
                                        </p:cTn>
                                        <p:tgtEl>
                                          <p:spTgt spid="29703"/>
                                        </p:tgtEl>
                                        <p:attrNameLst>
                                          <p:attrName>ppt_y</p:attrName>
                                        </p:attrNameLst>
                                      </p:cBhvr>
                                      <p:tavLst>
                                        <p:tav tm="0">
                                          <p:val>
                                            <p:strVal val="#ppt_y-.2"/>
                                          </p:val>
                                        </p:tav>
                                        <p:tav tm="100000">
                                          <p:val>
                                            <p:strVal val="#ppt_y+.1"/>
                                          </p:val>
                                        </p:tav>
                                      </p:tavLst>
                                    </p:anim>
                                    <p:anim calcmode="lin" valueType="num">
                                      <p:cBhvr>
                                        <p:cTn id="33" dur="1000" accel="50000" fill="hold">
                                          <p:stCondLst>
                                            <p:cond delay="1000"/>
                                          </p:stCondLst>
                                        </p:cTn>
                                        <p:tgtEl>
                                          <p:spTgt spid="29703"/>
                                        </p:tgtEl>
                                        <p:attrNameLst>
                                          <p:attrName>ppt_y</p:attrName>
                                        </p:attrNameLst>
                                      </p:cBhvr>
                                      <p:tavLst>
                                        <p:tav tm="0">
                                          <p:val>
                                            <p:strVal val="#ppt_y+.1"/>
                                          </p:val>
                                        </p:tav>
                                        <p:tav tm="100000">
                                          <p:val>
                                            <p:strVal val="#ppt_y"/>
                                          </p:val>
                                        </p:tav>
                                      </p:tavLst>
                                    </p:anim>
                                    <p:animEffect transition="in" filter="fade">
                                      <p:cBhvr>
                                        <p:cTn id="34" dur="2000" decel="50000">
                                          <p:stCondLst>
                                            <p:cond delay="0"/>
                                          </p:stCondLst>
                                        </p:cTn>
                                        <p:tgtEl>
                                          <p:spTgt spid="29703"/>
                                        </p:tgtEl>
                                      </p:cBhvr>
                                    </p:animEffect>
                                  </p:childTnLst>
                                </p:cTn>
                              </p:par>
                              <p:par>
                                <p:cTn id="35" presetID="25" presetClass="entr" presetSubtype="0" fill="hold" grpId="0" nodeType="withEffect">
                                  <p:stCondLst>
                                    <p:cond delay="0"/>
                                  </p:stCondLst>
                                  <p:childTnLst>
                                    <p:set>
                                      <p:cBhvr>
                                        <p:cTn id="36" dur="1" fill="hold">
                                          <p:stCondLst>
                                            <p:cond delay="0"/>
                                          </p:stCondLst>
                                        </p:cTn>
                                        <p:tgtEl>
                                          <p:spTgt spid="29704"/>
                                        </p:tgtEl>
                                        <p:attrNameLst>
                                          <p:attrName>style.visibility</p:attrName>
                                        </p:attrNameLst>
                                      </p:cBhvr>
                                      <p:to>
                                        <p:strVal val="visible"/>
                                      </p:to>
                                    </p:set>
                                    <p:anim calcmode="lin" valueType="num">
                                      <p:cBhvr>
                                        <p:cTn id="37" dur="1000" decel="50000" fill="hold">
                                          <p:stCondLst>
                                            <p:cond delay="0"/>
                                          </p:stCondLst>
                                        </p:cTn>
                                        <p:tgtEl>
                                          <p:spTgt spid="29704"/>
                                        </p:tgtEl>
                                        <p:attrNameLst>
                                          <p:attrName>style.rotation</p:attrName>
                                        </p:attrNameLst>
                                      </p:cBhvr>
                                      <p:tavLst>
                                        <p:tav tm="0">
                                          <p:val>
                                            <p:fltVal val="-90"/>
                                          </p:val>
                                        </p:tav>
                                        <p:tav tm="100000">
                                          <p:val>
                                            <p:fltVal val="0"/>
                                          </p:val>
                                        </p:tav>
                                      </p:tavLst>
                                    </p:anim>
                                    <p:anim calcmode="lin" valueType="num">
                                      <p:cBhvr>
                                        <p:cTn id="38" dur="1000" decel="50000" fill="hold">
                                          <p:stCondLst>
                                            <p:cond delay="0"/>
                                          </p:stCondLst>
                                        </p:cTn>
                                        <p:tgtEl>
                                          <p:spTgt spid="29704"/>
                                        </p:tgtEl>
                                        <p:attrNameLst>
                                          <p:attrName>ppt_w</p:attrName>
                                        </p:attrNameLst>
                                      </p:cBhvr>
                                      <p:tavLst>
                                        <p:tav tm="0">
                                          <p:val>
                                            <p:strVal val="#ppt_w"/>
                                          </p:val>
                                        </p:tav>
                                        <p:tav tm="100000">
                                          <p:val>
                                            <p:strVal val="#ppt_w*.05"/>
                                          </p:val>
                                        </p:tav>
                                      </p:tavLst>
                                    </p:anim>
                                    <p:anim calcmode="lin" valueType="num">
                                      <p:cBhvr>
                                        <p:cTn id="39" dur="1000" accel="50000" fill="hold">
                                          <p:stCondLst>
                                            <p:cond delay="1000"/>
                                          </p:stCondLst>
                                        </p:cTn>
                                        <p:tgtEl>
                                          <p:spTgt spid="29704"/>
                                        </p:tgtEl>
                                        <p:attrNameLst>
                                          <p:attrName>ppt_w</p:attrName>
                                        </p:attrNameLst>
                                      </p:cBhvr>
                                      <p:tavLst>
                                        <p:tav tm="0">
                                          <p:val>
                                            <p:strVal val="#ppt_w*.05"/>
                                          </p:val>
                                        </p:tav>
                                        <p:tav tm="100000">
                                          <p:val>
                                            <p:strVal val="#ppt_w"/>
                                          </p:val>
                                        </p:tav>
                                      </p:tavLst>
                                    </p:anim>
                                    <p:anim calcmode="lin" valueType="num">
                                      <p:cBhvr>
                                        <p:cTn id="40" dur="2000" fill="hold"/>
                                        <p:tgtEl>
                                          <p:spTgt spid="29704"/>
                                        </p:tgtEl>
                                        <p:attrNameLst>
                                          <p:attrName>ppt_h</p:attrName>
                                        </p:attrNameLst>
                                      </p:cBhvr>
                                      <p:tavLst>
                                        <p:tav tm="0">
                                          <p:val>
                                            <p:strVal val="#ppt_h"/>
                                          </p:val>
                                        </p:tav>
                                        <p:tav tm="100000">
                                          <p:val>
                                            <p:strVal val="#ppt_h"/>
                                          </p:val>
                                        </p:tav>
                                      </p:tavLst>
                                    </p:anim>
                                    <p:anim calcmode="lin" valueType="num">
                                      <p:cBhvr>
                                        <p:cTn id="41" dur="1000" decel="50000" fill="hold">
                                          <p:stCondLst>
                                            <p:cond delay="0"/>
                                          </p:stCondLst>
                                        </p:cTn>
                                        <p:tgtEl>
                                          <p:spTgt spid="29704"/>
                                        </p:tgtEl>
                                        <p:attrNameLst>
                                          <p:attrName>ppt_x</p:attrName>
                                        </p:attrNameLst>
                                      </p:cBhvr>
                                      <p:tavLst>
                                        <p:tav tm="0">
                                          <p:val>
                                            <p:strVal val="#ppt_x+.4"/>
                                          </p:val>
                                        </p:tav>
                                        <p:tav tm="100000">
                                          <p:val>
                                            <p:strVal val="#ppt_x"/>
                                          </p:val>
                                        </p:tav>
                                      </p:tavLst>
                                    </p:anim>
                                    <p:anim calcmode="lin" valueType="num">
                                      <p:cBhvr>
                                        <p:cTn id="42" dur="1000" decel="50000" fill="hold">
                                          <p:stCondLst>
                                            <p:cond delay="0"/>
                                          </p:stCondLst>
                                        </p:cTn>
                                        <p:tgtEl>
                                          <p:spTgt spid="29704"/>
                                        </p:tgtEl>
                                        <p:attrNameLst>
                                          <p:attrName>ppt_y</p:attrName>
                                        </p:attrNameLst>
                                      </p:cBhvr>
                                      <p:tavLst>
                                        <p:tav tm="0">
                                          <p:val>
                                            <p:strVal val="#ppt_y-.2"/>
                                          </p:val>
                                        </p:tav>
                                        <p:tav tm="100000">
                                          <p:val>
                                            <p:strVal val="#ppt_y+.1"/>
                                          </p:val>
                                        </p:tav>
                                      </p:tavLst>
                                    </p:anim>
                                    <p:anim calcmode="lin" valueType="num">
                                      <p:cBhvr>
                                        <p:cTn id="43" dur="1000" accel="50000" fill="hold">
                                          <p:stCondLst>
                                            <p:cond delay="1000"/>
                                          </p:stCondLst>
                                        </p:cTn>
                                        <p:tgtEl>
                                          <p:spTgt spid="29704"/>
                                        </p:tgtEl>
                                        <p:attrNameLst>
                                          <p:attrName>ppt_y</p:attrName>
                                        </p:attrNameLst>
                                      </p:cBhvr>
                                      <p:tavLst>
                                        <p:tav tm="0">
                                          <p:val>
                                            <p:strVal val="#ppt_y+.1"/>
                                          </p:val>
                                        </p:tav>
                                        <p:tav tm="100000">
                                          <p:val>
                                            <p:strVal val="#ppt_y"/>
                                          </p:val>
                                        </p:tav>
                                      </p:tavLst>
                                    </p:anim>
                                    <p:animEffect transition="in" filter="fade">
                                      <p:cBhvr>
                                        <p:cTn id="44" dur="2000" decel="50000">
                                          <p:stCondLst>
                                            <p:cond delay="0"/>
                                          </p:stCondLst>
                                        </p:cTn>
                                        <p:tgtEl>
                                          <p:spTgt spid="29704"/>
                                        </p:tgtEl>
                                      </p:cBhvr>
                                    </p:animEffect>
                                  </p:childTnLst>
                                </p:cTn>
                              </p:par>
                              <p:par>
                                <p:cTn id="45" presetID="25" presetClass="entr" presetSubtype="0" fill="hold" grpId="0" nodeType="withEffect">
                                  <p:stCondLst>
                                    <p:cond delay="0"/>
                                  </p:stCondLst>
                                  <p:childTnLst>
                                    <p:set>
                                      <p:cBhvr>
                                        <p:cTn id="46" dur="1" fill="hold">
                                          <p:stCondLst>
                                            <p:cond delay="0"/>
                                          </p:stCondLst>
                                        </p:cTn>
                                        <p:tgtEl>
                                          <p:spTgt spid="29705"/>
                                        </p:tgtEl>
                                        <p:attrNameLst>
                                          <p:attrName>style.visibility</p:attrName>
                                        </p:attrNameLst>
                                      </p:cBhvr>
                                      <p:to>
                                        <p:strVal val="visible"/>
                                      </p:to>
                                    </p:set>
                                    <p:anim calcmode="lin" valueType="num">
                                      <p:cBhvr>
                                        <p:cTn id="47" dur="1000" decel="50000" fill="hold">
                                          <p:stCondLst>
                                            <p:cond delay="0"/>
                                          </p:stCondLst>
                                        </p:cTn>
                                        <p:tgtEl>
                                          <p:spTgt spid="29705"/>
                                        </p:tgtEl>
                                        <p:attrNameLst>
                                          <p:attrName>style.rotation</p:attrName>
                                        </p:attrNameLst>
                                      </p:cBhvr>
                                      <p:tavLst>
                                        <p:tav tm="0">
                                          <p:val>
                                            <p:fltVal val="-90"/>
                                          </p:val>
                                        </p:tav>
                                        <p:tav tm="100000">
                                          <p:val>
                                            <p:fltVal val="0"/>
                                          </p:val>
                                        </p:tav>
                                      </p:tavLst>
                                    </p:anim>
                                    <p:anim calcmode="lin" valueType="num">
                                      <p:cBhvr>
                                        <p:cTn id="48" dur="1000" decel="50000" fill="hold">
                                          <p:stCondLst>
                                            <p:cond delay="0"/>
                                          </p:stCondLst>
                                        </p:cTn>
                                        <p:tgtEl>
                                          <p:spTgt spid="29705"/>
                                        </p:tgtEl>
                                        <p:attrNameLst>
                                          <p:attrName>ppt_w</p:attrName>
                                        </p:attrNameLst>
                                      </p:cBhvr>
                                      <p:tavLst>
                                        <p:tav tm="0">
                                          <p:val>
                                            <p:strVal val="#ppt_w"/>
                                          </p:val>
                                        </p:tav>
                                        <p:tav tm="100000">
                                          <p:val>
                                            <p:strVal val="#ppt_w*.05"/>
                                          </p:val>
                                        </p:tav>
                                      </p:tavLst>
                                    </p:anim>
                                    <p:anim calcmode="lin" valueType="num">
                                      <p:cBhvr>
                                        <p:cTn id="49" dur="1000" accel="50000" fill="hold">
                                          <p:stCondLst>
                                            <p:cond delay="1000"/>
                                          </p:stCondLst>
                                        </p:cTn>
                                        <p:tgtEl>
                                          <p:spTgt spid="29705"/>
                                        </p:tgtEl>
                                        <p:attrNameLst>
                                          <p:attrName>ppt_w</p:attrName>
                                        </p:attrNameLst>
                                      </p:cBhvr>
                                      <p:tavLst>
                                        <p:tav tm="0">
                                          <p:val>
                                            <p:strVal val="#ppt_w*.05"/>
                                          </p:val>
                                        </p:tav>
                                        <p:tav tm="100000">
                                          <p:val>
                                            <p:strVal val="#ppt_w"/>
                                          </p:val>
                                        </p:tav>
                                      </p:tavLst>
                                    </p:anim>
                                    <p:anim calcmode="lin" valueType="num">
                                      <p:cBhvr>
                                        <p:cTn id="50" dur="2000" fill="hold"/>
                                        <p:tgtEl>
                                          <p:spTgt spid="29705"/>
                                        </p:tgtEl>
                                        <p:attrNameLst>
                                          <p:attrName>ppt_h</p:attrName>
                                        </p:attrNameLst>
                                      </p:cBhvr>
                                      <p:tavLst>
                                        <p:tav tm="0">
                                          <p:val>
                                            <p:strVal val="#ppt_h"/>
                                          </p:val>
                                        </p:tav>
                                        <p:tav tm="100000">
                                          <p:val>
                                            <p:strVal val="#ppt_h"/>
                                          </p:val>
                                        </p:tav>
                                      </p:tavLst>
                                    </p:anim>
                                    <p:anim calcmode="lin" valueType="num">
                                      <p:cBhvr>
                                        <p:cTn id="51" dur="1000" decel="50000" fill="hold">
                                          <p:stCondLst>
                                            <p:cond delay="0"/>
                                          </p:stCondLst>
                                        </p:cTn>
                                        <p:tgtEl>
                                          <p:spTgt spid="29705"/>
                                        </p:tgtEl>
                                        <p:attrNameLst>
                                          <p:attrName>ppt_x</p:attrName>
                                        </p:attrNameLst>
                                      </p:cBhvr>
                                      <p:tavLst>
                                        <p:tav tm="0">
                                          <p:val>
                                            <p:strVal val="#ppt_x+.4"/>
                                          </p:val>
                                        </p:tav>
                                        <p:tav tm="100000">
                                          <p:val>
                                            <p:strVal val="#ppt_x"/>
                                          </p:val>
                                        </p:tav>
                                      </p:tavLst>
                                    </p:anim>
                                    <p:anim calcmode="lin" valueType="num">
                                      <p:cBhvr>
                                        <p:cTn id="52" dur="1000" decel="50000" fill="hold">
                                          <p:stCondLst>
                                            <p:cond delay="0"/>
                                          </p:stCondLst>
                                        </p:cTn>
                                        <p:tgtEl>
                                          <p:spTgt spid="29705"/>
                                        </p:tgtEl>
                                        <p:attrNameLst>
                                          <p:attrName>ppt_y</p:attrName>
                                        </p:attrNameLst>
                                      </p:cBhvr>
                                      <p:tavLst>
                                        <p:tav tm="0">
                                          <p:val>
                                            <p:strVal val="#ppt_y-.2"/>
                                          </p:val>
                                        </p:tav>
                                        <p:tav tm="100000">
                                          <p:val>
                                            <p:strVal val="#ppt_y+.1"/>
                                          </p:val>
                                        </p:tav>
                                      </p:tavLst>
                                    </p:anim>
                                    <p:anim calcmode="lin" valueType="num">
                                      <p:cBhvr>
                                        <p:cTn id="53" dur="1000" accel="50000" fill="hold">
                                          <p:stCondLst>
                                            <p:cond delay="1000"/>
                                          </p:stCondLst>
                                        </p:cTn>
                                        <p:tgtEl>
                                          <p:spTgt spid="29705"/>
                                        </p:tgtEl>
                                        <p:attrNameLst>
                                          <p:attrName>ppt_y</p:attrName>
                                        </p:attrNameLst>
                                      </p:cBhvr>
                                      <p:tavLst>
                                        <p:tav tm="0">
                                          <p:val>
                                            <p:strVal val="#ppt_y+.1"/>
                                          </p:val>
                                        </p:tav>
                                        <p:tav tm="100000">
                                          <p:val>
                                            <p:strVal val="#ppt_y"/>
                                          </p:val>
                                        </p:tav>
                                      </p:tavLst>
                                    </p:anim>
                                    <p:animEffect transition="in" filter="fade">
                                      <p:cBhvr>
                                        <p:cTn id="54" dur="2000" decel="50000">
                                          <p:stCondLst>
                                            <p:cond delay="0"/>
                                          </p:stCondLst>
                                        </p:cTn>
                                        <p:tgtEl>
                                          <p:spTgt spid="29705"/>
                                        </p:tgtEl>
                                      </p:cBhvr>
                                    </p:animEffect>
                                  </p:childTnLst>
                                </p:cTn>
                              </p:par>
                              <p:par>
                                <p:cTn id="55" presetID="25" presetClass="entr" presetSubtype="0" fill="hold" grpId="0" nodeType="withEffect">
                                  <p:stCondLst>
                                    <p:cond delay="0"/>
                                  </p:stCondLst>
                                  <p:childTnLst>
                                    <p:set>
                                      <p:cBhvr>
                                        <p:cTn id="56" dur="1" fill="hold">
                                          <p:stCondLst>
                                            <p:cond delay="0"/>
                                          </p:stCondLst>
                                        </p:cTn>
                                        <p:tgtEl>
                                          <p:spTgt spid="29707"/>
                                        </p:tgtEl>
                                        <p:attrNameLst>
                                          <p:attrName>style.visibility</p:attrName>
                                        </p:attrNameLst>
                                      </p:cBhvr>
                                      <p:to>
                                        <p:strVal val="visible"/>
                                      </p:to>
                                    </p:set>
                                    <p:anim calcmode="lin" valueType="num">
                                      <p:cBhvr>
                                        <p:cTn id="57" dur="1000" decel="50000" fill="hold">
                                          <p:stCondLst>
                                            <p:cond delay="0"/>
                                          </p:stCondLst>
                                        </p:cTn>
                                        <p:tgtEl>
                                          <p:spTgt spid="29707"/>
                                        </p:tgtEl>
                                        <p:attrNameLst>
                                          <p:attrName>style.rotation</p:attrName>
                                        </p:attrNameLst>
                                      </p:cBhvr>
                                      <p:tavLst>
                                        <p:tav tm="0">
                                          <p:val>
                                            <p:fltVal val="-90"/>
                                          </p:val>
                                        </p:tav>
                                        <p:tav tm="100000">
                                          <p:val>
                                            <p:fltVal val="0"/>
                                          </p:val>
                                        </p:tav>
                                      </p:tavLst>
                                    </p:anim>
                                    <p:anim calcmode="lin" valueType="num">
                                      <p:cBhvr>
                                        <p:cTn id="58" dur="1000" decel="50000" fill="hold">
                                          <p:stCondLst>
                                            <p:cond delay="0"/>
                                          </p:stCondLst>
                                        </p:cTn>
                                        <p:tgtEl>
                                          <p:spTgt spid="29707"/>
                                        </p:tgtEl>
                                        <p:attrNameLst>
                                          <p:attrName>ppt_w</p:attrName>
                                        </p:attrNameLst>
                                      </p:cBhvr>
                                      <p:tavLst>
                                        <p:tav tm="0">
                                          <p:val>
                                            <p:strVal val="#ppt_w"/>
                                          </p:val>
                                        </p:tav>
                                        <p:tav tm="100000">
                                          <p:val>
                                            <p:strVal val="#ppt_w*.05"/>
                                          </p:val>
                                        </p:tav>
                                      </p:tavLst>
                                    </p:anim>
                                    <p:anim calcmode="lin" valueType="num">
                                      <p:cBhvr>
                                        <p:cTn id="59" dur="1000" accel="50000" fill="hold">
                                          <p:stCondLst>
                                            <p:cond delay="1000"/>
                                          </p:stCondLst>
                                        </p:cTn>
                                        <p:tgtEl>
                                          <p:spTgt spid="29707"/>
                                        </p:tgtEl>
                                        <p:attrNameLst>
                                          <p:attrName>ppt_w</p:attrName>
                                        </p:attrNameLst>
                                      </p:cBhvr>
                                      <p:tavLst>
                                        <p:tav tm="0">
                                          <p:val>
                                            <p:strVal val="#ppt_w*.05"/>
                                          </p:val>
                                        </p:tav>
                                        <p:tav tm="100000">
                                          <p:val>
                                            <p:strVal val="#ppt_w"/>
                                          </p:val>
                                        </p:tav>
                                      </p:tavLst>
                                    </p:anim>
                                    <p:anim calcmode="lin" valueType="num">
                                      <p:cBhvr>
                                        <p:cTn id="60" dur="2000" fill="hold"/>
                                        <p:tgtEl>
                                          <p:spTgt spid="29707"/>
                                        </p:tgtEl>
                                        <p:attrNameLst>
                                          <p:attrName>ppt_h</p:attrName>
                                        </p:attrNameLst>
                                      </p:cBhvr>
                                      <p:tavLst>
                                        <p:tav tm="0">
                                          <p:val>
                                            <p:strVal val="#ppt_h"/>
                                          </p:val>
                                        </p:tav>
                                        <p:tav tm="100000">
                                          <p:val>
                                            <p:strVal val="#ppt_h"/>
                                          </p:val>
                                        </p:tav>
                                      </p:tavLst>
                                    </p:anim>
                                    <p:anim calcmode="lin" valueType="num">
                                      <p:cBhvr>
                                        <p:cTn id="61" dur="1000" decel="50000" fill="hold">
                                          <p:stCondLst>
                                            <p:cond delay="0"/>
                                          </p:stCondLst>
                                        </p:cTn>
                                        <p:tgtEl>
                                          <p:spTgt spid="29707"/>
                                        </p:tgtEl>
                                        <p:attrNameLst>
                                          <p:attrName>ppt_x</p:attrName>
                                        </p:attrNameLst>
                                      </p:cBhvr>
                                      <p:tavLst>
                                        <p:tav tm="0">
                                          <p:val>
                                            <p:strVal val="#ppt_x+.4"/>
                                          </p:val>
                                        </p:tav>
                                        <p:tav tm="100000">
                                          <p:val>
                                            <p:strVal val="#ppt_x"/>
                                          </p:val>
                                        </p:tav>
                                      </p:tavLst>
                                    </p:anim>
                                    <p:anim calcmode="lin" valueType="num">
                                      <p:cBhvr>
                                        <p:cTn id="62" dur="1000" decel="50000" fill="hold">
                                          <p:stCondLst>
                                            <p:cond delay="0"/>
                                          </p:stCondLst>
                                        </p:cTn>
                                        <p:tgtEl>
                                          <p:spTgt spid="29707"/>
                                        </p:tgtEl>
                                        <p:attrNameLst>
                                          <p:attrName>ppt_y</p:attrName>
                                        </p:attrNameLst>
                                      </p:cBhvr>
                                      <p:tavLst>
                                        <p:tav tm="0">
                                          <p:val>
                                            <p:strVal val="#ppt_y-.2"/>
                                          </p:val>
                                        </p:tav>
                                        <p:tav tm="100000">
                                          <p:val>
                                            <p:strVal val="#ppt_y+.1"/>
                                          </p:val>
                                        </p:tav>
                                      </p:tavLst>
                                    </p:anim>
                                    <p:anim calcmode="lin" valueType="num">
                                      <p:cBhvr>
                                        <p:cTn id="63" dur="1000" accel="50000" fill="hold">
                                          <p:stCondLst>
                                            <p:cond delay="1000"/>
                                          </p:stCondLst>
                                        </p:cTn>
                                        <p:tgtEl>
                                          <p:spTgt spid="29707"/>
                                        </p:tgtEl>
                                        <p:attrNameLst>
                                          <p:attrName>ppt_y</p:attrName>
                                        </p:attrNameLst>
                                      </p:cBhvr>
                                      <p:tavLst>
                                        <p:tav tm="0">
                                          <p:val>
                                            <p:strVal val="#ppt_y+.1"/>
                                          </p:val>
                                        </p:tav>
                                        <p:tav tm="100000">
                                          <p:val>
                                            <p:strVal val="#ppt_y"/>
                                          </p:val>
                                        </p:tav>
                                      </p:tavLst>
                                    </p:anim>
                                    <p:animEffect transition="in" filter="fade">
                                      <p:cBhvr>
                                        <p:cTn id="64" dur="2000" decel="50000">
                                          <p:stCondLst>
                                            <p:cond delay="0"/>
                                          </p:stCondLst>
                                        </p:cTn>
                                        <p:tgtEl>
                                          <p:spTgt spid="29707"/>
                                        </p:tgtEl>
                                      </p:cBhvr>
                                    </p:animEffect>
                                  </p:childTnLst>
                                </p:cTn>
                              </p:par>
                              <p:par>
                                <p:cTn id="65" presetID="25" presetClass="entr" presetSubtype="0" fill="hold" grpId="0" nodeType="withEffect">
                                  <p:stCondLst>
                                    <p:cond delay="0"/>
                                  </p:stCondLst>
                                  <p:childTnLst>
                                    <p:set>
                                      <p:cBhvr>
                                        <p:cTn id="66" dur="1" fill="hold">
                                          <p:stCondLst>
                                            <p:cond delay="0"/>
                                          </p:stCondLst>
                                        </p:cTn>
                                        <p:tgtEl>
                                          <p:spTgt spid="29708"/>
                                        </p:tgtEl>
                                        <p:attrNameLst>
                                          <p:attrName>style.visibility</p:attrName>
                                        </p:attrNameLst>
                                      </p:cBhvr>
                                      <p:to>
                                        <p:strVal val="visible"/>
                                      </p:to>
                                    </p:set>
                                    <p:anim calcmode="lin" valueType="num">
                                      <p:cBhvr>
                                        <p:cTn id="67" dur="1000" decel="50000" fill="hold">
                                          <p:stCondLst>
                                            <p:cond delay="0"/>
                                          </p:stCondLst>
                                        </p:cTn>
                                        <p:tgtEl>
                                          <p:spTgt spid="29708"/>
                                        </p:tgtEl>
                                        <p:attrNameLst>
                                          <p:attrName>style.rotation</p:attrName>
                                        </p:attrNameLst>
                                      </p:cBhvr>
                                      <p:tavLst>
                                        <p:tav tm="0">
                                          <p:val>
                                            <p:fltVal val="-90"/>
                                          </p:val>
                                        </p:tav>
                                        <p:tav tm="100000">
                                          <p:val>
                                            <p:fltVal val="0"/>
                                          </p:val>
                                        </p:tav>
                                      </p:tavLst>
                                    </p:anim>
                                    <p:anim calcmode="lin" valueType="num">
                                      <p:cBhvr>
                                        <p:cTn id="68" dur="1000" decel="50000" fill="hold">
                                          <p:stCondLst>
                                            <p:cond delay="0"/>
                                          </p:stCondLst>
                                        </p:cTn>
                                        <p:tgtEl>
                                          <p:spTgt spid="29708"/>
                                        </p:tgtEl>
                                        <p:attrNameLst>
                                          <p:attrName>ppt_w</p:attrName>
                                        </p:attrNameLst>
                                      </p:cBhvr>
                                      <p:tavLst>
                                        <p:tav tm="0">
                                          <p:val>
                                            <p:strVal val="#ppt_w"/>
                                          </p:val>
                                        </p:tav>
                                        <p:tav tm="100000">
                                          <p:val>
                                            <p:strVal val="#ppt_w*.05"/>
                                          </p:val>
                                        </p:tav>
                                      </p:tavLst>
                                    </p:anim>
                                    <p:anim calcmode="lin" valueType="num">
                                      <p:cBhvr>
                                        <p:cTn id="69" dur="1000" accel="50000" fill="hold">
                                          <p:stCondLst>
                                            <p:cond delay="1000"/>
                                          </p:stCondLst>
                                        </p:cTn>
                                        <p:tgtEl>
                                          <p:spTgt spid="29708"/>
                                        </p:tgtEl>
                                        <p:attrNameLst>
                                          <p:attrName>ppt_w</p:attrName>
                                        </p:attrNameLst>
                                      </p:cBhvr>
                                      <p:tavLst>
                                        <p:tav tm="0">
                                          <p:val>
                                            <p:strVal val="#ppt_w*.05"/>
                                          </p:val>
                                        </p:tav>
                                        <p:tav tm="100000">
                                          <p:val>
                                            <p:strVal val="#ppt_w"/>
                                          </p:val>
                                        </p:tav>
                                      </p:tavLst>
                                    </p:anim>
                                    <p:anim calcmode="lin" valueType="num">
                                      <p:cBhvr>
                                        <p:cTn id="70" dur="2000" fill="hold"/>
                                        <p:tgtEl>
                                          <p:spTgt spid="29708"/>
                                        </p:tgtEl>
                                        <p:attrNameLst>
                                          <p:attrName>ppt_h</p:attrName>
                                        </p:attrNameLst>
                                      </p:cBhvr>
                                      <p:tavLst>
                                        <p:tav tm="0">
                                          <p:val>
                                            <p:strVal val="#ppt_h"/>
                                          </p:val>
                                        </p:tav>
                                        <p:tav tm="100000">
                                          <p:val>
                                            <p:strVal val="#ppt_h"/>
                                          </p:val>
                                        </p:tav>
                                      </p:tavLst>
                                    </p:anim>
                                    <p:anim calcmode="lin" valueType="num">
                                      <p:cBhvr>
                                        <p:cTn id="71" dur="1000" decel="50000" fill="hold">
                                          <p:stCondLst>
                                            <p:cond delay="0"/>
                                          </p:stCondLst>
                                        </p:cTn>
                                        <p:tgtEl>
                                          <p:spTgt spid="29708"/>
                                        </p:tgtEl>
                                        <p:attrNameLst>
                                          <p:attrName>ppt_x</p:attrName>
                                        </p:attrNameLst>
                                      </p:cBhvr>
                                      <p:tavLst>
                                        <p:tav tm="0">
                                          <p:val>
                                            <p:strVal val="#ppt_x+.4"/>
                                          </p:val>
                                        </p:tav>
                                        <p:tav tm="100000">
                                          <p:val>
                                            <p:strVal val="#ppt_x"/>
                                          </p:val>
                                        </p:tav>
                                      </p:tavLst>
                                    </p:anim>
                                    <p:anim calcmode="lin" valueType="num">
                                      <p:cBhvr>
                                        <p:cTn id="72" dur="1000" decel="50000" fill="hold">
                                          <p:stCondLst>
                                            <p:cond delay="0"/>
                                          </p:stCondLst>
                                        </p:cTn>
                                        <p:tgtEl>
                                          <p:spTgt spid="29708"/>
                                        </p:tgtEl>
                                        <p:attrNameLst>
                                          <p:attrName>ppt_y</p:attrName>
                                        </p:attrNameLst>
                                      </p:cBhvr>
                                      <p:tavLst>
                                        <p:tav tm="0">
                                          <p:val>
                                            <p:strVal val="#ppt_y-.2"/>
                                          </p:val>
                                        </p:tav>
                                        <p:tav tm="100000">
                                          <p:val>
                                            <p:strVal val="#ppt_y+.1"/>
                                          </p:val>
                                        </p:tav>
                                      </p:tavLst>
                                    </p:anim>
                                    <p:anim calcmode="lin" valueType="num">
                                      <p:cBhvr>
                                        <p:cTn id="73" dur="1000" accel="50000" fill="hold">
                                          <p:stCondLst>
                                            <p:cond delay="1000"/>
                                          </p:stCondLst>
                                        </p:cTn>
                                        <p:tgtEl>
                                          <p:spTgt spid="29708"/>
                                        </p:tgtEl>
                                        <p:attrNameLst>
                                          <p:attrName>ppt_y</p:attrName>
                                        </p:attrNameLst>
                                      </p:cBhvr>
                                      <p:tavLst>
                                        <p:tav tm="0">
                                          <p:val>
                                            <p:strVal val="#ppt_y+.1"/>
                                          </p:val>
                                        </p:tav>
                                        <p:tav tm="100000">
                                          <p:val>
                                            <p:strVal val="#ppt_y"/>
                                          </p:val>
                                        </p:tav>
                                      </p:tavLst>
                                    </p:anim>
                                    <p:animEffect transition="in" filter="fade">
                                      <p:cBhvr>
                                        <p:cTn id="74" dur="2000" decel="50000">
                                          <p:stCondLst>
                                            <p:cond delay="0"/>
                                          </p:stCondLst>
                                        </p:cTn>
                                        <p:tgtEl>
                                          <p:spTgt spid="29708"/>
                                        </p:tgtEl>
                                      </p:cBhvr>
                                    </p:animEffect>
                                  </p:childTnLst>
                                </p:cTn>
                              </p:par>
                              <p:par>
                                <p:cTn id="75" presetID="25" presetClass="entr" presetSubtype="0" fill="hold" grpId="0" nodeType="withEffect">
                                  <p:stCondLst>
                                    <p:cond delay="0"/>
                                  </p:stCondLst>
                                  <p:childTnLst>
                                    <p:set>
                                      <p:cBhvr>
                                        <p:cTn id="76" dur="1" fill="hold">
                                          <p:stCondLst>
                                            <p:cond delay="0"/>
                                          </p:stCondLst>
                                        </p:cTn>
                                        <p:tgtEl>
                                          <p:spTgt spid="29709"/>
                                        </p:tgtEl>
                                        <p:attrNameLst>
                                          <p:attrName>style.visibility</p:attrName>
                                        </p:attrNameLst>
                                      </p:cBhvr>
                                      <p:to>
                                        <p:strVal val="visible"/>
                                      </p:to>
                                    </p:set>
                                    <p:anim calcmode="lin" valueType="num">
                                      <p:cBhvr>
                                        <p:cTn id="77" dur="1000" decel="50000" fill="hold">
                                          <p:stCondLst>
                                            <p:cond delay="0"/>
                                          </p:stCondLst>
                                        </p:cTn>
                                        <p:tgtEl>
                                          <p:spTgt spid="29709"/>
                                        </p:tgtEl>
                                        <p:attrNameLst>
                                          <p:attrName>style.rotation</p:attrName>
                                        </p:attrNameLst>
                                      </p:cBhvr>
                                      <p:tavLst>
                                        <p:tav tm="0">
                                          <p:val>
                                            <p:fltVal val="-90"/>
                                          </p:val>
                                        </p:tav>
                                        <p:tav tm="100000">
                                          <p:val>
                                            <p:fltVal val="0"/>
                                          </p:val>
                                        </p:tav>
                                      </p:tavLst>
                                    </p:anim>
                                    <p:anim calcmode="lin" valueType="num">
                                      <p:cBhvr>
                                        <p:cTn id="78" dur="1000" decel="50000" fill="hold">
                                          <p:stCondLst>
                                            <p:cond delay="0"/>
                                          </p:stCondLst>
                                        </p:cTn>
                                        <p:tgtEl>
                                          <p:spTgt spid="29709"/>
                                        </p:tgtEl>
                                        <p:attrNameLst>
                                          <p:attrName>ppt_w</p:attrName>
                                        </p:attrNameLst>
                                      </p:cBhvr>
                                      <p:tavLst>
                                        <p:tav tm="0">
                                          <p:val>
                                            <p:strVal val="#ppt_w"/>
                                          </p:val>
                                        </p:tav>
                                        <p:tav tm="100000">
                                          <p:val>
                                            <p:strVal val="#ppt_w*.05"/>
                                          </p:val>
                                        </p:tav>
                                      </p:tavLst>
                                    </p:anim>
                                    <p:anim calcmode="lin" valueType="num">
                                      <p:cBhvr>
                                        <p:cTn id="79" dur="1000" accel="50000" fill="hold">
                                          <p:stCondLst>
                                            <p:cond delay="1000"/>
                                          </p:stCondLst>
                                        </p:cTn>
                                        <p:tgtEl>
                                          <p:spTgt spid="29709"/>
                                        </p:tgtEl>
                                        <p:attrNameLst>
                                          <p:attrName>ppt_w</p:attrName>
                                        </p:attrNameLst>
                                      </p:cBhvr>
                                      <p:tavLst>
                                        <p:tav tm="0">
                                          <p:val>
                                            <p:strVal val="#ppt_w*.05"/>
                                          </p:val>
                                        </p:tav>
                                        <p:tav tm="100000">
                                          <p:val>
                                            <p:strVal val="#ppt_w"/>
                                          </p:val>
                                        </p:tav>
                                      </p:tavLst>
                                    </p:anim>
                                    <p:anim calcmode="lin" valueType="num">
                                      <p:cBhvr>
                                        <p:cTn id="80" dur="2000" fill="hold"/>
                                        <p:tgtEl>
                                          <p:spTgt spid="29709"/>
                                        </p:tgtEl>
                                        <p:attrNameLst>
                                          <p:attrName>ppt_h</p:attrName>
                                        </p:attrNameLst>
                                      </p:cBhvr>
                                      <p:tavLst>
                                        <p:tav tm="0">
                                          <p:val>
                                            <p:strVal val="#ppt_h"/>
                                          </p:val>
                                        </p:tav>
                                        <p:tav tm="100000">
                                          <p:val>
                                            <p:strVal val="#ppt_h"/>
                                          </p:val>
                                        </p:tav>
                                      </p:tavLst>
                                    </p:anim>
                                    <p:anim calcmode="lin" valueType="num">
                                      <p:cBhvr>
                                        <p:cTn id="81" dur="1000" decel="50000" fill="hold">
                                          <p:stCondLst>
                                            <p:cond delay="0"/>
                                          </p:stCondLst>
                                        </p:cTn>
                                        <p:tgtEl>
                                          <p:spTgt spid="29709"/>
                                        </p:tgtEl>
                                        <p:attrNameLst>
                                          <p:attrName>ppt_x</p:attrName>
                                        </p:attrNameLst>
                                      </p:cBhvr>
                                      <p:tavLst>
                                        <p:tav tm="0">
                                          <p:val>
                                            <p:strVal val="#ppt_x+.4"/>
                                          </p:val>
                                        </p:tav>
                                        <p:tav tm="100000">
                                          <p:val>
                                            <p:strVal val="#ppt_x"/>
                                          </p:val>
                                        </p:tav>
                                      </p:tavLst>
                                    </p:anim>
                                    <p:anim calcmode="lin" valueType="num">
                                      <p:cBhvr>
                                        <p:cTn id="82" dur="1000" decel="50000" fill="hold">
                                          <p:stCondLst>
                                            <p:cond delay="0"/>
                                          </p:stCondLst>
                                        </p:cTn>
                                        <p:tgtEl>
                                          <p:spTgt spid="29709"/>
                                        </p:tgtEl>
                                        <p:attrNameLst>
                                          <p:attrName>ppt_y</p:attrName>
                                        </p:attrNameLst>
                                      </p:cBhvr>
                                      <p:tavLst>
                                        <p:tav tm="0">
                                          <p:val>
                                            <p:strVal val="#ppt_y-.2"/>
                                          </p:val>
                                        </p:tav>
                                        <p:tav tm="100000">
                                          <p:val>
                                            <p:strVal val="#ppt_y+.1"/>
                                          </p:val>
                                        </p:tav>
                                      </p:tavLst>
                                    </p:anim>
                                    <p:anim calcmode="lin" valueType="num">
                                      <p:cBhvr>
                                        <p:cTn id="83" dur="1000" accel="50000" fill="hold">
                                          <p:stCondLst>
                                            <p:cond delay="1000"/>
                                          </p:stCondLst>
                                        </p:cTn>
                                        <p:tgtEl>
                                          <p:spTgt spid="29709"/>
                                        </p:tgtEl>
                                        <p:attrNameLst>
                                          <p:attrName>ppt_y</p:attrName>
                                        </p:attrNameLst>
                                      </p:cBhvr>
                                      <p:tavLst>
                                        <p:tav tm="0">
                                          <p:val>
                                            <p:strVal val="#ppt_y+.1"/>
                                          </p:val>
                                        </p:tav>
                                        <p:tav tm="100000">
                                          <p:val>
                                            <p:strVal val="#ppt_y"/>
                                          </p:val>
                                        </p:tav>
                                      </p:tavLst>
                                    </p:anim>
                                    <p:animEffect transition="in" filter="fade">
                                      <p:cBhvr>
                                        <p:cTn id="84" dur="2000" decel="50000">
                                          <p:stCondLst>
                                            <p:cond delay="0"/>
                                          </p:stCondLst>
                                        </p:cTn>
                                        <p:tgtEl>
                                          <p:spTgt spid="29709"/>
                                        </p:tgtEl>
                                      </p:cBhvr>
                                    </p:animEffect>
                                  </p:childTnLst>
                                </p:cTn>
                              </p:par>
                              <p:par>
                                <p:cTn id="85" presetID="25" presetClass="entr" presetSubtype="0" fill="hold" grpId="0" nodeType="withEffect">
                                  <p:stCondLst>
                                    <p:cond delay="0"/>
                                  </p:stCondLst>
                                  <p:childTnLst>
                                    <p:set>
                                      <p:cBhvr>
                                        <p:cTn id="86" dur="1" fill="hold">
                                          <p:stCondLst>
                                            <p:cond delay="0"/>
                                          </p:stCondLst>
                                        </p:cTn>
                                        <p:tgtEl>
                                          <p:spTgt spid="29710"/>
                                        </p:tgtEl>
                                        <p:attrNameLst>
                                          <p:attrName>style.visibility</p:attrName>
                                        </p:attrNameLst>
                                      </p:cBhvr>
                                      <p:to>
                                        <p:strVal val="visible"/>
                                      </p:to>
                                    </p:set>
                                    <p:anim calcmode="lin" valueType="num">
                                      <p:cBhvr>
                                        <p:cTn id="87" dur="1000" decel="50000" fill="hold">
                                          <p:stCondLst>
                                            <p:cond delay="0"/>
                                          </p:stCondLst>
                                        </p:cTn>
                                        <p:tgtEl>
                                          <p:spTgt spid="29710"/>
                                        </p:tgtEl>
                                        <p:attrNameLst>
                                          <p:attrName>style.rotation</p:attrName>
                                        </p:attrNameLst>
                                      </p:cBhvr>
                                      <p:tavLst>
                                        <p:tav tm="0">
                                          <p:val>
                                            <p:fltVal val="-90"/>
                                          </p:val>
                                        </p:tav>
                                        <p:tav tm="100000">
                                          <p:val>
                                            <p:fltVal val="0"/>
                                          </p:val>
                                        </p:tav>
                                      </p:tavLst>
                                    </p:anim>
                                    <p:anim calcmode="lin" valueType="num">
                                      <p:cBhvr>
                                        <p:cTn id="88" dur="1000" decel="50000" fill="hold">
                                          <p:stCondLst>
                                            <p:cond delay="0"/>
                                          </p:stCondLst>
                                        </p:cTn>
                                        <p:tgtEl>
                                          <p:spTgt spid="29710"/>
                                        </p:tgtEl>
                                        <p:attrNameLst>
                                          <p:attrName>ppt_w</p:attrName>
                                        </p:attrNameLst>
                                      </p:cBhvr>
                                      <p:tavLst>
                                        <p:tav tm="0">
                                          <p:val>
                                            <p:strVal val="#ppt_w"/>
                                          </p:val>
                                        </p:tav>
                                        <p:tav tm="100000">
                                          <p:val>
                                            <p:strVal val="#ppt_w*.05"/>
                                          </p:val>
                                        </p:tav>
                                      </p:tavLst>
                                    </p:anim>
                                    <p:anim calcmode="lin" valueType="num">
                                      <p:cBhvr>
                                        <p:cTn id="89" dur="1000" accel="50000" fill="hold">
                                          <p:stCondLst>
                                            <p:cond delay="1000"/>
                                          </p:stCondLst>
                                        </p:cTn>
                                        <p:tgtEl>
                                          <p:spTgt spid="29710"/>
                                        </p:tgtEl>
                                        <p:attrNameLst>
                                          <p:attrName>ppt_w</p:attrName>
                                        </p:attrNameLst>
                                      </p:cBhvr>
                                      <p:tavLst>
                                        <p:tav tm="0">
                                          <p:val>
                                            <p:strVal val="#ppt_w*.05"/>
                                          </p:val>
                                        </p:tav>
                                        <p:tav tm="100000">
                                          <p:val>
                                            <p:strVal val="#ppt_w"/>
                                          </p:val>
                                        </p:tav>
                                      </p:tavLst>
                                    </p:anim>
                                    <p:anim calcmode="lin" valueType="num">
                                      <p:cBhvr>
                                        <p:cTn id="90" dur="2000" fill="hold"/>
                                        <p:tgtEl>
                                          <p:spTgt spid="29710"/>
                                        </p:tgtEl>
                                        <p:attrNameLst>
                                          <p:attrName>ppt_h</p:attrName>
                                        </p:attrNameLst>
                                      </p:cBhvr>
                                      <p:tavLst>
                                        <p:tav tm="0">
                                          <p:val>
                                            <p:strVal val="#ppt_h"/>
                                          </p:val>
                                        </p:tav>
                                        <p:tav tm="100000">
                                          <p:val>
                                            <p:strVal val="#ppt_h"/>
                                          </p:val>
                                        </p:tav>
                                      </p:tavLst>
                                    </p:anim>
                                    <p:anim calcmode="lin" valueType="num">
                                      <p:cBhvr>
                                        <p:cTn id="91" dur="1000" decel="50000" fill="hold">
                                          <p:stCondLst>
                                            <p:cond delay="0"/>
                                          </p:stCondLst>
                                        </p:cTn>
                                        <p:tgtEl>
                                          <p:spTgt spid="29710"/>
                                        </p:tgtEl>
                                        <p:attrNameLst>
                                          <p:attrName>ppt_x</p:attrName>
                                        </p:attrNameLst>
                                      </p:cBhvr>
                                      <p:tavLst>
                                        <p:tav tm="0">
                                          <p:val>
                                            <p:strVal val="#ppt_x+.4"/>
                                          </p:val>
                                        </p:tav>
                                        <p:tav tm="100000">
                                          <p:val>
                                            <p:strVal val="#ppt_x"/>
                                          </p:val>
                                        </p:tav>
                                      </p:tavLst>
                                    </p:anim>
                                    <p:anim calcmode="lin" valueType="num">
                                      <p:cBhvr>
                                        <p:cTn id="92" dur="1000" decel="50000" fill="hold">
                                          <p:stCondLst>
                                            <p:cond delay="0"/>
                                          </p:stCondLst>
                                        </p:cTn>
                                        <p:tgtEl>
                                          <p:spTgt spid="29710"/>
                                        </p:tgtEl>
                                        <p:attrNameLst>
                                          <p:attrName>ppt_y</p:attrName>
                                        </p:attrNameLst>
                                      </p:cBhvr>
                                      <p:tavLst>
                                        <p:tav tm="0">
                                          <p:val>
                                            <p:strVal val="#ppt_y-.2"/>
                                          </p:val>
                                        </p:tav>
                                        <p:tav tm="100000">
                                          <p:val>
                                            <p:strVal val="#ppt_y+.1"/>
                                          </p:val>
                                        </p:tav>
                                      </p:tavLst>
                                    </p:anim>
                                    <p:anim calcmode="lin" valueType="num">
                                      <p:cBhvr>
                                        <p:cTn id="93" dur="1000" accel="50000" fill="hold">
                                          <p:stCondLst>
                                            <p:cond delay="1000"/>
                                          </p:stCondLst>
                                        </p:cTn>
                                        <p:tgtEl>
                                          <p:spTgt spid="29710"/>
                                        </p:tgtEl>
                                        <p:attrNameLst>
                                          <p:attrName>ppt_y</p:attrName>
                                        </p:attrNameLst>
                                      </p:cBhvr>
                                      <p:tavLst>
                                        <p:tav tm="0">
                                          <p:val>
                                            <p:strVal val="#ppt_y+.1"/>
                                          </p:val>
                                        </p:tav>
                                        <p:tav tm="100000">
                                          <p:val>
                                            <p:strVal val="#ppt_y"/>
                                          </p:val>
                                        </p:tav>
                                      </p:tavLst>
                                    </p:anim>
                                    <p:animEffect transition="in" filter="fade">
                                      <p:cBhvr>
                                        <p:cTn id="94" dur="2000" decel="50000">
                                          <p:stCondLst>
                                            <p:cond delay="0"/>
                                          </p:stCondLst>
                                        </p:cTn>
                                        <p:tgtEl>
                                          <p:spTgt spid="29710"/>
                                        </p:tgtEl>
                                      </p:cBhvr>
                                    </p:animEffect>
                                  </p:childTnLst>
                                </p:cTn>
                              </p:par>
                              <p:par>
                                <p:cTn id="95" presetID="25" presetClass="entr" presetSubtype="0" fill="hold" grpId="0" nodeType="withEffect">
                                  <p:stCondLst>
                                    <p:cond delay="0"/>
                                  </p:stCondLst>
                                  <p:childTnLst>
                                    <p:set>
                                      <p:cBhvr>
                                        <p:cTn id="96" dur="1" fill="hold">
                                          <p:stCondLst>
                                            <p:cond delay="0"/>
                                          </p:stCondLst>
                                        </p:cTn>
                                        <p:tgtEl>
                                          <p:spTgt spid="29711"/>
                                        </p:tgtEl>
                                        <p:attrNameLst>
                                          <p:attrName>style.visibility</p:attrName>
                                        </p:attrNameLst>
                                      </p:cBhvr>
                                      <p:to>
                                        <p:strVal val="visible"/>
                                      </p:to>
                                    </p:set>
                                    <p:anim calcmode="lin" valueType="num">
                                      <p:cBhvr>
                                        <p:cTn id="97" dur="1000" decel="50000" fill="hold">
                                          <p:stCondLst>
                                            <p:cond delay="0"/>
                                          </p:stCondLst>
                                        </p:cTn>
                                        <p:tgtEl>
                                          <p:spTgt spid="29711"/>
                                        </p:tgtEl>
                                        <p:attrNameLst>
                                          <p:attrName>style.rotation</p:attrName>
                                        </p:attrNameLst>
                                      </p:cBhvr>
                                      <p:tavLst>
                                        <p:tav tm="0">
                                          <p:val>
                                            <p:fltVal val="-90"/>
                                          </p:val>
                                        </p:tav>
                                        <p:tav tm="100000">
                                          <p:val>
                                            <p:fltVal val="0"/>
                                          </p:val>
                                        </p:tav>
                                      </p:tavLst>
                                    </p:anim>
                                    <p:anim calcmode="lin" valueType="num">
                                      <p:cBhvr>
                                        <p:cTn id="98" dur="1000" decel="50000" fill="hold">
                                          <p:stCondLst>
                                            <p:cond delay="0"/>
                                          </p:stCondLst>
                                        </p:cTn>
                                        <p:tgtEl>
                                          <p:spTgt spid="29711"/>
                                        </p:tgtEl>
                                        <p:attrNameLst>
                                          <p:attrName>ppt_w</p:attrName>
                                        </p:attrNameLst>
                                      </p:cBhvr>
                                      <p:tavLst>
                                        <p:tav tm="0">
                                          <p:val>
                                            <p:strVal val="#ppt_w"/>
                                          </p:val>
                                        </p:tav>
                                        <p:tav tm="100000">
                                          <p:val>
                                            <p:strVal val="#ppt_w*.05"/>
                                          </p:val>
                                        </p:tav>
                                      </p:tavLst>
                                    </p:anim>
                                    <p:anim calcmode="lin" valueType="num">
                                      <p:cBhvr>
                                        <p:cTn id="99" dur="1000" accel="50000" fill="hold">
                                          <p:stCondLst>
                                            <p:cond delay="1000"/>
                                          </p:stCondLst>
                                        </p:cTn>
                                        <p:tgtEl>
                                          <p:spTgt spid="29711"/>
                                        </p:tgtEl>
                                        <p:attrNameLst>
                                          <p:attrName>ppt_w</p:attrName>
                                        </p:attrNameLst>
                                      </p:cBhvr>
                                      <p:tavLst>
                                        <p:tav tm="0">
                                          <p:val>
                                            <p:strVal val="#ppt_w*.05"/>
                                          </p:val>
                                        </p:tav>
                                        <p:tav tm="100000">
                                          <p:val>
                                            <p:strVal val="#ppt_w"/>
                                          </p:val>
                                        </p:tav>
                                      </p:tavLst>
                                    </p:anim>
                                    <p:anim calcmode="lin" valueType="num">
                                      <p:cBhvr>
                                        <p:cTn id="100" dur="2000" fill="hold"/>
                                        <p:tgtEl>
                                          <p:spTgt spid="29711"/>
                                        </p:tgtEl>
                                        <p:attrNameLst>
                                          <p:attrName>ppt_h</p:attrName>
                                        </p:attrNameLst>
                                      </p:cBhvr>
                                      <p:tavLst>
                                        <p:tav tm="0">
                                          <p:val>
                                            <p:strVal val="#ppt_h"/>
                                          </p:val>
                                        </p:tav>
                                        <p:tav tm="100000">
                                          <p:val>
                                            <p:strVal val="#ppt_h"/>
                                          </p:val>
                                        </p:tav>
                                      </p:tavLst>
                                    </p:anim>
                                    <p:anim calcmode="lin" valueType="num">
                                      <p:cBhvr>
                                        <p:cTn id="101" dur="1000" decel="50000" fill="hold">
                                          <p:stCondLst>
                                            <p:cond delay="0"/>
                                          </p:stCondLst>
                                        </p:cTn>
                                        <p:tgtEl>
                                          <p:spTgt spid="29711"/>
                                        </p:tgtEl>
                                        <p:attrNameLst>
                                          <p:attrName>ppt_x</p:attrName>
                                        </p:attrNameLst>
                                      </p:cBhvr>
                                      <p:tavLst>
                                        <p:tav tm="0">
                                          <p:val>
                                            <p:strVal val="#ppt_x+.4"/>
                                          </p:val>
                                        </p:tav>
                                        <p:tav tm="100000">
                                          <p:val>
                                            <p:strVal val="#ppt_x"/>
                                          </p:val>
                                        </p:tav>
                                      </p:tavLst>
                                    </p:anim>
                                    <p:anim calcmode="lin" valueType="num">
                                      <p:cBhvr>
                                        <p:cTn id="102" dur="1000" decel="50000" fill="hold">
                                          <p:stCondLst>
                                            <p:cond delay="0"/>
                                          </p:stCondLst>
                                        </p:cTn>
                                        <p:tgtEl>
                                          <p:spTgt spid="29711"/>
                                        </p:tgtEl>
                                        <p:attrNameLst>
                                          <p:attrName>ppt_y</p:attrName>
                                        </p:attrNameLst>
                                      </p:cBhvr>
                                      <p:tavLst>
                                        <p:tav tm="0">
                                          <p:val>
                                            <p:strVal val="#ppt_y-.2"/>
                                          </p:val>
                                        </p:tav>
                                        <p:tav tm="100000">
                                          <p:val>
                                            <p:strVal val="#ppt_y+.1"/>
                                          </p:val>
                                        </p:tav>
                                      </p:tavLst>
                                    </p:anim>
                                    <p:anim calcmode="lin" valueType="num">
                                      <p:cBhvr>
                                        <p:cTn id="103" dur="1000" accel="50000" fill="hold">
                                          <p:stCondLst>
                                            <p:cond delay="1000"/>
                                          </p:stCondLst>
                                        </p:cTn>
                                        <p:tgtEl>
                                          <p:spTgt spid="29711"/>
                                        </p:tgtEl>
                                        <p:attrNameLst>
                                          <p:attrName>ppt_y</p:attrName>
                                        </p:attrNameLst>
                                      </p:cBhvr>
                                      <p:tavLst>
                                        <p:tav tm="0">
                                          <p:val>
                                            <p:strVal val="#ppt_y+.1"/>
                                          </p:val>
                                        </p:tav>
                                        <p:tav tm="100000">
                                          <p:val>
                                            <p:strVal val="#ppt_y"/>
                                          </p:val>
                                        </p:tav>
                                      </p:tavLst>
                                    </p:anim>
                                    <p:animEffect transition="in" filter="fade">
                                      <p:cBhvr>
                                        <p:cTn id="104" dur="2000" decel="50000">
                                          <p:stCondLst>
                                            <p:cond delay="0"/>
                                          </p:stCondLst>
                                        </p:cTn>
                                        <p:tgtEl>
                                          <p:spTgt spid="29711"/>
                                        </p:tgtEl>
                                      </p:cBhvr>
                                    </p:animEffect>
                                  </p:childTnLst>
                                </p:cTn>
                              </p:par>
                              <p:par>
                                <p:cTn id="105" presetID="25" presetClass="entr" presetSubtype="0" fill="hold" grpId="0" nodeType="withEffect">
                                  <p:stCondLst>
                                    <p:cond delay="0"/>
                                  </p:stCondLst>
                                  <p:childTnLst>
                                    <p:set>
                                      <p:cBhvr>
                                        <p:cTn id="106" dur="1" fill="hold">
                                          <p:stCondLst>
                                            <p:cond delay="0"/>
                                          </p:stCondLst>
                                        </p:cTn>
                                        <p:tgtEl>
                                          <p:spTgt spid="29712"/>
                                        </p:tgtEl>
                                        <p:attrNameLst>
                                          <p:attrName>style.visibility</p:attrName>
                                        </p:attrNameLst>
                                      </p:cBhvr>
                                      <p:to>
                                        <p:strVal val="visible"/>
                                      </p:to>
                                    </p:set>
                                    <p:anim calcmode="lin" valueType="num">
                                      <p:cBhvr>
                                        <p:cTn id="107" dur="1000" decel="50000" fill="hold">
                                          <p:stCondLst>
                                            <p:cond delay="0"/>
                                          </p:stCondLst>
                                        </p:cTn>
                                        <p:tgtEl>
                                          <p:spTgt spid="29712"/>
                                        </p:tgtEl>
                                        <p:attrNameLst>
                                          <p:attrName>style.rotation</p:attrName>
                                        </p:attrNameLst>
                                      </p:cBhvr>
                                      <p:tavLst>
                                        <p:tav tm="0">
                                          <p:val>
                                            <p:fltVal val="-90"/>
                                          </p:val>
                                        </p:tav>
                                        <p:tav tm="100000">
                                          <p:val>
                                            <p:fltVal val="0"/>
                                          </p:val>
                                        </p:tav>
                                      </p:tavLst>
                                    </p:anim>
                                    <p:anim calcmode="lin" valueType="num">
                                      <p:cBhvr>
                                        <p:cTn id="108" dur="1000" decel="50000" fill="hold">
                                          <p:stCondLst>
                                            <p:cond delay="0"/>
                                          </p:stCondLst>
                                        </p:cTn>
                                        <p:tgtEl>
                                          <p:spTgt spid="29712"/>
                                        </p:tgtEl>
                                        <p:attrNameLst>
                                          <p:attrName>ppt_w</p:attrName>
                                        </p:attrNameLst>
                                      </p:cBhvr>
                                      <p:tavLst>
                                        <p:tav tm="0">
                                          <p:val>
                                            <p:strVal val="#ppt_w"/>
                                          </p:val>
                                        </p:tav>
                                        <p:tav tm="100000">
                                          <p:val>
                                            <p:strVal val="#ppt_w*.05"/>
                                          </p:val>
                                        </p:tav>
                                      </p:tavLst>
                                    </p:anim>
                                    <p:anim calcmode="lin" valueType="num">
                                      <p:cBhvr>
                                        <p:cTn id="109" dur="1000" accel="50000" fill="hold">
                                          <p:stCondLst>
                                            <p:cond delay="1000"/>
                                          </p:stCondLst>
                                        </p:cTn>
                                        <p:tgtEl>
                                          <p:spTgt spid="29712"/>
                                        </p:tgtEl>
                                        <p:attrNameLst>
                                          <p:attrName>ppt_w</p:attrName>
                                        </p:attrNameLst>
                                      </p:cBhvr>
                                      <p:tavLst>
                                        <p:tav tm="0">
                                          <p:val>
                                            <p:strVal val="#ppt_w*.05"/>
                                          </p:val>
                                        </p:tav>
                                        <p:tav tm="100000">
                                          <p:val>
                                            <p:strVal val="#ppt_w"/>
                                          </p:val>
                                        </p:tav>
                                      </p:tavLst>
                                    </p:anim>
                                    <p:anim calcmode="lin" valueType="num">
                                      <p:cBhvr>
                                        <p:cTn id="110" dur="2000" fill="hold"/>
                                        <p:tgtEl>
                                          <p:spTgt spid="29712"/>
                                        </p:tgtEl>
                                        <p:attrNameLst>
                                          <p:attrName>ppt_h</p:attrName>
                                        </p:attrNameLst>
                                      </p:cBhvr>
                                      <p:tavLst>
                                        <p:tav tm="0">
                                          <p:val>
                                            <p:strVal val="#ppt_h"/>
                                          </p:val>
                                        </p:tav>
                                        <p:tav tm="100000">
                                          <p:val>
                                            <p:strVal val="#ppt_h"/>
                                          </p:val>
                                        </p:tav>
                                      </p:tavLst>
                                    </p:anim>
                                    <p:anim calcmode="lin" valueType="num">
                                      <p:cBhvr>
                                        <p:cTn id="111" dur="1000" decel="50000" fill="hold">
                                          <p:stCondLst>
                                            <p:cond delay="0"/>
                                          </p:stCondLst>
                                        </p:cTn>
                                        <p:tgtEl>
                                          <p:spTgt spid="29712"/>
                                        </p:tgtEl>
                                        <p:attrNameLst>
                                          <p:attrName>ppt_x</p:attrName>
                                        </p:attrNameLst>
                                      </p:cBhvr>
                                      <p:tavLst>
                                        <p:tav tm="0">
                                          <p:val>
                                            <p:strVal val="#ppt_x+.4"/>
                                          </p:val>
                                        </p:tav>
                                        <p:tav tm="100000">
                                          <p:val>
                                            <p:strVal val="#ppt_x"/>
                                          </p:val>
                                        </p:tav>
                                      </p:tavLst>
                                    </p:anim>
                                    <p:anim calcmode="lin" valueType="num">
                                      <p:cBhvr>
                                        <p:cTn id="112" dur="1000" decel="50000" fill="hold">
                                          <p:stCondLst>
                                            <p:cond delay="0"/>
                                          </p:stCondLst>
                                        </p:cTn>
                                        <p:tgtEl>
                                          <p:spTgt spid="29712"/>
                                        </p:tgtEl>
                                        <p:attrNameLst>
                                          <p:attrName>ppt_y</p:attrName>
                                        </p:attrNameLst>
                                      </p:cBhvr>
                                      <p:tavLst>
                                        <p:tav tm="0">
                                          <p:val>
                                            <p:strVal val="#ppt_y-.2"/>
                                          </p:val>
                                        </p:tav>
                                        <p:tav tm="100000">
                                          <p:val>
                                            <p:strVal val="#ppt_y+.1"/>
                                          </p:val>
                                        </p:tav>
                                      </p:tavLst>
                                    </p:anim>
                                    <p:anim calcmode="lin" valueType="num">
                                      <p:cBhvr>
                                        <p:cTn id="113" dur="1000" accel="50000" fill="hold">
                                          <p:stCondLst>
                                            <p:cond delay="1000"/>
                                          </p:stCondLst>
                                        </p:cTn>
                                        <p:tgtEl>
                                          <p:spTgt spid="29712"/>
                                        </p:tgtEl>
                                        <p:attrNameLst>
                                          <p:attrName>ppt_y</p:attrName>
                                        </p:attrNameLst>
                                      </p:cBhvr>
                                      <p:tavLst>
                                        <p:tav tm="0">
                                          <p:val>
                                            <p:strVal val="#ppt_y+.1"/>
                                          </p:val>
                                        </p:tav>
                                        <p:tav tm="100000">
                                          <p:val>
                                            <p:strVal val="#ppt_y"/>
                                          </p:val>
                                        </p:tav>
                                      </p:tavLst>
                                    </p:anim>
                                    <p:animEffect transition="in" filter="fade">
                                      <p:cBhvr>
                                        <p:cTn id="114" dur="2000" decel="50000">
                                          <p:stCondLst>
                                            <p:cond delay="0"/>
                                          </p:stCondLst>
                                        </p:cTn>
                                        <p:tgtEl>
                                          <p:spTgt spid="29712"/>
                                        </p:tgtEl>
                                      </p:cBhvr>
                                    </p:animEffect>
                                  </p:childTnLst>
                                </p:cTn>
                              </p:par>
                              <p:par>
                                <p:cTn id="115" presetID="25" presetClass="entr" presetSubtype="0" fill="hold" grpId="0" nodeType="withEffect">
                                  <p:stCondLst>
                                    <p:cond delay="0"/>
                                  </p:stCondLst>
                                  <p:childTnLst>
                                    <p:set>
                                      <p:cBhvr>
                                        <p:cTn id="116" dur="1" fill="hold">
                                          <p:stCondLst>
                                            <p:cond delay="0"/>
                                          </p:stCondLst>
                                        </p:cTn>
                                        <p:tgtEl>
                                          <p:spTgt spid="29713"/>
                                        </p:tgtEl>
                                        <p:attrNameLst>
                                          <p:attrName>style.visibility</p:attrName>
                                        </p:attrNameLst>
                                      </p:cBhvr>
                                      <p:to>
                                        <p:strVal val="visible"/>
                                      </p:to>
                                    </p:set>
                                    <p:anim calcmode="lin" valueType="num">
                                      <p:cBhvr>
                                        <p:cTn id="117" dur="1000" decel="50000" fill="hold">
                                          <p:stCondLst>
                                            <p:cond delay="0"/>
                                          </p:stCondLst>
                                        </p:cTn>
                                        <p:tgtEl>
                                          <p:spTgt spid="29713"/>
                                        </p:tgtEl>
                                        <p:attrNameLst>
                                          <p:attrName>style.rotation</p:attrName>
                                        </p:attrNameLst>
                                      </p:cBhvr>
                                      <p:tavLst>
                                        <p:tav tm="0">
                                          <p:val>
                                            <p:fltVal val="-90"/>
                                          </p:val>
                                        </p:tav>
                                        <p:tav tm="100000">
                                          <p:val>
                                            <p:fltVal val="0"/>
                                          </p:val>
                                        </p:tav>
                                      </p:tavLst>
                                    </p:anim>
                                    <p:anim calcmode="lin" valueType="num">
                                      <p:cBhvr>
                                        <p:cTn id="118" dur="1000" decel="50000" fill="hold">
                                          <p:stCondLst>
                                            <p:cond delay="0"/>
                                          </p:stCondLst>
                                        </p:cTn>
                                        <p:tgtEl>
                                          <p:spTgt spid="29713"/>
                                        </p:tgtEl>
                                        <p:attrNameLst>
                                          <p:attrName>ppt_w</p:attrName>
                                        </p:attrNameLst>
                                      </p:cBhvr>
                                      <p:tavLst>
                                        <p:tav tm="0">
                                          <p:val>
                                            <p:strVal val="#ppt_w"/>
                                          </p:val>
                                        </p:tav>
                                        <p:tav tm="100000">
                                          <p:val>
                                            <p:strVal val="#ppt_w*.05"/>
                                          </p:val>
                                        </p:tav>
                                      </p:tavLst>
                                    </p:anim>
                                    <p:anim calcmode="lin" valueType="num">
                                      <p:cBhvr>
                                        <p:cTn id="119" dur="1000" accel="50000" fill="hold">
                                          <p:stCondLst>
                                            <p:cond delay="1000"/>
                                          </p:stCondLst>
                                        </p:cTn>
                                        <p:tgtEl>
                                          <p:spTgt spid="29713"/>
                                        </p:tgtEl>
                                        <p:attrNameLst>
                                          <p:attrName>ppt_w</p:attrName>
                                        </p:attrNameLst>
                                      </p:cBhvr>
                                      <p:tavLst>
                                        <p:tav tm="0">
                                          <p:val>
                                            <p:strVal val="#ppt_w*.05"/>
                                          </p:val>
                                        </p:tav>
                                        <p:tav tm="100000">
                                          <p:val>
                                            <p:strVal val="#ppt_w"/>
                                          </p:val>
                                        </p:tav>
                                      </p:tavLst>
                                    </p:anim>
                                    <p:anim calcmode="lin" valueType="num">
                                      <p:cBhvr>
                                        <p:cTn id="120" dur="2000" fill="hold"/>
                                        <p:tgtEl>
                                          <p:spTgt spid="29713"/>
                                        </p:tgtEl>
                                        <p:attrNameLst>
                                          <p:attrName>ppt_h</p:attrName>
                                        </p:attrNameLst>
                                      </p:cBhvr>
                                      <p:tavLst>
                                        <p:tav tm="0">
                                          <p:val>
                                            <p:strVal val="#ppt_h"/>
                                          </p:val>
                                        </p:tav>
                                        <p:tav tm="100000">
                                          <p:val>
                                            <p:strVal val="#ppt_h"/>
                                          </p:val>
                                        </p:tav>
                                      </p:tavLst>
                                    </p:anim>
                                    <p:anim calcmode="lin" valueType="num">
                                      <p:cBhvr>
                                        <p:cTn id="121" dur="1000" decel="50000" fill="hold">
                                          <p:stCondLst>
                                            <p:cond delay="0"/>
                                          </p:stCondLst>
                                        </p:cTn>
                                        <p:tgtEl>
                                          <p:spTgt spid="29713"/>
                                        </p:tgtEl>
                                        <p:attrNameLst>
                                          <p:attrName>ppt_x</p:attrName>
                                        </p:attrNameLst>
                                      </p:cBhvr>
                                      <p:tavLst>
                                        <p:tav tm="0">
                                          <p:val>
                                            <p:strVal val="#ppt_x+.4"/>
                                          </p:val>
                                        </p:tav>
                                        <p:tav tm="100000">
                                          <p:val>
                                            <p:strVal val="#ppt_x"/>
                                          </p:val>
                                        </p:tav>
                                      </p:tavLst>
                                    </p:anim>
                                    <p:anim calcmode="lin" valueType="num">
                                      <p:cBhvr>
                                        <p:cTn id="122" dur="1000" decel="50000" fill="hold">
                                          <p:stCondLst>
                                            <p:cond delay="0"/>
                                          </p:stCondLst>
                                        </p:cTn>
                                        <p:tgtEl>
                                          <p:spTgt spid="29713"/>
                                        </p:tgtEl>
                                        <p:attrNameLst>
                                          <p:attrName>ppt_y</p:attrName>
                                        </p:attrNameLst>
                                      </p:cBhvr>
                                      <p:tavLst>
                                        <p:tav tm="0">
                                          <p:val>
                                            <p:strVal val="#ppt_y-.2"/>
                                          </p:val>
                                        </p:tav>
                                        <p:tav tm="100000">
                                          <p:val>
                                            <p:strVal val="#ppt_y+.1"/>
                                          </p:val>
                                        </p:tav>
                                      </p:tavLst>
                                    </p:anim>
                                    <p:anim calcmode="lin" valueType="num">
                                      <p:cBhvr>
                                        <p:cTn id="123" dur="1000" accel="50000" fill="hold">
                                          <p:stCondLst>
                                            <p:cond delay="1000"/>
                                          </p:stCondLst>
                                        </p:cTn>
                                        <p:tgtEl>
                                          <p:spTgt spid="29713"/>
                                        </p:tgtEl>
                                        <p:attrNameLst>
                                          <p:attrName>ppt_y</p:attrName>
                                        </p:attrNameLst>
                                      </p:cBhvr>
                                      <p:tavLst>
                                        <p:tav tm="0">
                                          <p:val>
                                            <p:strVal val="#ppt_y+.1"/>
                                          </p:val>
                                        </p:tav>
                                        <p:tav tm="100000">
                                          <p:val>
                                            <p:strVal val="#ppt_y"/>
                                          </p:val>
                                        </p:tav>
                                      </p:tavLst>
                                    </p:anim>
                                    <p:animEffect transition="in" filter="fade">
                                      <p:cBhvr>
                                        <p:cTn id="124" dur="2000" decel="50000">
                                          <p:stCondLst>
                                            <p:cond delay="0"/>
                                          </p:stCondLst>
                                        </p:cTn>
                                        <p:tgtEl>
                                          <p:spTgt spid="29713"/>
                                        </p:tgtEl>
                                      </p:cBhvr>
                                    </p:animEffect>
                                  </p:childTnLst>
                                </p:cTn>
                              </p:par>
                              <p:par>
                                <p:cTn id="125" presetID="25" presetClass="entr" presetSubtype="0" fill="hold" grpId="0" nodeType="withEffect">
                                  <p:stCondLst>
                                    <p:cond delay="0"/>
                                  </p:stCondLst>
                                  <p:childTnLst>
                                    <p:set>
                                      <p:cBhvr>
                                        <p:cTn id="126" dur="1" fill="hold">
                                          <p:stCondLst>
                                            <p:cond delay="0"/>
                                          </p:stCondLst>
                                        </p:cTn>
                                        <p:tgtEl>
                                          <p:spTgt spid="29714"/>
                                        </p:tgtEl>
                                        <p:attrNameLst>
                                          <p:attrName>style.visibility</p:attrName>
                                        </p:attrNameLst>
                                      </p:cBhvr>
                                      <p:to>
                                        <p:strVal val="visible"/>
                                      </p:to>
                                    </p:set>
                                    <p:anim calcmode="lin" valueType="num">
                                      <p:cBhvr>
                                        <p:cTn id="127" dur="1000" decel="50000" fill="hold">
                                          <p:stCondLst>
                                            <p:cond delay="0"/>
                                          </p:stCondLst>
                                        </p:cTn>
                                        <p:tgtEl>
                                          <p:spTgt spid="29714"/>
                                        </p:tgtEl>
                                        <p:attrNameLst>
                                          <p:attrName>style.rotation</p:attrName>
                                        </p:attrNameLst>
                                      </p:cBhvr>
                                      <p:tavLst>
                                        <p:tav tm="0">
                                          <p:val>
                                            <p:fltVal val="-90"/>
                                          </p:val>
                                        </p:tav>
                                        <p:tav tm="100000">
                                          <p:val>
                                            <p:fltVal val="0"/>
                                          </p:val>
                                        </p:tav>
                                      </p:tavLst>
                                    </p:anim>
                                    <p:anim calcmode="lin" valueType="num">
                                      <p:cBhvr>
                                        <p:cTn id="128" dur="1000" decel="50000" fill="hold">
                                          <p:stCondLst>
                                            <p:cond delay="0"/>
                                          </p:stCondLst>
                                        </p:cTn>
                                        <p:tgtEl>
                                          <p:spTgt spid="29714"/>
                                        </p:tgtEl>
                                        <p:attrNameLst>
                                          <p:attrName>ppt_w</p:attrName>
                                        </p:attrNameLst>
                                      </p:cBhvr>
                                      <p:tavLst>
                                        <p:tav tm="0">
                                          <p:val>
                                            <p:strVal val="#ppt_w"/>
                                          </p:val>
                                        </p:tav>
                                        <p:tav tm="100000">
                                          <p:val>
                                            <p:strVal val="#ppt_w*.05"/>
                                          </p:val>
                                        </p:tav>
                                      </p:tavLst>
                                    </p:anim>
                                    <p:anim calcmode="lin" valueType="num">
                                      <p:cBhvr>
                                        <p:cTn id="129" dur="1000" accel="50000" fill="hold">
                                          <p:stCondLst>
                                            <p:cond delay="1000"/>
                                          </p:stCondLst>
                                        </p:cTn>
                                        <p:tgtEl>
                                          <p:spTgt spid="29714"/>
                                        </p:tgtEl>
                                        <p:attrNameLst>
                                          <p:attrName>ppt_w</p:attrName>
                                        </p:attrNameLst>
                                      </p:cBhvr>
                                      <p:tavLst>
                                        <p:tav tm="0">
                                          <p:val>
                                            <p:strVal val="#ppt_w*.05"/>
                                          </p:val>
                                        </p:tav>
                                        <p:tav tm="100000">
                                          <p:val>
                                            <p:strVal val="#ppt_w"/>
                                          </p:val>
                                        </p:tav>
                                      </p:tavLst>
                                    </p:anim>
                                    <p:anim calcmode="lin" valueType="num">
                                      <p:cBhvr>
                                        <p:cTn id="130" dur="2000" fill="hold"/>
                                        <p:tgtEl>
                                          <p:spTgt spid="29714"/>
                                        </p:tgtEl>
                                        <p:attrNameLst>
                                          <p:attrName>ppt_h</p:attrName>
                                        </p:attrNameLst>
                                      </p:cBhvr>
                                      <p:tavLst>
                                        <p:tav tm="0">
                                          <p:val>
                                            <p:strVal val="#ppt_h"/>
                                          </p:val>
                                        </p:tav>
                                        <p:tav tm="100000">
                                          <p:val>
                                            <p:strVal val="#ppt_h"/>
                                          </p:val>
                                        </p:tav>
                                      </p:tavLst>
                                    </p:anim>
                                    <p:anim calcmode="lin" valueType="num">
                                      <p:cBhvr>
                                        <p:cTn id="131" dur="1000" decel="50000" fill="hold">
                                          <p:stCondLst>
                                            <p:cond delay="0"/>
                                          </p:stCondLst>
                                        </p:cTn>
                                        <p:tgtEl>
                                          <p:spTgt spid="29714"/>
                                        </p:tgtEl>
                                        <p:attrNameLst>
                                          <p:attrName>ppt_x</p:attrName>
                                        </p:attrNameLst>
                                      </p:cBhvr>
                                      <p:tavLst>
                                        <p:tav tm="0">
                                          <p:val>
                                            <p:strVal val="#ppt_x+.4"/>
                                          </p:val>
                                        </p:tav>
                                        <p:tav tm="100000">
                                          <p:val>
                                            <p:strVal val="#ppt_x"/>
                                          </p:val>
                                        </p:tav>
                                      </p:tavLst>
                                    </p:anim>
                                    <p:anim calcmode="lin" valueType="num">
                                      <p:cBhvr>
                                        <p:cTn id="132" dur="1000" decel="50000" fill="hold">
                                          <p:stCondLst>
                                            <p:cond delay="0"/>
                                          </p:stCondLst>
                                        </p:cTn>
                                        <p:tgtEl>
                                          <p:spTgt spid="29714"/>
                                        </p:tgtEl>
                                        <p:attrNameLst>
                                          <p:attrName>ppt_y</p:attrName>
                                        </p:attrNameLst>
                                      </p:cBhvr>
                                      <p:tavLst>
                                        <p:tav tm="0">
                                          <p:val>
                                            <p:strVal val="#ppt_y-.2"/>
                                          </p:val>
                                        </p:tav>
                                        <p:tav tm="100000">
                                          <p:val>
                                            <p:strVal val="#ppt_y+.1"/>
                                          </p:val>
                                        </p:tav>
                                      </p:tavLst>
                                    </p:anim>
                                    <p:anim calcmode="lin" valueType="num">
                                      <p:cBhvr>
                                        <p:cTn id="133" dur="1000" accel="50000" fill="hold">
                                          <p:stCondLst>
                                            <p:cond delay="1000"/>
                                          </p:stCondLst>
                                        </p:cTn>
                                        <p:tgtEl>
                                          <p:spTgt spid="29714"/>
                                        </p:tgtEl>
                                        <p:attrNameLst>
                                          <p:attrName>ppt_y</p:attrName>
                                        </p:attrNameLst>
                                      </p:cBhvr>
                                      <p:tavLst>
                                        <p:tav tm="0">
                                          <p:val>
                                            <p:strVal val="#ppt_y+.1"/>
                                          </p:val>
                                        </p:tav>
                                        <p:tav tm="100000">
                                          <p:val>
                                            <p:strVal val="#ppt_y"/>
                                          </p:val>
                                        </p:tav>
                                      </p:tavLst>
                                    </p:anim>
                                    <p:animEffect transition="in" filter="fade">
                                      <p:cBhvr>
                                        <p:cTn id="134" dur="2000" decel="50000">
                                          <p:stCondLst>
                                            <p:cond delay="0"/>
                                          </p:stCondLst>
                                        </p:cTn>
                                        <p:tgtEl>
                                          <p:spTgt spid="29714"/>
                                        </p:tgtEl>
                                      </p:cBhvr>
                                    </p:animEffect>
                                  </p:childTnLst>
                                </p:cTn>
                              </p:par>
                              <p:par>
                                <p:cTn id="135" presetID="25" presetClass="entr" presetSubtype="0" fill="hold" grpId="0" nodeType="withEffect">
                                  <p:stCondLst>
                                    <p:cond delay="0"/>
                                  </p:stCondLst>
                                  <p:childTnLst>
                                    <p:set>
                                      <p:cBhvr>
                                        <p:cTn id="136" dur="1" fill="hold">
                                          <p:stCondLst>
                                            <p:cond delay="0"/>
                                          </p:stCondLst>
                                        </p:cTn>
                                        <p:tgtEl>
                                          <p:spTgt spid="29715"/>
                                        </p:tgtEl>
                                        <p:attrNameLst>
                                          <p:attrName>style.visibility</p:attrName>
                                        </p:attrNameLst>
                                      </p:cBhvr>
                                      <p:to>
                                        <p:strVal val="visible"/>
                                      </p:to>
                                    </p:set>
                                    <p:anim calcmode="lin" valueType="num">
                                      <p:cBhvr>
                                        <p:cTn id="137" dur="1000" decel="50000" fill="hold">
                                          <p:stCondLst>
                                            <p:cond delay="0"/>
                                          </p:stCondLst>
                                        </p:cTn>
                                        <p:tgtEl>
                                          <p:spTgt spid="29715"/>
                                        </p:tgtEl>
                                        <p:attrNameLst>
                                          <p:attrName>style.rotation</p:attrName>
                                        </p:attrNameLst>
                                      </p:cBhvr>
                                      <p:tavLst>
                                        <p:tav tm="0">
                                          <p:val>
                                            <p:fltVal val="-90"/>
                                          </p:val>
                                        </p:tav>
                                        <p:tav tm="100000">
                                          <p:val>
                                            <p:fltVal val="0"/>
                                          </p:val>
                                        </p:tav>
                                      </p:tavLst>
                                    </p:anim>
                                    <p:anim calcmode="lin" valueType="num">
                                      <p:cBhvr>
                                        <p:cTn id="138" dur="1000" decel="50000" fill="hold">
                                          <p:stCondLst>
                                            <p:cond delay="0"/>
                                          </p:stCondLst>
                                        </p:cTn>
                                        <p:tgtEl>
                                          <p:spTgt spid="29715"/>
                                        </p:tgtEl>
                                        <p:attrNameLst>
                                          <p:attrName>ppt_w</p:attrName>
                                        </p:attrNameLst>
                                      </p:cBhvr>
                                      <p:tavLst>
                                        <p:tav tm="0">
                                          <p:val>
                                            <p:strVal val="#ppt_w"/>
                                          </p:val>
                                        </p:tav>
                                        <p:tav tm="100000">
                                          <p:val>
                                            <p:strVal val="#ppt_w*.05"/>
                                          </p:val>
                                        </p:tav>
                                      </p:tavLst>
                                    </p:anim>
                                    <p:anim calcmode="lin" valueType="num">
                                      <p:cBhvr>
                                        <p:cTn id="139" dur="1000" accel="50000" fill="hold">
                                          <p:stCondLst>
                                            <p:cond delay="1000"/>
                                          </p:stCondLst>
                                        </p:cTn>
                                        <p:tgtEl>
                                          <p:spTgt spid="29715"/>
                                        </p:tgtEl>
                                        <p:attrNameLst>
                                          <p:attrName>ppt_w</p:attrName>
                                        </p:attrNameLst>
                                      </p:cBhvr>
                                      <p:tavLst>
                                        <p:tav tm="0">
                                          <p:val>
                                            <p:strVal val="#ppt_w*.05"/>
                                          </p:val>
                                        </p:tav>
                                        <p:tav tm="100000">
                                          <p:val>
                                            <p:strVal val="#ppt_w"/>
                                          </p:val>
                                        </p:tav>
                                      </p:tavLst>
                                    </p:anim>
                                    <p:anim calcmode="lin" valueType="num">
                                      <p:cBhvr>
                                        <p:cTn id="140" dur="2000" fill="hold"/>
                                        <p:tgtEl>
                                          <p:spTgt spid="29715"/>
                                        </p:tgtEl>
                                        <p:attrNameLst>
                                          <p:attrName>ppt_h</p:attrName>
                                        </p:attrNameLst>
                                      </p:cBhvr>
                                      <p:tavLst>
                                        <p:tav tm="0">
                                          <p:val>
                                            <p:strVal val="#ppt_h"/>
                                          </p:val>
                                        </p:tav>
                                        <p:tav tm="100000">
                                          <p:val>
                                            <p:strVal val="#ppt_h"/>
                                          </p:val>
                                        </p:tav>
                                      </p:tavLst>
                                    </p:anim>
                                    <p:anim calcmode="lin" valueType="num">
                                      <p:cBhvr>
                                        <p:cTn id="141" dur="1000" decel="50000" fill="hold">
                                          <p:stCondLst>
                                            <p:cond delay="0"/>
                                          </p:stCondLst>
                                        </p:cTn>
                                        <p:tgtEl>
                                          <p:spTgt spid="29715"/>
                                        </p:tgtEl>
                                        <p:attrNameLst>
                                          <p:attrName>ppt_x</p:attrName>
                                        </p:attrNameLst>
                                      </p:cBhvr>
                                      <p:tavLst>
                                        <p:tav tm="0">
                                          <p:val>
                                            <p:strVal val="#ppt_x+.4"/>
                                          </p:val>
                                        </p:tav>
                                        <p:tav tm="100000">
                                          <p:val>
                                            <p:strVal val="#ppt_x"/>
                                          </p:val>
                                        </p:tav>
                                      </p:tavLst>
                                    </p:anim>
                                    <p:anim calcmode="lin" valueType="num">
                                      <p:cBhvr>
                                        <p:cTn id="142" dur="1000" decel="50000" fill="hold">
                                          <p:stCondLst>
                                            <p:cond delay="0"/>
                                          </p:stCondLst>
                                        </p:cTn>
                                        <p:tgtEl>
                                          <p:spTgt spid="29715"/>
                                        </p:tgtEl>
                                        <p:attrNameLst>
                                          <p:attrName>ppt_y</p:attrName>
                                        </p:attrNameLst>
                                      </p:cBhvr>
                                      <p:tavLst>
                                        <p:tav tm="0">
                                          <p:val>
                                            <p:strVal val="#ppt_y-.2"/>
                                          </p:val>
                                        </p:tav>
                                        <p:tav tm="100000">
                                          <p:val>
                                            <p:strVal val="#ppt_y+.1"/>
                                          </p:val>
                                        </p:tav>
                                      </p:tavLst>
                                    </p:anim>
                                    <p:anim calcmode="lin" valueType="num">
                                      <p:cBhvr>
                                        <p:cTn id="143" dur="1000" accel="50000" fill="hold">
                                          <p:stCondLst>
                                            <p:cond delay="1000"/>
                                          </p:stCondLst>
                                        </p:cTn>
                                        <p:tgtEl>
                                          <p:spTgt spid="29715"/>
                                        </p:tgtEl>
                                        <p:attrNameLst>
                                          <p:attrName>ppt_y</p:attrName>
                                        </p:attrNameLst>
                                      </p:cBhvr>
                                      <p:tavLst>
                                        <p:tav tm="0">
                                          <p:val>
                                            <p:strVal val="#ppt_y+.1"/>
                                          </p:val>
                                        </p:tav>
                                        <p:tav tm="100000">
                                          <p:val>
                                            <p:strVal val="#ppt_y"/>
                                          </p:val>
                                        </p:tav>
                                      </p:tavLst>
                                    </p:anim>
                                    <p:animEffect transition="in" filter="fade">
                                      <p:cBhvr>
                                        <p:cTn id="144" dur="2000" decel="50000">
                                          <p:stCondLst>
                                            <p:cond delay="0"/>
                                          </p:stCondLst>
                                        </p:cTn>
                                        <p:tgtEl>
                                          <p:spTgt spid="29715"/>
                                        </p:tgtEl>
                                      </p:cBhvr>
                                    </p:animEffect>
                                  </p:childTnLst>
                                </p:cTn>
                              </p:par>
                              <p:par>
                                <p:cTn id="145" presetID="25" presetClass="entr" presetSubtype="0" fill="hold" grpId="0" nodeType="withEffect">
                                  <p:stCondLst>
                                    <p:cond delay="0"/>
                                  </p:stCondLst>
                                  <p:childTnLst>
                                    <p:set>
                                      <p:cBhvr>
                                        <p:cTn id="146" dur="1" fill="hold">
                                          <p:stCondLst>
                                            <p:cond delay="0"/>
                                          </p:stCondLst>
                                        </p:cTn>
                                        <p:tgtEl>
                                          <p:spTgt spid="29716"/>
                                        </p:tgtEl>
                                        <p:attrNameLst>
                                          <p:attrName>style.visibility</p:attrName>
                                        </p:attrNameLst>
                                      </p:cBhvr>
                                      <p:to>
                                        <p:strVal val="visible"/>
                                      </p:to>
                                    </p:set>
                                    <p:anim calcmode="lin" valueType="num">
                                      <p:cBhvr>
                                        <p:cTn id="147" dur="1000" decel="50000" fill="hold">
                                          <p:stCondLst>
                                            <p:cond delay="0"/>
                                          </p:stCondLst>
                                        </p:cTn>
                                        <p:tgtEl>
                                          <p:spTgt spid="29716"/>
                                        </p:tgtEl>
                                        <p:attrNameLst>
                                          <p:attrName>style.rotation</p:attrName>
                                        </p:attrNameLst>
                                      </p:cBhvr>
                                      <p:tavLst>
                                        <p:tav tm="0">
                                          <p:val>
                                            <p:fltVal val="-90"/>
                                          </p:val>
                                        </p:tav>
                                        <p:tav tm="100000">
                                          <p:val>
                                            <p:fltVal val="0"/>
                                          </p:val>
                                        </p:tav>
                                      </p:tavLst>
                                    </p:anim>
                                    <p:anim calcmode="lin" valueType="num">
                                      <p:cBhvr>
                                        <p:cTn id="148" dur="1000" decel="50000" fill="hold">
                                          <p:stCondLst>
                                            <p:cond delay="0"/>
                                          </p:stCondLst>
                                        </p:cTn>
                                        <p:tgtEl>
                                          <p:spTgt spid="29716"/>
                                        </p:tgtEl>
                                        <p:attrNameLst>
                                          <p:attrName>ppt_w</p:attrName>
                                        </p:attrNameLst>
                                      </p:cBhvr>
                                      <p:tavLst>
                                        <p:tav tm="0">
                                          <p:val>
                                            <p:strVal val="#ppt_w"/>
                                          </p:val>
                                        </p:tav>
                                        <p:tav tm="100000">
                                          <p:val>
                                            <p:strVal val="#ppt_w*.05"/>
                                          </p:val>
                                        </p:tav>
                                      </p:tavLst>
                                    </p:anim>
                                    <p:anim calcmode="lin" valueType="num">
                                      <p:cBhvr>
                                        <p:cTn id="149" dur="1000" accel="50000" fill="hold">
                                          <p:stCondLst>
                                            <p:cond delay="1000"/>
                                          </p:stCondLst>
                                        </p:cTn>
                                        <p:tgtEl>
                                          <p:spTgt spid="29716"/>
                                        </p:tgtEl>
                                        <p:attrNameLst>
                                          <p:attrName>ppt_w</p:attrName>
                                        </p:attrNameLst>
                                      </p:cBhvr>
                                      <p:tavLst>
                                        <p:tav tm="0">
                                          <p:val>
                                            <p:strVal val="#ppt_w*.05"/>
                                          </p:val>
                                        </p:tav>
                                        <p:tav tm="100000">
                                          <p:val>
                                            <p:strVal val="#ppt_w"/>
                                          </p:val>
                                        </p:tav>
                                      </p:tavLst>
                                    </p:anim>
                                    <p:anim calcmode="lin" valueType="num">
                                      <p:cBhvr>
                                        <p:cTn id="150" dur="2000" fill="hold"/>
                                        <p:tgtEl>
                                          <p:spTgt spid="29716"/>
                                        </p:tgtEl>
                                        <p:attrNameLst>
                                          <p:attrName>ppt_h</p:attrName>
                                        </p:attrNameLst>
                                      </p:cBhvr>
                                      <p:tavLst>
                                        <p:tav tm="0">
                                          <p:val>
                                            <p:strVal val="#ppt_h"/>
                                          </p:val>
                                        </p:tav>
                                        <p:tav tm="100000">
                                          <p:val>
                                            <p:strVal val="#ppt_h"/>
                                          </p:val>
                                        </p:tav>
                                      </p:tavLst>
                                    </p:anim>
                                    <p:anim calcmode="lin" valueType="num">
                                      <p:cBhvr>
                                        <p:cTn id="151" dur="1000" decel="50000" fill="hold">
                                          <p:stCondLst>
                                            <p:cond delay="0"/>
                                          </p:stCondLst>
                                        </p:cTn>
                                        <p:tgtEl>
                                          <p:spTgt spid="29716"/>
                                        </p:tgtEl>
                                        <p:attrNameLst>
                                          <p:attrName>ppt_x</p:attrName>
                                        </p:attrNameLst>
                                      </p:cBhvr>
                                      <p:tavLst>
                                        <p:tav tm="0">
                                          <p:val>
                                            <p:strVal val="#ppt_x+.4"/>
                                          </p:val>
                                        </p:tav>
                                        <p:tav tm="100000">
                                          <p:val>
                                            <p:strVal val="#ppt_x"/>
                                          </p:val>
                                        </p:tav>
                                      </p:tavLst>
                                    </p:anim>
                                    <p:anim calcmode="lin" valueType="num">
                                      <p:cBhvr>
                                        <p:cTn id="152" dur="1000" decel="50000" fill="hold">
                                          <p:stCondLst>
                                            <p:cond delay="0"/>
                                          </p:stCondLst>
                                        </p:cTn>
                                        <p:tgtEl>
                                          <p:spTgt spid="29716"/>
                                        </p:tgtEl>
                                        <p:attrNameLst>
                                          <p:attrName>ppt_y</p:attrName>
                                        </p:attrNameLst>
                                      </p:cBhvr>
                                      <p:tavLst>
                                        <p:tav tm="0">
                                          <p:val>
                                            <p:strVal val="#ppt_y-.2"/>
                                          </p:val>
                                        </p:tav>
                                        <p:tav tm="100000">
                                          <p:val>
                                            <p:strVal val="#ppt_y+.1"/>
                                          </p:val>
                                        </p:tav>
                                      </p:tavLst>
                                    </p:anim>
                                    <p:anim calcmode="lin" valueType="num">
                                      <p:cBhvr>
                                        <p:cTn id="153" dur="1000" accel="50000" fill="hold">
                                          <p:stCondLst>
                                            <p:cond delay="1000"/>
                                          </p:stCondLst>
                                        </p:cTn>
                                        <p:tgtEl>
                                          <p:spTgt spid="29716"/>
                                        </p:tgtEl>
                                        <p:attrNameLst>
                                          <p:attrName>ppt_y</p:attrName>
                                        </p:attrNameLst>
                                      </p:cBhvr>
                                      <p:tavLst>
                                        <p:tav tm="0">
                                          <p:val>
                                            <p:strVal val="#ppt_y+.1"/>
                                          </p:val>
                                        </p:tav>
                                        <p:tav tm="100000">
                                          <p:val>
                                            <p:strVal val="#ppt_y"/>
                                          </p:val>
                                        </p:tav>
                                      </p:tavLst>
                                    </p:anim>
                                    <p:animEffect transition="in" filter="fade">
                                      <p:cBhvr>
                                        <p:cTn id="154" dur="2000" decel="50000">
                                          <p:stCondLst>
                                            <p:cond delay="0"/>
                                          </p:stCondLst>
                                        </p:cTn>
                                        <p:tgtEl>
                                          <p:spTgt spid="29716"/>
                                        </p:tgtEl>
                                      </p:cBhvr>
                                    </p:animEffect>
                                  </p:childTnLst>
                                </p:cTn>
                              </p:par>
                              <p:par>
                                <p:cTn id="155" presetID="25" presetClass="entr" presetSubtype="0" fill="hold" grpId="0" nodeType="withEffect">
                                  <p:stCondLst>
                                    <p:cond delay="0"/>
                                  </p:stCondLst>
                                  <p:childTnLst>
                                    <p:set>
                                      <p:cBhvr>
                                        <p:cTn id="156" dur="1" fill="hold">
                                          <p:stCondLst>
                                            <p:cond delay="0"/>
                                          </p:stCondLst>
                                        </p:cTn>
                                        <p:tgtEl>
                                          <p:spTgt spid="29717"/>
                                        </p:tgtEl>
                                        <p:attrNameLst>
                                          <p:attrName>style.visibility</p:attrName>
                                        </p:attrNameLst>
                                      </p:cBhvr>
                                      <p:to>
                                        <p:strVal val="visible"/>
                                      </p:to>
                                    </p:set>
                                    <p:anim calcmode="lin" valueType="num">
                                      <p:cBhvr>
                                        <p:cTn id="157" dur="1000" decel="50000" fill="hold">
                                          <p:stCondLst>
                                            <p:cond delay="0"/>
                                          </p:stCondLst>
                                        </p:cTn>
                                        <p:tgtEl>
                                          <p:spTgt spid="29717"/>
                                        </p:tgtEl>
                                        <p:attrNameLst>
                                          <p:attrName>style.rotation</p:attrName>
                                        </p:attrNameLst>
                                      </p:cBhvr>
                                      <p:tavLst>
                                        <p:tav tm="0">
                                          <p:val>
                                            <p:fltVal val="-90"/>
                                          </p:val>
                                        </p:tav>
                                        <p:tav tm="100000">
                                          <p:val>
                                            <p:fltVal val="0"/>
                                          </p:val>
                                        </p:tav>
                                      </p:tavLst>
                                    </p:anim>
                                    <p:anim calcmode="lin" valueType="num">
                                      <p:cBhvr>
                                        <p:cTn id="158" dur="1000" decel="50000" fill="hold">
                                          <p:stCondLst>
                                            <p:cond delay="0"/>
                                          </p:stCondLst>
                                        </p:cTn>
                                        <p:tgtEl>
                                          <p:spTgt spid="29717"/>
                                        </p:tgtEl>
                                        <p:attrNameLst>
                                          <p:attrName>ppt_w</p:attrName>
                                        </p:attrNameLst>
                                      </p:cBhvr>
                                      <p:tavLst>
                                        <p:tav tm="0">
                                          <p:val>
                                            <p:strVal val="#ppt_w"/>
                                          </p:val>
                                        </p:tav>
                                        <p:tav tm="100000">
                                          <p:val>
                                            <p:strVal val="#ppt_w*.05"/>
                                          </p:val>
                                        </p:tav>
                                      </p:tavLst>
                                    </p:anim>
                                    <p:anim calcmode="lin" valueType="num">
                                      <p:cBhvr>
                                        <p:cTn id="159" dur="1000" accel="50000" fill="hold">
                                          <p:stCondLst>
                                            <p:cond delay="1000"/>
                                          </p:stCondLst>
                                        </p:cTn>
                                        <p:tgtEl>
                                          <p:spTgt spid="29717"/>
                                        </p:tgtEl>
                                        <p:attrNameLst>
                                          <p:attrName>ppt_w</p:attrName>
                                        </p:attrNameLst>
                                      </p:cBhvr>
                                      <p:tavLst>
                                        <p:tav tm="0">
                                          <p:val>
                                            <p:strVal val="#ppt_w*.05"/>
                                          </p:val>
                                        </p:tav>
                                        <p:tav tm="100000">
                                          <p:val>
                                            <p:strVal val="#ppt_w"/>
                                          </p:val>
                                        </p:tav>
                                      </p:tavLst>
                                    </p:anim>
                                    <p:anim calcmode="lin" valueType="num">
                                      <p:cBhvr>
                                        <p:cTn id="160" dur="2000" fill="hold"/>
                                        <p:tgtEl>
                                          <p:spTgt spid="29717"/>
                                        </p:tgtEl>
                                        <p:attrNameLst>
                                          <p:attrName>ppt_h</p:attrName>
                                        </p:attrNameLst>
                                      </p:cBhvr>
                                      <p:tavLst>
                                        <p:tav tm="0">
                                          <p:val>
                                            <p:strVal val="#ppt_h"/>
                                          </p:val>
                                        </p:tav>
                                        <p:tav tm="100000">
                                          <p:val>
                                            <p:strVal val="#ppt_h"/>
                                          </p:val>
                                        </p:tav>
                                      </p:tavLst>
                                    </p:anim>
                                    <p:anim calcmode="lin" valueType="num">
                                      <p:cBhvr>
                                        <p:cTn id="161" dur="1000" decel="50000" fill="hold">
                                          <p:stCondLst>
                                            <p:cond delay="0"/>
                                          </p:stCondLst>
                                        </p:cTn>
                                        <p:tgtEl>
                                          <p:spTgt spid="29717"/>
                                        </p:tgtEl>
                                        <p:attrNameLst>
                                          <p:attrName>ppt_x</p:attrName>
                                        </p:attrNameLst>
                                      </p:cBhvr>
                                      <p:tavLst>
                                        <p:tav tm="0">
                                          <p:val>
                                            <p:strVal val="#ppt_x+.4"/>
                                          </p:val>
                                        </p:tav>
                                        <p:tav tm="100000">
                                          <p:val>
                                            <p:strVal val="#ppt_x"/>
                                          </p:val>
                                        </p:tav>
                                      </p:tavLst>
                                    </p:anim>
                                    <p:anim calcmode="lin" valueType="num">
                                      <p:cBhvr>
                                        <p:cTn id="162" dur="1000" decel="50000" fill="hold">
                                          <p:stCondLst>
                                            <p:cond delay="0"/>
                                          </p:stCondLst>
                                        </p:cTn>
                                        <p:tgtEl>
                                          <p:spTgt spid="29717"/>
                                        </p:tgtEl>
                                        <p:attrNameLst>
                                          <p:attrName>ppt_y</p:attrName>
                                        </p:attrNameLst>
                                      </p:cBhvr>
                                      <p:tavLst>
                                        <p:tav tm="0">
                                          <p:val>
                                            <p:strVal val="#ppt_y-.2"/>
                                          </p:val>
                                        </p:tav>
                                        <p:tav tm="100000">
                                          <p:val>
                                            <p:strVal val="#ppt_y+.1"/>
                                          </p:val>
                                        </p:tav>
                                      </p:tavLst>
                                    </p:anim>
                                    <p:anim calcmode="lin" valueType="num">
                                      <p:cBhvr>
                                        <p:cTn id="163" dur="1000" accel="50000" fill="hold">
                                          <p:stCondLst>
                                            <p:cond delay="1000"/>
                                          </p:stCondLst>
                                        </p:cTn>
                                        <p:tgtEl>
                                          <p:spTgt spid="29717"/>
                                        </p:tgtEl>
                                        <p:attrNameLst>
                                          <p:attrName>ppt_y</p:attrName>
                                        </p:attrNameLst>
                                      </p:cBhvr>
                                      <p:tavLst>
                                        <p:tav tm="0">
                                          <p:val>
                                            <p:strVal val="#ppt_y+.1"/>
                                          </p:val>
                                        </p:tav>
                                        <p:tav tm="100000">
                                          <p:val>
                                            <p:strVal val="#ppt_y"/>
                                          </p:val>
                                        </p:tav>
                                      </p:tavLst>
                                    </p:anim>
                                    <p:animEffect transition="in" filter="fade">
                                      <p:cBhvr>
                                        <p:cTn id="164" dur="2000" decel="50000">
                                          <p:stCondLst>
                                            <p:cond delay="0"/>
                                          </p:stCondLst>
                                        </p:cTn>
                                        <p:tgtEl>
                                          <p:spTgt spid="29717"/>
                                        </p:tgtEl>
                                      </p:cBhvr>
                                    </p:animEffect>
                                  </p:childTnLst>
                                </p:cTn>
                              </p:par>
                              <p:par>
                                <p:cTn id="165" presetID="25" presetClass="entr" presetSubtype="0" fill="hold" grpId="0" nodeType="withEffect">
                                  <p:stCondLst>
                                    <p:cond delay="0"/>
                                  </p:stCondLst>
                                  <p:childTnLst>
                                    <p:set>
                                      <p:cBhvr>
                                        <p:cTn id="166" dur="1" fill="hold">
                                          <p:stCondLst>
                                            <p:cond delay="0"/>
                                          </p:stCondLst>
                                        </p:cTn>
                                        <p:tgtEl>
                                          <p:spTgt spid="29718"/>
                                        </p:tgtEl>
                                        <p:attrNameLst>
                                          <p:attrName>style.visibility</p:attrName>
                                        </p:attrNameLst>
                                      </p:cBhvr>
                                      <p:to>
                                        <p:strVal val="visible"/>
                                      </p:to>
                                    </p:set>
                                    <p:anim calcmode="lin" valueType="num">
                                      <p:cBhvr>
                                        <p:cTn id="167" dur="1000" decel="50000" fill="hold">
                                          <p:stCondLst>
                                            <p:cond delay="0"/>
                                          </p:stCondLst>
                                        </p:cTn>
                                        <p:tgtEl>
                                          <p:spTgt spid="29718"/>
                                        </p:tgtEl>
                                        <p:attrNameLst>
                                          <p:attrName>style.rotation</p:attrName>
                                        </p:attrNameLst>
                                      </p:cBhvr>
                                      <p:tavLst>
                                        <p:tav tm="0">
                                          <p:val>
                                            <p:fltVal val="-90"/>
                                          </p:val>
                                        </p:tav>
                                        <p:tav tm="100000">
                                          <p:val>
                                            <p:fltVal val="0"/>
                                          </p:val>
                                        </p:tav>
                                      </p:tavLst>
                                    </p:anim>
                                    <p:anim calcmode="lin" valueType="num">
                                      <p:cBhvr>
                                        <p:cTn id="168" dur="1000" decel="50000" fill="hold">
                                          <p:stCondLst>
                                            <p:cond delay="0"/>
                                          </p:stCondLst>
                                        </p:cTn>
                                        <p:tgtEl>
                                          <p:spTgt spid="29718"/>
                                        </p:tgtEl>
                                        <p:attrNameLst>
                                          <p:attrName>ppt_w</p:attrName>
                                        </p:attrNameLst>
                                      </p:cBhvr>
                                      <p:tavLst>
                                        <p:tav tm="0">
                                          <p:val>
                                            <p:strVal val="#ppt_w"/>
                                          </p:val>
                                        </p:tav>
                                        <p:tav tm="100000">
                                          <p:val>
                                            <p:strVal val="#ppt_w*.05"/>
                                          </p:val>
                                        </p:tav>
                                      </p:tavLst>
                                    </p:anim>
                                    <p:anim calcmode="lin" valueType="num">
                                      <p:cBhvr>
                                        <p:cTn id="169" dur="1000" accel="50000" fill="hold">
                                          <p:stCondLst>
                                            <p:cond delay="1000"/>
                                          </p:stCondLst>
                                        </p:cTn>
                                        <p:tgtEl>
                                          <p:spTgt spid="29718"/>
                                        </p:tgtEl>
                                        <p:attrNameLst>
                                          <p:attrName>ppt_w</p:attrName>
                                        </p:attrNameLst>
                                      </p:cBhvr>
                                      <p:tavLst>
                                        <p:tav tm="0">
                                          <p:val>
                                            <p:strVal val="#ppt_w*.05"/>
                                          </p:val>
                                        </p:tav>
                                        <p:tav tm="100000">
                                          <p:val>
                                            <p:strVal val="#ppt_w"/>
                                          </p:val>
                                        </p:tav>
                                      </p:tavLst>
                                    </p:anim>
                                    <p:anim calcmode="lin" valueType="num">
                                      <p:cBhvr>
                                        <p:cTn id="170" dur="2000" fill="hold"/>
                                        <p:tgtEl>
                                          <p:spTgt spid="29718"/>
                                        </p:tgtEl>
                                        <p:attrNameLst>
                                          <p:attrName>ppt_h</p:attrName>
                                        </p:attrNameLst>
                                      </p:cBhvr>
                                      <p:tavLst>
                                        <p:tav tm="0">
                                          <p:val>
                                            <p:strVal val="#ppt_h"/>
                                          </p:val>
                                        </p:tav>
                                        <p:tav tm="100000">
                                          <p:val>
                                            <p:strVal val="#ppt_h"/>
                                          </p:val>
                                        </p:tav>
                                      </p:tavLst>
                                    </p:anim>
                                    <p:anim calcmode="lin" valueType="num">
                                      <p:cBhvr>
                                        <p:cTn id="171" dur="1000" decel="50000" fill="hold">
                                          <p:stCondLst>
                                            <p:cond delay="0"/>
                                          </p:stCondLst>
                                        </p:cTn>
                                        <p:tgtEl>
                                          <p:spTgt spid="29718"/>
                                        </p:tgtEl>
                                        <p:attrNameLst>
                                          <p:attrName>ppt_x</p:attrName>
                                        </p:attrNameLst>
                                      </p:cBhvr>
                                      <p:tavLst>
                                        <p:tav tm="0">
                                          <p:val>
                                            <p:strVal val="#ppt_x+.4"/>
                                          </p:val>
                                        </p:tav>
                                        <p:tav tm="100000">
                                          <p:val>
                                            <p:strVal val="#ppt_x"/>
                                          </p:val>
                                        </p:tav>
                                      </p:tavLst>
                                    </p:anim>
                                    <p:anim calcmode="lin" valueType="num">
                                      <p:cBhvr>
                                        <p:cTn id="172" dur="1000" decel="50000" fill="hold">
                                          <p:stCondLst>
                                            <p:cond delay="0"/>
                                          </p:stCondLst>
                                        </p:cTn>
                                        <p:tgtEl>
                                          <p:spTgt spid="29718"/>
                                        </p:tgtEl>
                                        <p:attrNameLst>
                                          <p:attrName>ppt_y</p:attrName>
                                        </p:attrNameLst>
                                      </p:cBhvr>
                                      <p:tavLst>
                                        <p:tav tm="0">
                                          <p:val>
                                            <p:strVal val="#ppt_y-.2"/>
                                          </p:val>
                                        </p:tav>
                                        <p:tav tm="100000">
                                          <p:val>
                                            <p:strVal val="#ppt_y+.1"/>
                                          </p:val>
                                        </p:tav>
                                      </p:tavLst>
                                    </p:anim>
                                    <p:anim calcmode="lin" valueType="num">
                                      <p:cBhvr>
                                        <p:cTn id="173" dur="1000" accel="50000" fill="hold">
                                          <p:stCondLst>
                                            <p:cond delay="1000"/>
                                          </p:stCondLst>
                                        </p:cTn>
                                        <p:tgtEl>
                                          <p:spTgt spid="29718"/>
                                        </p:tgtEl>
                                        <p:attrNameLst>
                                          <p:attrName>ppt_y</p:attrName>
                                        </p:attrNameLst>
                                      </p:cBhvr>
                                      <p:tavLst>
                                        <p:tav tm="0">
                                          <p:val>
                                            <p:strVal val="#ppt_y+.1"/>
                                          </p:val>
                                        </p:tav>
                                        <p:tav tm="100000">
                                          <p:val>
                                            <p:strVal val="#ppt_y"/>
                                          </p:val>
                                        </p:tav>
                                      </p:tavLst>
                                    </p:anim>
                                    <p:animEffect transition="in" filter="fade">
                                      <p:cBhvr>
                                        <p:cTn id="174" dur="2000" decel="50000">
                                          <p:stCondLst>
                                            <p:cond delay="0"/>
                                          </p:stCondLst>
                                        </p:cTn>
                                        <p:tgtEl>
                                          <p:spTgt spid="29718"/>
                                        </p:tgtEl>
                                      </p:cBhvr>
                                    </p:animEffect>
                                  </p:childTnLst>
                                </p:cTn>
                              </p:par>
                              <p:par>
                                <p:cTn id="175" presetID="25" presetClass="entr" presetSubtype="0" fill="hold" grpId="0" nodeType="withEffect">
                                  <p:stCondLst>
                                    <p:cond delay="0"/>
                                  </p:stCondLst>
                                  <p:childTnLst>
                                    <p:set>
                                      <p:cBhvr>
                                        <p:cTn id="176" dur="1" fill="hold">
                                          <p:stCondLst>
                                            <p:cond delay="0"/>
                                          </p:stCondLst>
                                        </p:cTn>
                                        <p:tgtEl>
                                          <p:spTgt spid="29719"/>
                                        </p:tgtEl>
                                        <p:attrNameLst>
                                          <p:attrName>style.visibility</p:attrName>
                                        </p:attrNameLst>
                                      </p:cBhvr>
                                      <p:to>
                                        <p:strVal val="visible"/>
                                      </p:to>
                                    </p:set>
                                    <p:anim calcmode="lin" valueType="num">
                                      <p:cBhvr>
                                        <p:cTn id="177" dur="1000" decel="50000" fill="hold">
                                          <p:stCondLst>
                                            <p:cond delay="0"/>
                                          </p:stCondLst>
                                        </p:cTn>
                                        <p:tgtEl>
                                          <p:spTgt spid="29719"/>
                                        </p:tgtEl>
                                        <p:attrNameLst>
                                          <p:attrName>style.rotation</p:attrName>
                                        </p:attrNameLst>
                                      </p:cBhvr>
                                      <p:tavLst>
                                        <p:tav tm="0">
                                          <p:val>
                                            <p:fltVal val="-90"/>
                                          </p:val>
                                        </p:tav>
                                        <p:tav tm="100000">
                                          <p:val>
                                            <p:fltVal val="0"/>
                                          </p:val>
                                        </p:tav>
                                      </p:tavLst>
                                    </p:anim>
                                    <p:anim calcmode="lin" valueType="num">
                                      <p:cBhvr>
                                        <p:cTn id="178" dur="1000" decel="50000" fill="hold">
                                          <p:stCondLst>
                                            <p:cond delay="0"/>
                                          </p:stCondLst>
                                        </p:cTn>
                                        <p:tgtEl>
                                          <p:spTgt spid="29719"/>
                                        </p:tgtEl>
                                        <p:attrNameLst>
                                          <p:attrName>ppt_w</p:attrName>
                                        </p:attrNameLst>
                                      </p:cBhvr>
                                      <p:tavLst>
                                        <p:tav tm="0">
                                          <p:val>
                                            <p:strVal val="#ppt_w"/>
                                          </p:val>
                                        </p:tav>
                                        <p:tav tm="100000">
                                          <p:val>
                                            <p:strVal val="#ppt_w*.05"/>
                                          </p:val>
                                        </p:tav>
                                      </p:tavLst>
                                    </p:anim>
                                    <p:anim calcmode="lin" valueType="num">
                                      <p:cBhvr>
                                        <p:cTn id="179" dur="1000" accel="50000" fill="hold">
                                          <p:stCondLst>
                                            <p:cond delay="1000"/>
                                          </p:stCondLst>
                                        </p:cTn>
                                        <p:tgtEl>
                                          <p:spTgt spid="29719"/>
                                        </p:tgtEl>
                                        <p:attrNameLst>
                                          <p:attrName>ppt_w</p:attrName>
                                        </p:attrNameLst>
                                      </p:cBhvr>
                                      <p:tavLst>
                                        <p:tav tm="0">
                                          <p:val>
                                            <p:strVal val="#ppt_w*.05"/>
                                          </p:val>
                                        </p:tav>
                                        <p:tav tm="100000">
                                          <p:val>
                                            <p:strVal val="#ppt_w"/>
                                          </p:val>
                                        </p:tav>
                                      </p:tavLst>
                                    </p:anim>
                                    <p:anim calcmode="lin" valueType="num">
                                      <p:cBhvr>
                                        <p:cTn id="180" dur="2000" fill="hold"/>
                                        <p:tgtEl>
                                          <p:spTgt spid="29719"/>
                                        </p:tgtEl>
                                        <p:attrNameLst>
                                          <p:attrName>ppt_h</p:attrName>
                                        </p:attrNameLst>
                                      </p:cBhvr>
                                      <p:tavLst>
                                        <p:tav tm="0">
                                          <p:val>
                                            <p:strVal val="#ppt_h"/>
                                          </p:val>
                                        </p:tav>
                                        <p:tav tm="100000">
                                          <p:val>
                                            <p:strVal val="#ppt_h"/>
                                          </p:val>
                                        </p:tav>
                                      </p:tavLst>
                                    </p:anim>
                                    <p:anim calcmode="lin" valueType="num">
                                      <p:cBhvr>
                                        <p:cTn id="181" dur="1000" decel="50000" fill="hold">
                                          <p:stCondLst>
                                            <p:cond delay="0"/>
                                          </p:stCondLst>
                                        </p:cTn>
                                        <p:tgtEl>
                                          <p:spTgt spid="29719"/>
                                        </p:tgtEl>
                                        <p:attrNameLst>
                                          <p:attrName>ppt_x</p:attrName>
                                        </p:attrNameLst>
                                      </p:cBhvr>
                                      <p:tavLst>
                                        <p:tav tm="0">
                                          <p:val>
                                            <p:strVal val="#ppt_x+.4"/>
                                          </p:val>
                                        </p:tav>
                                        <p:tav tm="100000">
                                          <p:val>
                                            <p:strVal val="#ppt_x"/>
                                          </p:val>
                                        </p:tav>
                                      </p:tavLst>
                                    </p:anim>
                                    <p:anim calcmode="lin" valueType="num">
                                      <p:cBhvr>
                                        <p:cTn id="182" dur="1000" decel="50000" fill="hold">
                                          <p:stCondLst>
                                            <p:cond delay="0"/>
                                          </p:stCondLst>
                                        </p:cTn>
                                        <p:tgtEl>
                                          <p:spTgt spid="29719"/>
                                        </p:tgtEl>
                                        <p:attrNameLst>
                                          <p:attrName>ppt_y</p:attrName>
                                        </p:attrNameLst>
                                      </p:cBhvr>
                                      <p:tavLst>
                                        <p:tav tm="0">
                                          <p:val>
                                            <p:strVal val="#ppt_y-.2"/>
                                          </p:val>
                                        </p:tav>
                                        <p:tav tm="100000">
                                          <p:val>
                                            <p:strVal val="#ppt_y+.1"/>
                                          </p:val>
                                        </p:tav>
                                      </p:tavLst>
                                    </p:anim>
                                    <p:anim calcmode="lin" valueType="num">
                                      <p:cBhvr>
                                        <p:cTn id="183" dur="1000" accel="50000" fill="hold">
                                          <p:stCondLst>
                                            <p:cond delay="1000"/>
                                          </p:stCondLst>
                                        </p:cTn>
                                        <p:tgtEl>
                                          <p:spTgt spid="29719"/>
                                        </p:tgtEl>
                                        <p:attrNameLst>
                                          <p:attrName>ppt_y</p:attrName>
                                        </p:attrNameLst>
                                      </p:cBhvr>
                                      <p:tavLst>
                                        <p:tav tm="0">
                                          <p:val>
                                            <p:strVal val="#ppt_y+.1"/>
                                          </p:val>
                                        </p:tav>
                                        <p:tav tm="100000">
                                          <p:val>
                                            <p:strVal val="#ppt_y"/>
                                          </p:val>
                                        </p:tav>
                                      </p:tavLst>
                                    </p:anim>
                                    <p:animEffect transition="in" filter="fade">
                                      <p:cBhvr>
                                        <p:cTn id="184" dur="2000" decel="50000">
                                          <p:stCondLst>
                                            <p:cond delay="0"/>
                                          </p:stCondLst>
                                        </p:cTn>
                                        <p:tgtEl>
                                          <p:spTgt spid="29719"/>
                                        </p:tgtEl>
                                      </p:cBhvr>
                                    </p:animEffect>
                                  </p:childTnLst>
                                </p:cTn>
                              </p:par>
                              <p:par>
                                <p:cTn id="185" presetID="25" presetClass="entr" presetSubtype="0" fill="hold" grpId="0" nodeType="withEffect">
                                  <p:stCondLst>
                                    <p:cond delay="0"/>
                                  </p:stCondLst>
                                  <p:childTnLst>
                                    <p:set>
                                      <p:cBhvr>
                                        <p:cTn id="186" dur="1" fill="hold">
                                          <p:stCondLst>
                                            <p:cond delay="0"/>
                                          </p:stCondLst>
                                        </p:cTn>
                                        <p:tgtEl>
                                          <p:spTgt spid="29720"/>
                                        </p:tgtEl>
                                        <p:attrNameLst>
                                          <p:attrName>style.visibility</p:attrName>
                                        </p:attrNameLst>
                                      </p:cBhvr>
                                      <p:to>
                                        <p:strVal val="visible"/>
                                      </p:to>
                                    </p:set>
                                    <p:anim calcmode="lin" valueType="num">
                                      <p:cBhvr>
                                        <p:cTn id="187" dur="1000" decel="50000" fill="hold">
                                          <p:stCondLst>
                                            <p:cond delay="0"/>
                                          </p:stCondLst>
                                        </p:cTn>
                                        <p:tgtEl>
                                          <p:spTgt spid="29720"/>
                                        </p:tgtEl>
                                        <p:attrNameLst>
                                          <p:attrName>style.rotation</p:attrName>
                                        </p:attrNameLst>
                                      </p:cBhvr>
                                      <p:tavLst>
                                        <p:tav tm="0">
                                          <p:val>
                                            <p:fltVal val="-90"/>
                                          </p:val>
                                        </p:tav>
                                        <p:tav tm="100000">
                                          <p:val>
                                            <p:fltVal val="0"/>
                                          </p:val>
                                        </p:tav>
                                      </p:tavLst>
                                    </p:anim>
                                    <p:anim calcmode="lin" valueType="num">
                                      <p:cBhvr>
                                        <p:cTn id="188" dur="1000" decel="50000" fill="hold">
                                          <p:stCondLst>
                                            <p:cond delay="0"/>
                                          </p:stCondLst>
                                        </p:cTn>
                                        <p:tgtEl>
                                          <p:spTgt spid="29720"/>
                                        </p:tgtEl>
                                        <p:attrNameLst>
                                          <p:attrName>ppt_w</p:attrName>
                                        </p:attrNameLst>
                                      </p:cBhvr>
                                      <p:tavLst>
                                        <p:tav tm="0">
                                          <p:val>
                                            <p:strVal val="#ppt_w"/>
                                          </p:val>
                                        </p:tav>
                                        <p:tav tm="100000">
                                          <p:val>
                                            <p:strVal val="#ppt_w*.05"/>
                                          </p:val>
                                        </p:tav>
                                      </p:tavLst>
                                    </p:anim>
                                    <p:anim calcmode="lin" valueType="num">
                                      <p:cBhvr>
                                        <p:cTn id="189" dur="1000" accel="50000" fill="hold">
                                          <p:stCondLst>
                                            <p:cond delay="1000"/>
                                          </p:stCondLst>
                                        </p:cTn>
                                        <p:tgtEl>
                                          <p:spTgt spid="29720"/>
                                        </p:tgtEl>
                                        <p:attrNameLst>
                                          <p:attrName>ppt_w</p:attrName>
                                        </p:attrNameLst>
                                      </p:cBhvr>
                                      <p:tavLst>
                                        <p:tav tm="0">
                                          <p:val>
                                            <p:strVal val="#ppt_w*.05"/>
                                          </p:val>
                                        </p:tav>
                                        <p:tav tm="100000">
                                          <p:val>
                                            <p:strVal val="#ppt_w"/>
                                          </p:val>
                                        </p:tav>
                                      </p:tavLst>
                                    </p:anim>
                                    <p:anim calcmode="lin" valueType="num">
                                      <p:cBhvr>
                                        <p:cTn id="190" dur="2000" fill="hold"/>
                                        <p:tgtEl>
                                          <p:spTgt spid="29720"/>
                                        </p:tgtEl>
                                        <p:attrNameLst>
                                          <p:attrName>ppt_h</p:attrName>
                                        </p:attrNameLst>
                                      </p:cBhvr>
                                      <p:tavLst>
                                        <p:tav tm="0">
                                          <p:val>
                                            <p:strVal val="#ppt_h"/>
                                          </p:val>
                                        </p:tav>
                                        <p:tav tm="100000">
                                          <p:val>
                                            <p:strVal val="#ppt_h"/>
                                          </p:val>
                                        </p:tav>
                                      </p:tavLst>
                                    </p:anim>
                                    <p:anim calcmode="lin" valueType="num">
                                      <p:cBhvr>
                                        <p:cTn id="191" dur="1000" decel="50000" fill="hold">
                                          <p:stCondLst>
                                            <p:cond delay="0"/>
                                          </p:stCondLst>
                                        </p:cTn>
                                        <p:tgtEl>
                                          <p:spTgt spid="29720"/>
                                        </p:tgtEl>
                                        <p:attrNameLst>
                                          <p:attrName>ppt_x</p:attrName>
                                        </p:attrNameLst>
                                      </p:cBhvr>
                                      <p:tavLst>
                                        <p:tav tm="0">
                                          <p:val>
                                            <p:strVal val="#ppt_x+.4"/>
                                          </p:val>
                                        </p:tav>
                                        <p:tav tm="100000">
                                          <p:val>
                                            <p:strVal val="#ppt_x"/>
                                          </p:val>
                                        </p:tav>
                                      </p:tavLst>
                                    </p:anim>
                                    <p:anim calcmode="lin" valueType="num">
                                      <p:cBhvr>
                                        <p:cTn id="192" dur="1000" decel="50000" fill="hold">
                                          <p:stCondLst>
                                            <p:cond delay="0"/>
                                          </p:stCondLst>
                                        </p:cTn>
                                        <p:tgtEl>
                                          <p:spTgt spid="29720"/>
                                        </p:tgtEl>
                                        <p:attrNameLst>
                                          <p:attrName>ppt_y</p:attrName>
                                        </p:attrNameLst>
                                      </p:cBhvr>
                                      <p:tavLst>
                                        <p:tav tm="0">
                                          <p:val>
                                            <p:strVal val="#ppt_y-.2"/>
                                          </p:val>
                                        </p:tav>
                                        <p:tav tm="100000">
                                          <p:val>
                                            <p:strVal val="#ppt_y+.1"/>
                                          </p:val>
                                        </p:tav>
                                      </p:tavLst>
                                    </p:anim>
                                    <p:anim calcmode="lin" valueType="num">
                                      <p:cBhvr>
                                        <p:cTn id="193" dur="1000" accel="50000" fill="hold">
                                          <p:stCondLst>
                                            <p:cond delay="1000"/>
                                          </p:stCondLst>
                                        </p:cTn>
                                        <p:tgtEl>
                                          <p:spTgt spid="29720"/>
                                        </p:tgtEl>
                                        <p:attrNameLst>
                                          <p:attrName>ppt_y</p:attrName>
                                        </p:attrNameLst>
                                      </p:cBhvr>
                                      <p:tavLst>
                                        <p:tav tm="0">
                                          <p:val>
                                            <p:strVal val="#ppt_y+.1"/>
                                          </p:val>
                                        </p:tav>
                                        <p:tav tm="100000">
                                          <p:val>
                                            <p:strVal val="#ppt_y"/>
                                          </p:val>
                                        </p:tav>
                                      </p:tavLst>
                                    </p:anim>
                                    <p:animEffect transition="in" filter="fade">
                                      <p:cBhvr>
                                        <p:cTn id="194" dur="2000" decel="50000">
                                          <p:stCondLst>
                                            <p:cond delay="0"/>
                                          </p:stCondLst>
                                        </p:cTn>
                                        <p:tgtEl>
                                          <p:spTgt spid="29720"/>
                                        </p:tgtEl>
                                      </p:cBhvr>
                                    </p:animEffect>
                                  </p:childTnLst>
                                </p:cTn>
                              </p:par>
                              <p:par>
                                <p:cTn id="195" presetID="25" presetClass="entr" presetSubtype="0" fill="hold" grpId="0" nodeType="withEffect">
                                  <p:stCondLst>
                                    <p:cond delay="0"/>
                                  </p:stCondLst>
                                  <p:childTnLst>
                                    <p:set>
                                      <p:cBhvr>
                                        <p:cTn id="196" dur="1" fill="hold">
                                          <p:stCondLst>
                                            <p:cond delay="0"/>
                                          </p:stCondLst>
                                        </p:cTn>
                                        <p:tgtEl>
                                          <p:spTgt spid="29721"/>
                                        </p:tgtEl>
                                        <p:attrNameLst>
                                          <p:attrName>style.visibility</p:attrName>
                                        </p:attrNameLst>
                                      </p:cBhvr>
                                      <p:to>
                                        <p:strVal val="visible"/>
                                      </p:to>
                                    </p:set>
                                    <p:anim calcmode="lin" valueType="num">
                                      <p:cBhvr>
                                        <p:cTn id="197" dur="1000" decel="50000" fill="hold">
                                          <p:stCondLst>
                                            <p:cond delay="0"/>
                                          </p:stCondLst>
                                        </p:cTn>
                                        <p:tgtEl>
                                          <p:spTgt spid="29721"/>
                                        </p:tgtEl>
                                        <p:attrNameLst>
                                          <p:attrName>style.rotation</p:attrName>
                                        </p:attrNameLst>
                                      </p:cBhvr>
                                      <p:tavLst>
                                        <p:tav tm="0">
                                          <p:val>
                                            <p:fltVal val="-90"/>
                                          </p:val>
                                        </p:tav>
                                        <p:tav tm="100000">
                                          <p:val>
                                            <p:fltVal val="0"/>
                                          </p:val>
                                        </p:tav>
                                      </p:tavLst>
                                    </p:anim>
                                    <p:anim calcmode="lin" valueType="num">
                                      <p:cBhvr>
                                        <p:cTn id="198" dur="1000" decel="50000" fill="hold">
                                          <p:stCondLst>
                                            <p:cond delay="0"/>
                                          </p:stCondLst>
                                        </p:cTn>
                                        <p:tgtEl>
                                          <p:spTgt spid="29721"/>
                                        </p:tgtEl>
                                        <p:attrNameLst>
                                          <p:attrName>ppt_w</p:attrName>
                                        </p:attrNameLst>
                                      </p:cBhvr>
                                      <p:tavLst>
                                        <p:tav tm="0">
                                          <p:val>
                                            <p:strVal val="#ppt_w"/>
                                          </p:val>
                                        </p:tav>
                                        <p:tav tm="100000">
                                          <p:val>
                                            <p:strVal val="#ppt_w*.05"/>
                                          </p:val>
                                        </p:tav>
                                      </p:tavLst>
                                    </p:anim>
                                    <p:anim calcmode="lin" valueType="num">
                                      <p:cBhvr>
                                        <p:cTn id="199" dur="1000" accel="50000" fill="hold">
                                          <p:stCondLst>
                                            <p:cond delay="1000"/>
                                          </p:stCondLst>
                                        </p:cTn>
                                        <p:tgtEl>
                                          <p:spTgt spid="29721"/>
                                        </p:tgtEl>
                                        <p:attrNameLst>
                                          <p:attrName>ppt_w</p:attrName>
                                        </p:attrNameLst>
                                      </p:cBhvr>
                                      <p:tavLst>
                                        <p:tav tm="0">
                                          <p:val>
                                            <p:strVal val="#ppt_w*.05"/>
                                          </p:val>
                                        </p:tav>
                                        <p:tav tm="100000">
                                          <p:val>
                                            <p:strVal val="#ppt_w"/>
                                          </p:val>
                                        </p:tav>
                                      </p:tavLst>
                                    </p:anim>
                                    <p:anim calcmode="lin" valueType="num">
                                      <p:cBhvr>
                                        <p:cTn id="200" dur="2000" fill="hold"/>
                                        <p:tgtEl>
                                          <p:spTgt spid="29721"/>
                                        </p:tgtEl>
                                        <p:attrNameLst>
                                          <p:attrName>ppt_h</p:attrName>
                                        </p:attrNameLst>
                                      </p:cBhvr>
                                      <p:tavLst>
                                        <p:tav tm="0">
                                          <p:val>
                                            <p:strVal val="#ppt_h"/>
                                          </p:val>
                                        </p:tav>
                                        <p:tav tm="100000">
                                          <p:val>
                                            <p:strVal val="#ppt_h"/>
                                          </p:val>
                                        </p:tav>
                                      </p:tavLst>
                                    </p:anim>
                                    <p:anim calcmode="lin" valueType="num">
                                      <p:cBhvr>
                                        <p:cTn id="201" dur="1000" decel="50000" fill="hold">
                                          <p:stCondLst>
                                            <p:cond delay="0"/>
                                          </p:stCondLst>
                                        </p:cTn>
                                        <p:tgtEl>
                                          <p:spTgt spid="29721"/>
                                        </p:tgtEl>
                                        <p:attrNameLst>
                                          <p:attrName>ppt_x</p:attrName>
                                        </p:attrNameLst>
                                      </p:cBhvr>
                                      <p:tavLst>
                                        <p:tav tm="0">
                                          <p:val>
                                            <p:strVal val="#ppt_x+.4"/>
                                          </p:val>
                                        </p:tav>
                                        <p:tav tm="100000">
                                          <p:val>
                                            <p:strVal val="#ppt_x"/>
                                          </p:val>
                                        </p:tav>
                                      </p:tavLst>
                                    </p:anim>
                                    <p:anim calcmode="lin" valueType="num">
                                      <p:cBhvr>
                                        <p:cTn id="202" dur="1000" decel="50000" fill="hold">
                                          <p:stCondLst>
                                            <p:cond delay="0"/>
                                          </p:stCondLst>
                                        </p:cTn>
                                        <p:tgtEl>
                                          <p:spTgt spid="29721"/>
                                        </p:tgtEl>
                                        <p:attrNameLst>
                                          <p:attrName>ppt_y</p:attrName>
                                        </p:attrNameLst>
                                      </p:cBhvr>
                                      <p:tavLst>
                                        <p:tav tm="0">
                                          <p:val>
                                            <p:strVal val="#ppt_y-.2"/>
                                          </p:val>
                                        </p:tav>
                                        <p:tav tm="100000">
                                          <p:val>
                                            <p:strVal val="#ppt_y+.1"/>
                                          </p:val>
                                        </p:tav>
                                      </p:tavLst>
                                    </p:anim>
                                    <p:anim calcmode="lin" valueType="num">
                                      <p:cBhvr>
                                        <p:cTn id="203" dur="1000" accel="50000" fill="hold">
                                          <p:stCondLst>
                                            <p:cond delay="1000"/>
                                          </p:stCondLst>
                                        </p:cTn>
                                        <p:tgtEl>
                                          <p:spTgt spid="29721"/>
                                        </p:tgtEl>
                                        <p:attrNameLst>
                                          <p:attrName>ppt_y</p:attrName>
                                        </p:attrNameLst>
                                      </p:cBhvr>
                                      <p:tavLst>
                                        <p:tav tm="0">
                                          <p:val>
                                            <p:strVal val="#ppt_y+.1"/>
                                          </p:val>
                                        </p:tav>
                                        <p:tav tm="100000">
                                          <p:val>
                                            <p:strVal val="#ppt_y"/>
                                          </p:val>
                                        </p:tav>
                                      </p:tavLst>
                                    </p:anim>
                                    <p:animEffect transition="in" filter="fade">
                                      <p:cBhvr>
                                        <p:cTn id="204" dur="2000" decel="50000">
                                          <p:stCondLst>
                                            <p:cond delay="0"/>
                                          </p:stCondLst>
                                        </p:cTn>
                                        <p:tgtEl>
                                          <p:spTgt spid="29721"/>
                                        </p:tgtEl>
                                      </p:cBhvr>
                                    </p:animEffect>
                                  </p:childTnLst>
                                </p:cTn>
                              </p:par>
                              <p:par>
                                <p:cTn id="205" presetID="25" presetClass="entr" presetSubtype="0" fill="hold" grpId="0" nodeType="withEffect">
                                  <p:stCondLst>
                                    <p:cond delay="0"/>
                                  </p:stCondLst>
                                  <p:childTnLst>
                                    <p:set>
                                      <p:cBhvr>
                                        <p:cTn id="206" dur="1" fill="hold">
                                          <p:stCondLst>
                                            <p:cond delay="0"/>
                                          </p:stCondLst>
                                        </p:cTn>
                                        <p:tgtEl>
                                          <p:spTgt spid="29724"/>
                                        </p:tgtEl>
                                        <p:attrNameLst>
                                          <p:attrName>style.visibility</p:attrName>
                                        </p:attrNameLst>
                                      </p:cBhvr>
                                      <p:to>
                                        <p:strVal val="visible"/>
                                      </p:to>
                                    </p:set>
                                    <p:anim calcmode="lin" valueType="num">
                                      <p:cBhvr>
                                        <p:cTn id="207" dur="1000" decel="50000" fill="hold">
                                          <p:stCondLst>
                                            <p:cond delay="0"/>
                                          </p:stCondLst>
                                        </p:cTn>
                                        <p:tgtEl>
                                          <p:spTgt spid="29724"/>
                                        </p:tgtEl>
                                        <p:attrNameLst>
                                          <p:attrName>style.rotation</p:attrName>
                                        </p:attrNameLst>
                                      </p:cBhvr>
                                      <p:tavLst>
                                        <p:tav tm="0">
                                          <p:val>
                                            <p:fltVal val="-90"/>
                                          </p:val>
                                        </p:tav>
                                        <p:tav tm="100000">
                                          <p:val>
                                            <p:fltVal val="0"/>
                                          </p:val>
                                        </p:tav>
                                      </p:tavLst>
                                    </p:anim>
                                    <p:anim calcmode="lin" valueType="num">
                                      <p:cBhvr>
                                        <p:cTn id="208" dur="1000" decel="50000" fill="hold">
                                          <p:stCondLst>
                                            <p:cond delay="0"/>
                                          </p:stCondLst>
                                        </p:cTn>
                                        <p:tgtEl>
                                          <p:spTgt spid="29724"/>
                                        </p:tgtEl>
                                        <p:attrNameLst>
                                          <p:attrName>ppt_w</p:attrName>
                                        </p:attrNameLst>
                                      </p:cBhvr>
                                      <p:tavLst>
                                        <p:tav tm="0">
                                          <p:val>
                                            <p:strVal val="#ppt_w"/>
                                          </p:val>
                                        </p:tav>
                                        <p:tav tm="100000">
                                          <p:val>
                                            <p:strVal val="#ppt_w*.05"/>
                                          </p:val>
                                        </p:tav>
                                      </p:tavLst>
                                    </p:anim>
                                    <p:anim calcmode="lin" valueType="num">
                                      <p:cBhvr>
                                        <p:cTn id="209" dur="1000" accel="50000" fill="hold">
                                          <p:stCondLst>
                                            <p:cond delay="1000"/>
                                          </p:stCondLst>
                                        </p:cTn>
                                        <p:tgtEl>
                                          <p:spTgt spid="29724"/>
                                        </p:tgtEl>
                                        <p:attrNameLst>
                                          <p:attrName>ppt_w</p:attrName>
                                        </p:attrNameLst>
                                      </p:cBhvr>
                                      <p:tavLst>
                                        <p:tav tm="0">
                                          <p:val>
                                            <p:strVal val="#ppt_w*.05"/>
                                          </p:val>
                                        </p:tav>
                                        <p:tav tm="100000">
                                          <p:val>
                                            <p:strVal val="#ppt_w"/>
                                          </p:val>
                                        </p:tav>
                                      </p:tavLst>
                                    </p:anim>
                                    <p:anim calcmode="lin" valueType="num">
                                      <p:cBhvr>
                                        <p:cTn id="210" dur="2000" fill="hold"/>
                                        <p:tgtEl>
                                          <p:spTgt spid="29724"/>
                                        </p:tgtEl>
                                        <p:attrNameLst>
                                          <p:attrName>ppt_h</p:attrName>
                                        </p:attrNameLst>
                                      </p:cBhvr>
                                      <p:tavLst>
                                        <p:tav tm="0">
                                          <p:val>
                                            <p:strVal val="#ppt_h"/>
                                          </p:val>
                                        </p:tav>
                                        <p:tav tm="100000">
                                          <p:val>
                                            <p:strVal val="#ppt_h"/>
                                          </p:val>
                                        </p:tav>
                                      </p:tavLst>
                                    </p:anim>
                                    <p:anim calcmode="lin" valueType="num">
                                      <p:cBhvr>
                                        <p:cTn id="211" dur="1000" decel="50000" fill="hold">
                                          <p:stCondLst>
                                            <p:cond delay="0"/>
                                          </p:stCondLst>
                                        </p:cTn>
                                        <p:tgtEl>
                                          <p:spTgt spid="29724"/>
                                        </p:tgtEl>
                                        <p:attrNameLst>
                                          <p:attrName>ppt_x</p:attrName>
                                        </p:attrNameLst>
                                      </p:cBhvr>
                                      <p:tavLst>
                                        <p:tav tm="0">
                                          <p:val>
                                            <p:strVal val="#ppt_x+.4"/>
                                          </p:val>
                                        </p:tav>
                                        <p:tav tm="100000">
                                          <p:val>
                                            <p:strVal val="#ppt_x"/>
                                          </p:val>
                                        </p:tav>
                                      </p:tavLst>
                                    </p:anim>
                                    <p:anim calcmode="lin" valueType="num">
                                      <p:cBhvr>
                                        <p:cTn id="212" dur="1000" decel="50000" fill="hold">
                                          <p:stCondLst>
                                            <p:cond delay="0"/>
                                          </p:stCondLst>
                                        </p:cTn>
                                        <p:tgtEl>
                                          <p:spTgt spid="29724"/>
                                        </p:tgtEl>
                                        <p:attrNameLst>
                                          <p:attrName>ppt_y</p:attrName>
                                        </p:attrNameLst>
                                      </p:cBhvr>
                                      <p:tavLst>
                                        <p:tav tm="0">
                                          <p:val>
                                            <p:strVal val="#ppt_y-.2"/>
                                          </p:val>
                                        </p:tav>
                                        <p:tav tm="100000">
                                          <p:val>
                                            <p:strVal val="#ppt_y+.1"/>
                                          </p:val>
                                        </p:tav>
                                      </p:tavLst>
                                    </p:anim>
                                    <p:anim calcmode="lin" valueType="num">
                                      <p:cBhvr>
                                        <p:cTn id="213" dur="1000" accel="50000" fill="hold">
                                          <p:stCondLst>
                                            <p:cond delay="1000"/>
                                          </p:stCondLst>
                                        </p:cTn>
                                        <p:tgtEl>
                                          <p:spTgt spid="29724"/>
                                        </p:tgtEl>
                                        <p:attrNameLst>
                                          <p:attrName>ppt_y</p:attrName>
                                        </p:attrNameLst>
                                      </p:cBhvr>
                                      <p:tavLst>
                                        <p:tav tm="0">
                                          <p:val>
                                            <p:strVal val="#ppt_y+.1"/>
                                          </p:val>
                                        </p:tav>
                                        <p:tav tm="100000">
                                          <p:val>
                                            <p:strVal val="#ppt_y"/>
                                          </p:val>
                                        </p:tav>
                                      </p:tavLst>
                                    </p:anim>
                                    <p:animEffect transition="in" filter="fade">
                                      <p:cBhvr>
                                        <p:cTn id="214" dur="2000" decel="50000">
                                          <p:stCondLst>
                                            <p:cond delay="0"/>
                                          </p:stCondLst>
                                        </p:cTn>
                                        <p:tgtEl>
                                          <p:spTgt spid="297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1" grpId="0" animBg="1"/>
      <p:bldP spid="29702" grpId="0" animBg="1"/>
      <p:bldP spid="29703" grpId="0" animBg="1"/>
      <p:bldP spid="29704" grpId="0" animBg="1"/>
      <p:bldP spid="29705" grpId="0" animBg="1"/>
      <p:bldP spid="29707" grpId="0" animBg="1"/>
      <p:bldP spid="29708" grpId="0" animBg="1"/>
      <p:bldP spid="29709" grpId="0" animBg="1"/>
      <p:bldP spid="29710" grpId="0" animBg="1"/>
      <p:bldP spid="29711" grpId="0" animBg="1"/>
      <p:bldP spid="29712" grpId="0" animBg="1"/>
      <p:bldP spid="29713" grpId="0" animBg="1"/>
      <p:bldP spid="29714" grpId="0" animBg="1"/>
      <p:bldP spid="29715" grpId="0" animBg="1"/>
      <p:bldP spid="29716" grpId="0" animBg="1"/>
      <p:bldP spid="29717" grpId="0" animBg="1"/>
      <p:bldP spid="29718" grpId="0" animBg="1"/>
      <p:bldP spid="29719" grpId="0" animBg="1"/>
      <p:bldP spid="29720" grpId="0" animBg="1"/>
      <p:bldP spid="29721" grpId="0" animBg="1"/>
      <p:bldP spid="29724"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68313" y="188913"/>
            <a:ext cx="8207375" cy="936625"/>
          </a:xfrm>
        </p:spPr>
        <p:txBody>
          <a:bodyPr/>
          <a:lstStyle/>
          <a:p>
            <a:pPr eaLnBrk="1" hangingPunct="1">
              <a:defRPr/>
            </a:pPr>
            <a:r>
              <a:rPr lang="kk-KZ" sz="4000" smtClean="0"/>
              <a:t>Мұхтар Әуезов </a:t>
            </a:r>
            <a:br>
              <a:rPr lang="kk-KZ" sz="4000" smtClean="0"/>
            </a:br>
            <a:r>
              <a:rPr lang="kk-KZ" sz="4000" smtClean="0"/>
              <a:t>(1897-1961)</a:t>
            </a:r>
            <a:endParaRPr lang="ru-RU" sz="4000" smtClean="0"/>
          </a:p>
        </p:txBody>
      </p:sp>
      <p:sp>
        <p:nvSpPr>
          <p:cNvPr id="9219" name="Rectangle 3"/>
          <p:cNvSpPr>
            <a:spLocks noGrp="1" noChangeArrowheads="1"/>
          </p:cNvSpPr>
          <p:nvPr>
            <p:ph type="body" idx="1"/>
          </p:nvPr>
        </p:nvSpPr>
        <p:spPr>
          <a:xfrm>
            <a:off x="468313" y="6432550"/>
            <a:ext cx="8229600" cy="425450"/>
          </a:xfrm>
        </p:spPr>
        <p:txBody>
          <a:bodyPr/>
          <a:lstStyle/>
          <a:p>
            <a:pPr algn="ctr" eaLnBrk="1" hangingPunct="1">
              <a:lnSpc>
                <a:spcPct val="90000"/>
              </a:lnSpc>
              <a:buFont typeface="Wingdings" pitchFamily="2" charset="2"/>
              <a:buNone/>
              <a:defRPr/>
            </a:pPr>
            <a:r>
              <a:rPr lang="kk-KZ" sz="2400" dirty="0" smtClean="0"/>
              <a:t> Туғанына 115 жыл</a:t>
            </a:r>
            <a:endParaRPr lang="ru-RU" sz="2400" dirty="0" smtClean="0"/>
          </a:p>
        </p:txBody>
      </p:sp>
      <p:pic>
        <p:nvPicPr>
          <p:cNvPr id="9220" name="Picture 4" descr="img100"/>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2124075" y="1268413"/>
            <a:ext cx="4541838" cy="5040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iterate type="lt">
                                    <p:tmPct val="0"/>
                                  </p:iterate>
                                  <p:childTnLst>
                                    <p:set>
                                      <p:cBhvr>
                                        <p:cTn id="6" dur="1" fill="hold">
                                          <p:stCondLst>
                                            <p:cond delay="0"/>
                                          </p:stCondLst>
                                        </p:cTn>
                                        <p:tgtEl>
                                          <p:spTgt spid="9218"/>
                                        </p:tgtEl>
                                        <p:attrNameLst>
                                          <p:attrName>style.visibility</p:attrName>
                                        </p:attrNameLst>
                                      </p:cBhvr>
                                      <p:to>
                                        <p:strVal val="visible"/>
                                      </p:to>
                                    </p:set>
                                    <p:animEffect transition="in" filter="box(in)">
                                      <p:cBhvr>
                                        <p:cTn id="7" dur="2000"/>
                                        <p:tgtEl>
                                          <p:spTgt spid="92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9220"/>
                                        </p:tgtEl>
                                        <p:attrNameLst>
                                          <p:attrName>style.visibility</p:attrName>
                                        </p:attrNameLst>
                                      </p:cBhvr>
                                      <p:to>
                                        <p:strVal val="visible"/>
                                      </p:to>
                                    </p:set>
                                    <p:animEffect transition="in" filter="fade">
                                      <p:cBhvr>
                                        <p:cTn id="12" dur="2000"/>
                                        <p:tgtEl>
                                          <p:spTgt spid="922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8" presetClass="entr" presetSubtype="0" accel="100000" fill="hold" grpId="0" nodeType="clickEffect">
                                  <p:stCondLst>
                                    <p:cond delay="0"/>
                                  </p:stCondLst>
                                  <p:childTnLst>
                                    <p:set>
                                      <p:cBhvr>
                                        <p:cTn id="16" dur="1" fill="hold">
                                          <p:stCondLst>
                                            <p:cond delay="0"/>
                                          </p:stCondLst>
                                        </p:cTn>
                                        <p:tgtEl>
                                          <p:spTgt spid="9219">
                                            <p:txEl>
                                              <p:pRg st="0" end="0"/>
                                            </p:txEl>
                                          </p:spTgt>
                                        </p:tgtEl>
                                        <p:attrNameLst>
                                          <p:attrName>style.visibility</p:attrName>
                                        </p:attrNameLst>
                                      </p:cBhvr>
                                      <p:to>
                                        <p:strVal val="visible"/>
                                      </p:to>
                                    </p:set>
                                    <p:anim calcmode="lin" valueType="num">
                                      <p:cBhvr>
                                        <p:cTn id="17" dur="2000" fill="hold"/>
                                        <p:tgtEl>
                                          <p:spTgt spid="9219">
                                            <p:txEl>
                                              <p:pRg st="0" end="0"/>
                                            </p:txEl>
                                          </p:spTgt>
                                        </p:tgtEl>
                                        <p:attrNameLst>
                                          <p:attrName>ppt_w</p:attrName>
                                        </p:attrNameLst>
                                      </p:cBhvr>
                                      <p:tavLst>
                                        <p:tav tm="0">
                                          <p:val>
                                            <p:strVal val="#ppt_w*2.5"/>
                                          </p:val>
                                        </p:tav>
                                        <p:tav tm="100000">
                                          <p:val>
                                            <p:strVal val="#ppt_w"/>
                                          </p:val>
                                        </p:tav>
                                      </p:tavLst>
                                    </p:anim>
                                    <p:anim calcmode="lin" valueType="num">
                                      <p:cBhvr>
                                        <p:cTn id="18" dur="2000" fill="hold"/>
                                        <p:tgtEl>
                                          <p:spTgt spid="9219">
                                            <p:txEl>
                                              <p:pRg st="0" end="0"/>
                                            </p:txEl>
                                          </p:spTgt>
                                        </p:tgtEl>
                                        <p:attrNameLst>
                                          <p:attrName>ppt_h</p:attrName>
                                        </p:attrNameLst>
                                      </p:cBhvr>
                                      <p:tavLst>
                                        <p:tav tm="0">
                                          <p:val>
                                            <p:strVal val="#ppt_h*0.01"/>
                                          </p:val>
                                        </p:tav>
                                        <p:tav tm="100000">
                                          <p:val>
                                            <p:strVal val="#ppt_h"/>
                                          </p:val>
                                        </p:tav>
                                      </p:tavLst>
                                    </p:anim>
                                    <p:anim calcmode="lin" valueType="num">
                                      <p:cBhvr>
                                        <p:cTn id="19" dur="2000" fill="hold"/>
                                        <p:tgtEl>
                                          <p:spTgt spid="9219">
                                            <p:txEl>
                                              <p:pRg st="0" end="0"/>
                                            </p:txEl>
                                          </p:spTgt>
                                        </p:tgtEl>
                                        <p:attrNameLst>
                                          <p:attrName>ppt_x</p:attrName>
                                        </p:attrNameLst>
                                      </p:cBhvr>
                                      <p:tavLst>
                                        <p:tav tm="0">
                                          <p:val>
                                            <p:strVal val="#ppt_x"/>
                                          </p:val>
                                        </p:tav>
                                        <p:tav tm="100000">
                                          <p:val>
                                            <p:strVal val="#ppt_x"/>
                                          </p:val>
                                        </p:tav>
                                      </p:tavLst>
                                    </p:anim>
                                    <p:anim calcmode="lin" valueType="num">
                                      <p:cBhvr>
                                        <p:cTn id="20" dur="2000" fill="hold"/>
                                        <p:tgtEl>
                                          <p:spTgt spid="9219">
                                            <p:txEl>
                                              <p:pRg st="0" end="0"/>
                                            </p:txEl>
                                          </p:spTgt>
                                        </p:tgtEl>
                                        <p:attrNameLst>
                                          <p:attrName>ppt_y</p:attrName>
                                        </p:attrNameLst>
                                      </p:cBhvr>
                                      <p:tavLst>
                                        <p:tav tm="0">
                                          <p:val>
                                            <p:strVal val="#ppt_h+1"/>
                                          </p:val>
                                        </p:tav>
                                        <p:tav tm="100000">
                                          <p:val>
                                            <p:strVal val="#ppt_y"/>
                                          </p:val>
                                        </p:tav>
                                      </p:tavLst>
                                    </p:anim>
                                    <p:animEffect transition="in" filter="fade">
                                      <p:cBhvr>
                                        <p:cTn id="21" dur="2000"/>
                                        <p:tgtEl>
                                          <p:spTgt spid="9219">
                                            <p:txEl>
                                              <p:pRg st="0" end="0"/>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40" presetClass="exit" presetSubtype="0" fill="hold" grpId="1" nodeType="clickEffect">
                                  <p:stCondLst>
                                    <p:cond delay="0"/>
                                  </p:stCondLst>
                                  <p:iterate type="lt">
                                    <p:tmPct val="10000"/>
                                  </p:iterate>
                                  <p:childTnLst>
                                    <p:animEffect transition="out" filter="fade">
                                      <p:cBhvr>
                                        <p:cTn id="25" dur="1000"/>
                                        <p:tgtEl>
                                          <p:spTgt spid="9218"/>
                                        </p:tgtEl>
                                      </p:cBhvr>
                                    </p:animEffect>
                                    <p:anim calcmode="lin" valueType="num">
                                      <p:cBhvr>
                                        <p:cTn id="26" dur="1000"/>
                                        <p:tgtEl>
                                          <p:spTgt spid="9218"/>
                                        </p:tgtEl>
                                        <p:attrNameLst>
                                          <p:attrName>ppt_x</p:attrName>
                                        </p:attrNameLst>
                                      </p:cBhvr>
                                      <p:tavLst>
                                        <p:tav tm="0">
                                          <p:val>
                                            <p:strVal val="ppt_x"/>
                                          </p:val>
                                        </p:tav>
                                        <p:tav tm="100000">
                                          <p:val>
                                            <p:strVal val="ppt_x-.1"/>
                                          </p:val>
                                        </p:tav>
                                      </p:tavLst>
                                    </p:anim>
                                    <p:anim calcmode="lin" valueType="num">
                                      <p:cBhvr>
                                        <p:cTn id="27" dur="1000"/>
                                        <p:tgtEl>
                                          <p:spTgt spid="9218"/>
                                        </p:tgtEl>
                                        <p:attrNameLst>
                                          <p:attrName>ppt_y</p:attrName>
                                        </p:attrNameLst>
                                      </p:cBhvr>
                                      <p:tavLst>
                                        <p:tav tm="0">
                                          <p:val>
                                            <p:strVal val="ppt_y"/>
                                          </p:val>
                                        </p:tav>
                                        <p:tav tm="100000">
                                          <p:val>
                                            <p:strVal val="ppt_y"/>
                                          </p:val>
                                        </p:tav>
                                      </p:tavLst>
                                    </p:anim>
                                    <p:set>
                                      <p:cBhvr>
                                        <p:cTn id="28" dur="1" fill="hold">
                                          <p:stCondLst>
                                            <p:cond delay="999"/>
                                          </p:stCondLst>
                                        </p:cTn>
                                        <p:tgtEl>
                                          <p:spTgt spid="9218"/>
                                        </p:tgtEl>
                                        <p:attrNameLst>
                                          <p:attrName>style.visibility</p:attrName>
                                        </p:attrNameLst>
                                      </p:cBhvr>
                                      <p:to>
                                        <p:strVal val="hidden"/>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8" presetClass="exit" presetSubtype="16" fill="hold" nodeType="clickEffect">
                                  <p:stCondLst>
                                    <p:cond delay="0"/>
                                  </p:stCondLst>
                                  <p:childTnLst>
                                    <p:animEffect transition="out" filter="diamond(in)">
                                      <p:cBhvr>
                                        <p:cTn id="32" dur="5000"/>
                                        <p:tgtEl>
                                          <p:spTgt spid="9220"/>
                                        </p:tgtEl>
                                      </p:cBhvr>
                                    </p:animEffect>
                                    <p:set>
                                      <p:cBhvr>
                                        <p:cTn id="33" dur="1" fill="hold">
                                          <p:stCondLst>
                                            <p:cond delay="4999"/>
                                          </p:stCondLst>
                                        </p:cTn>
                                        <p:tgtEl>
                                          <p:spTgt spid="9220"/>
                                        </p:tgtEl>
                                        <p:attrNameLst>
                                          <p:attrName>style.visibility</p:attrName>
                                        </p:attrNameLst>
                                      </p:cBhvr>
                                      <p:to>
                                        <p:strVal val="hidden"/>
                                      </p:to>
                                    </p:set>
                                  </p:childTnLst>
                                </p:cTn>
                              </p:par>
                            </p:childTnLst>
                          </p:cTn>
                        </p:par>
                      </p:childTnLst>
                    </p:cTn>
                  </p:par>
                  <p:par>
                    <p:cTn id="34" fill="hold" nodeType="clickPar">
                      <p:stCondLst>
                        <p:cond delay="indefinite"/>
                      </p:stCondLst>
                      <p:childTnLst>
                        <p:par>
                          <p:cTn id="35" fill="hold" nodeType="withGroup">
                            <p:stCondLst>
                              <p:cond delay="0"/>
                            </p:stCondLst>
                            <p:childTnLst>
                              <p:par>
                                <p:cTn id="36" presetID="47" presetClass="exit" presetSubtype="0" fill="hold" grpId="1" nodeType="clickEffect">
                                  <p:stCondLst>
                                    <p:cond delay="0"/>
                                  </p:stCondLst>
                                  <p:childTnLst>
                                    <p:animEffect transition="out" filter="fade">
                                      <p:cBhvr>
                                        <p:cTn id="37" dur="1000"/>
                                        <p:tgtEl>
                                          <p:spTgt spid="9219">
                                            <p:txEl>
                                              <p:pRg st="0" end="0"/>
                                            </p:txEl>
                                          </p:spTgt>
                                        </p:tgtEl>
                                      </p:cBhvr>
                                    </p:animEffect>
                                    <p:anim calcmode="lin" valueType="num">
                                      <p:cBhvr>
                                        <p:cTn id="38" dur="1000"/>
                                        <p:tgtEl>
                                          <p:spTgt spid="9219">
                                            <p:txEl>
                                              <p:pRg st="0" end="0"/>
                                            </p:txEl>
                                          </p:spTgt>
                                        </p:tgtEl>
                                        <p:attrNameLst>
                                          <p:attrName>ppt_x</p:attrName>
                                        </p:attrNameLst>
                                      </p:cBhvr>
                                      <p:tavLst>
                                        <p:tav tm="0">
                                          <p:val>
                                            <p:strVal val="ppt_x"/>
                                          </p:val>
                                        </p:tav>
                                        <p:tav tm="100000">
                                          <p:val>
                                            <p:strVal val="ppt_x"/>
                                          </p:val>
                                        </p:tav>
                                      </p:tavLst>
                                    </p:anim>
                                    <p:anim calcmode="lin" valueType="num">
                                      <p:cBhvr>
                                        <p:cTn id="39" dur="1000"/>
                                        <p:tgtEl>
                                          <p:spTgt spid="9219">
                                            <p:txEl>
                                              <p:pRg st="0" end="0"/>
                                            </p:txEl>
                                          </p:spTgt>
                                        </p:tgtEl>
                                        <p:attrNameLst>
                                          <p:attrName>ppt_y</p:attrName>
                                        </p:attrNameLst>
                                      </p:cBhvr>
                                      <p:tavLst>
                                        <p:tav tm="0">
                                          <p:val>
                                            <p:strVal val="ppt_y"/>
                                          </p:val>
                                        </p:tav>
                                        <p:tav tm="100000">
                                          <p:val>
                                            <p:strVal val="ppt_y-.1"/>
                                          </p:val>
                                        </p:tav>
                                      </p:tavLst>
                                    </p:anim>
                                    <p:set>
                                      <p:cBhvr>
                                        <p:cTn id="40" dur="1" fill="hold">
                                          <p:stCondLst>
                                            <p:cond delay="999"/>
                                          </p:stCondLst>
                                        </p:cTn>
                                        <p:tgtEl>
                                          <p:spTgt spid="9219">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9218" grpId="1"/>
      <p:bldP spid="9219" grpId="0" build="p"/>
      <p:bldP spid="9219" grpId="1" build="p"/>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4" name="AutoShape 4"/>
          <p:cNvSpPr>
            <a:spLocks noChangeArrowheads="1"/>
          </p:cNvSpPr>
          <p:nvPr/>
        </p:nvSpPr>
        <p:spPr bwMode="auto">
          <a:xfrm>
            <a:off x="2700338" y="188913"/>
            <a:ext cx="3529012" cy="935037"/>
          </a:xfrm>
          <a:prstGeom prst="flowChartTerminator">
            <a:avLst/>
          </a:prstGeom>
          <a:solidFill>
            <a:schemeClr val="accent1"/>
          </a:solidFill>
          <a:ln w="9525">
            <a:solidFill>
              <a:schemeClr val="tx1"/>
            </a:solidFill>
            <a:miter lim="800000"/>
            <a:headEnd/>
            <a:tailEnd/>
          </a:ln>
        </p:spPr>
        <p:txBody>
          <a:bodyPr wrap="none" anchor="ctr"/>
          <a:lstStyle/>
          <a:p>
            <a:pPr algn="ctr"/>
            <a:r>
              <a:rPr lang="kk-KZ" sz="2800"/>
              <a:t>Жол басы</a:t>
            </a:r>
            <a:endParaRPr lang="ru-RU" sz="2800"/>
          </a:p>
        </p:txBody>
      </p:sp>
      <p:sp>
        <p:nvSpPr>
          <p:cNvPr id="30725" name="AutoShape 5"/>
          <p:cNvSpPr>
            <a:spLocks noChangeArrowheads="1"/>
          </p:cNvSpPr>
          <p:nvPr/>
        </p:nvSpPr>
        <p:spPr bwMode="auto">
          <a:xfrm>
            <a:off x="3419475" y="1341438"/>
            <a:ext cx="1944688" cy="1655762"/>
          </a:xfrm>
          <a:prstGeom prst="cube">
            <a:avLst>
              <a:gd name="adj" fmla="val 25000"/>
            </a:avLst>
          </a:prstGeom>
          <a:solidFill>
            <a:schemeClr val="accent1"/>
          </a:solidFill>
          <a:ln w="9525">
            <a:solidFill>
              <a:schemeClr val="tx1"/>
            </a:solidFill>
            <a:miter lim="800000"/>
            <a:headEnd/>
            <a:tailEnd/>
          </a:ln>
        </p:spPr>
        <p:txBody>
          <a:bodyPr wrap="none" anchor="ctr"/>
          <a:lstStyle/>
          <a:p>
            <a:pPr algn="ctr"/>
            <a:r>
              <a:rPr lang="kk-KZ" sz="2800"/>
              <a:t>20</a:t>
            </a:r>
            <a:endParaRPr lang="ru-RU" sz="2800"/>
          </a:p>
        </p:txBody>
      </p:sp>
      <p:sp>
        <p:nvSpPr>
          <p:cNvPr id="30726" name="WordArt 6"/>
          <p:cNvSpPr>
            <a:spLocks noChangeArrowheads="1" noChangeShapeType="1" noTextEdit="1"/>
          </p:cNvSpPr>
          <p:nvPr/>
        </p:nvSpPr>
        <p:spPr bwMode="auto">
          <a:xfrm>
            <a:off x="1619250" y="3284538"/>
            <a:ext cx="5905500" cy="792162"/>
          </a:xfrm>
          <a:prstGeom prst="rect">
            <a:avLst/>
          </a:prstGeom>
        </p:spPr>
        <p:txBody>
          <a:bodyPr wrap="none" fromWordArt="1">
            <a:prstTxWarp prst="textPlain">
              <a:avLst>
                <a:gd name="adj" fmla="val 50000"/>
              </a:avLst>
            </a:prstTxWarp>
          </a:bodyPr>
          <a:lstStyle/>
          <a:p>
            <a:pPr algn="ctr"/>
            <a:r>
              <a:rPr lang="ru-RU" sz="3600" kern="10">
                <a:ln w="12700">
                  <a:solidFill>
                    <a:srgbClr val="3333CC"/>
                  </a:solidFill>
                  <a:round/>
                  <a:headEnd/>
                  <a:tailEnd/>
                </a:ln>
                <a:solidFill>
                  <a:srgbClr val="B2B2B2">
                    <a:alpha val="50195"/>
                  </a:srgbClr>
                </a:solidFill>
                <a:effectLst>
                  <a:outerShdw dist="45791" dir="2021404" algn="ctr" rotWithShape="0">
                    <a:srgbClr val="9999FF"/>
                  </a:outerShdw>
                </a:effectLst>
                <a:latin typeface="Arial"/>
                <a:cs typeface="Arial"/>
              </a:rPr>
              <a:t>Мұхтардың туып өскен жері</a:t>
            </a:r>
          </a:p>
        </p:txBody>
      </p:sp>
      <p:sp>
        <p:nvSpPr>
          <p:cNvPr id="30727" name="WordArt 7"/>
          <p:cNvSpPr>
            <a:spLocks noChangeArrowheads="1" noChangeShapeType="1" noTextEdit="1"/>
          </p:cNvSpPr>
          <p:nvPr/>
        </p:nvSpPr>
        <p:spPr bwMode="auto">
          <a:xfrm>
            <a:off x="266700" y="4581525"/>
            <a:ext cx="8877300" cy="81121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ru-RU" sz="3600" kern="10">
                <a:solidFill>
                  <a:srgbClr val="336699"/>
                </a:solidFill>
                <a:effectLst>
                  <a:outerShdw dist="45791" dir="2021404" algn="ctr" rotWithShape="0">
                    <a:srgbClr val="B2B2B2">
                      <a:alpha val="79999"/>
                    </a:srgbClr>
                  </a:outerShdw>
                </a:effectLst>
                <a:latin typeface="Times New Roman"/>
                <a:cs typeface="Times New Roman"/>
              </a:rPr>
              <a:t>Семей облысы Абай ауданы Шыңғыс болысы</a:t>
            </a:r>
          </a:p>
        </p:txBody>
      </p:sp>
      <p:sp>
        <p:nvSpPr>
          <p:cNvPr id="32774" name="AutoShape 8">
            <a:hlinkClick r:id="rId3" action="ppaction://hlinksldjump"/>
          </p:cNvPr>
          <p:cNvSpPr>
            <a:spLocks noChangeArrowheads="1"/>
          </p:cNvSpPr>
          <p:nvPr/>
        </p:nvSpPr>
        <p:spPr bwMode="auto">
          <a:xfrm>
            <a:off x="7596188" y="5949950"/>
            <a:ext cx="936625" cy="358775"/>
          </a:xfrm>
          <a:prstGeom prst="leftArrow">
            <a:avLst>
              <a:gd name="adj1" fmla="val 50000"/>
              <a:gd name="adj2" fmla="val 65265"/>
            </a:avLst>
          </a:prstGeom>
          <a:solidFill>
            <a:schemeClr val="accent1"/>
          </a:solidFill>
          <a:ln w="9525">
            <a:solidFill>
              <a:schemeClr val="tx1"/>
            </a:solidFill>
            <a:miter lim="800000"/>
            <a:headEnd/>
            <a:tailEnd/>
          </a:ln>
        </p:spPr>
        <p:txBody>
          <a:bodyPr wrap="none" anchor="ctr"/>
          <a:lstStyle/>
          <a:p>
            <a:endParaRPr lang="ru-RU"/>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30724"/>
                                        </p:tgtEl>
                                        <p:attrNameLst>
                                          <p:attrName>style.visibility</p:attrName>
                                        </p:attrNameLst>
                                      </p:cBhvr>
                                      <p:to>
                                        <p:strVal val="visible"/>
                                      </p:to>
                                    </p:set>
                                    <p:animEffect transition="in" filter="fade">
                                      <p:cBhvr>
                                        <p:cTn id="7" dur="800" decel="100000"/>
                                        <p:tgtEl>
                                          <p:spTgt spid="30724"/>
                                        </p:tgtEl>
                                      </p:cBhvr>
                                    </p:animEffect>
                                    <p:anim calcmode="lin" valueType="num">
                                      <p:cBhvr>
                                        <p:cTn id="8" dur="800" decel="100000" fill="hold"/>
                                        <p:tgtEl>
                                          <p:spTgt spid="30724"/>
                                        </p:tgtEl>
                                        <p:attrNameLst>
                                          <p:attrName>style.rotation</p:attrName>
                                        </p:attrNameLst>
                                      </p:cBhvr>
                                      <p:tavLst>
                                        <p:tav tm="0">
                                          <p:val>
                                            <p:fltVal val="-90"/>
                                          </p:val>
                                        </p:tav>
                                        <p:tav tm="100000">
                                          <p:val>
                                            <p:fltVal val="0"/>
                                          </p:val>
                                        </p:tav>
                                      </p:tavLst>
                                    </p:anim>
                                    <p:anim calcmode="lin" valueType="num">
                                      <p:cBhvr>
                                        <p:cTn id="9" dur="800" decel="100000" fill="hold"/>
                                        <p:tgtEl>
                                          <p:spTgt spid="30724"/>
                                        </p:tgtEl>
                                        <p:attrNameLst>
                                          <p:attrName>ppt_x</p:attrName>
                                        </p:attrNameLst>
                                      </p:cBhvr>
                                      <p:tavLst>
                                        <p:tav tm="0">
                                          <p:val>
                                            <p:strVal val="#ppt_x+0.4"/>
                                          </p:val>
                                        </p:tav>
                                        <p:tav tm="100000">
                                          <p:val>
                                            <p:strVal val="#ppt_x-0.05"/>
                                          </p:val>
                                        </p:tav>
                                      </p:tavLst>
                                    </p:anim>
                                    <p:anim calcmode="lin" valueType="num">
                                      <p:cBhvr>
                                        <p:cTn id="10" dur="800" decel="100000" fill="hold"/>
                                        <p:tgtEl>
                                          <p:spTgt spid="3072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072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0724"/>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51" presetClass="entr" presetSubtype="0" fill="hold" grpId="0" nodeType="clickEffect">
                                  <p:stCondLst>
                                    <p:cond delay="0"/>
                                  </p:stCondLst>
                                  <p:childTnLst>
                                    <p:set>
                                      <p:cBhvr>
                                        <p:cTn id="16" dur="1" fill="hold">
                                          <p:stCondLst>
                                            <p:cond delay="0"/>
                                          </p:stCondLst>
                                        </p:cTn>
                                        <p:tgtEl>
                                          <p:spTgt spid="30725"/>
                                        </p:tgtEl>
                                        <p:attrNameLst>
                                          <p:attrName>style.visibility</p:attrName>
                                        </p:attrNameLst>
                                      </p:cBhvr>
                                      <p:to>
                                        <p:strVal val="visible"/>
                                      </p:to>
                                    </p:set>
                                    <p:animEffect transition="in" filter="fade">
                                      <p:cBhvr>
                                        <p:cTn id="17" dur="770" decel="100000"/>
                                        <p:tgtEl>
                                          <p:spTgt spid="30725"/>
                                        </p:tgtEl>
                                      </p:cBhvr>
                                    </p:animEffect>
                                    <p:animScale>
                                      <p:cBhvr>
                                        <p:cTn id="18" dur="770" decel="100000"/>
                                        <p:tgtEl>
                                          <p:spTgt spid="30725"/>
                                        </p:tgtEl>
                                      </p:cBhvr>
                                      <p:from x="10000" y="10000"/>
                                      <p:to x="200000" y="450000"/>
                                    </p:animScale>
                                    <p:animScale>
                                      <p:cBhvr>
                                        <p:cTn id="19" dur="1230" accel="100000" fill="hold">
                                          <p:stCondLst>
                                            <p:cond delay="770"/>
                                          </p:stCondLst>
                                        </p:cTn>
                                        <p:tgtEl>
                                          <p:spTgt spid="30725"/>
                                        </p:tgtEl>
                                      </p:cBhvr>
                                      <p:from x="200000" y="450000"/>
                                      <p:to x="100000" y="100000"/>
                                    </p:animScale>
                                    <p:set>
                                      <p:cBhvr>
                                        <p:cTn id="20" dur="770" fill="hold"/>
                                        <p:tgtEl>
                                          <p:spTgt spid="30725"/>
                                        </p:tgtEl>
                                        <p:attrNameLst>
                                          <p:attrName>ppt_x</p:attrName>
                                        </p:attrNameLst>
                                      </p:cBhvr>
                                      <p:to>
                                        <p:strVal val="(0.5)"/>
                                      </p:to>
                                    </p:set>
                                    <p:anim from="(0.5)" to="(#ppt_x)" calcmode="lin" valueType="num">
                                      <p:cBhvr>
                                        <p:cTn id="21" dur="1230" accel="100000" fill="hold">
                                          <p:stCondLst>
                                            <p:cond delay="770"/>
                                          </p:stCondLst>
                                        </p:cTn>
                                        <p:tgtEl>
                                          <p:spTgt spid="30725"/>
                                        </p:tgtEl>
                                        <p:attrNameLst>
                                          <p:attrName>ppt_x</p:attrName>
                                        </p:attrNameLst>
                                      </p:cBhvr>
                                    </p:anim>
                                    <p:set>
                                      <p:cBhvr>
                                        <p:cTn id="22" dur="770" fill="hold"/>
                                        <p:tgtEl>
                                          <p:spTgt spid="30725"/>
                                        </p:tgtEl>
                                        <p:attrNameLst>
                                          <p:attrName>ppt_y</p:attrName>
                                        </p:attrNameLst>
                                      </p:cBhvr>
                                      <p:to>
                                        <p:strVal val="(#ppt_y+0.4)"/>
                                      </p:to>
                                    </p:set>
                                    <p:anim from="(#ppt_y+0.4)" to="(#ppt_y)" calcmode="lin" valueType="num">
                                      <p:cBhvr>
                                        <p:cTn id="23" dur="1230" accel="100000" fill="hold">
                                          <p:stCondLst>
                                            <p:cond delay="770"/>
                                          </p:stCondLst>
                                        </p:cTn>
                                        <p:tgtEl>
                                          <p:spTgt spid="30725"/>
                                        </p:tgtEl>
                                        <p:attrNameLst>
                                          <p:attrName>ppt_y</p:attrName>
                                        </p:attrNameLst>
                                      </p:cBhvr>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5" presetClass="entr" presetSubtype="0" fill="hold" grpId="0" nodeType="clickEffect">
                                  <p:stCondLst>
                                    <p:cond delay="0"/>
                                  </p:stCondLst>
                                  <p:childTnLst>
                                    <p:set>
                                      <p:cBhvr>
                                        <p:cTn id="27" dur="1" fill="hold">
                                          <p:stCondLst>
                                            <p:cond delay="0"/>
                                          </p:stCondLst>
                                        </p:cTn>
                                        <p:tgtEl>
                                          <p:spTgt spid="30726"/>
                                        </p:tgtEl>
                                        <p:attrNameLst>
                                          <p:attrName>style.visibility</p:attrName>
                                        </p:attrNameLst>
                                      </p:cBhvr>
                                      <p:to>
                                        <p:strVal val="visible"/>
                                      </p:to>
                                    </p:set>
                                    <p:anim calcmode="lin" valueType="num">
                                      <p:cBhvr>
                                        <p:cTn id="28" dur="500" decel="50000" fill="hold">
                                          <p:stCondLst>
                                            <p:cond delay="0"/>
                                          </p:stCondLst>
                                        </p:cTn>
                                        <p:tgtEl>
                                          <p:spTgt spid="30726"/>
                                        </p:tgtEl>
                                        <p:attrNameLst>
                                          <p:attrName>style.rotation</p:attrName>
                                        </p:attrNameLst>
                                      </p:cBhvr>
                                      <p:tavLst>
                                        <p:tav tm="0">
                                          <p:val>
                                            <p:fltVal val="-90"/>
                                          </p:val>
                                        </p:tav>
                                        <p:tav tm="100000">
                                          <p:val>
                                            <p:fltVal val="0"/>
                                          </p:val>
                                        </p:tav>
                                      </p:tavLst>
                                    </p:anim>
                                    <p:anim calcmode="lin" valueType="num">
                                      <p:cBhvr>
                                        <p:cTn id="29" dur="500" decel="50000" fill="hold">
                                          <p:stCondLst>
                                            <p:cond delay="0"/>
                                          </p:stCondLst>
                                        </p:cTn>
                                        <p:tgtEl>
                                          <p:spTgt spid="30726"/>
                                        </p:tgtEl>
                                        <p:attrNameLst>
                                          <p:attrName>ppt_w</p:attrName>
                                        </p:attrNameLst>
                                      </p:cBhvr>
                                      <p:tavLst>
                                        <p:tav tm="0">
                                          <p:val>
                                            <p:strVal val="#ppt_w"/>
                                          </p:val>
                                        </p:tav>
                                        <p:tav tm="100000">
                                          <p:val>
                                            <p:strVal val="#ppt_w*.05"/>
                                          </p:val>
                                        </p:tav>
                                      </p:tavLst>
                                    </p:anim>
                                    <p:anim calcmode="lin" valueType="num">
                                      <p:cBhvr>
                                        <p:cTn id="30" dur="500" accel="50000" fill="hold">
                                          <p:stCondLst>
                                            <p:cond delay="500"/>
                                          </p:stCondLst>
                                        </p:cTn>
                                        <p:tgtEl>
                                          <p:spTgt spid="30726"/>
                                        </p:tgtEl>
                                        <p:attrNameLst>
                                          <p:attrName>ppt_w</p:attrName>
                                        </p:attrNameLst>
                                      </p:cBhvr>
                                      <p:tavLst>
                                        <p:tav tm="0">
                                          <p:val>
                                            <p:strVal val="#ppt_w*.05"/>
                                          </p:val>
                                        </p:tav>
                                        <p:tav tm="100000">
                                          <p:val>
                                            <p:strVal val="#ppt_w"/>
                                          </p:val>
                                        </p:tav>
                                      </p:tavLst>
                                    </p:anim>
                                    <p:anim calcmode="lin" valueType="num">
                                      <p:cBhvr>
                                        <p:cTn id="31" dur="1000" fill="hold"/>
                                        <p:tgtEl>
                                          <p:spTgt spid="30726"/>
                                        </p:tgtEl>
                                        <p:attrNameLst>
                                          <p:attrName>ppt_h</p:attrName>
                                        </p:attrNameLst>
                                      </p:cBhvr>
                                      <p:tavLst>
                                        <p:tav tm="0">
                                          <p:val>
                                            <p:strVal val="#ppt_h"/>
                                          </p:val>
                                        </p:tav>
                                        <p:tav tm="100000">
                                          <p:val>
                                            <p:strVal val="#ppt_h"/>
                                          </p:val>
                                        </p:tav>
                                      </p:tavLst>
                                    </p:anim>
                                    <p:anim calcmode="lin" valueType="num">
                                      <p:cBhvr>
                                        <p:cTn id="32" dur="500" decel="50000" fill="hold">
                                          <p:stCondLst>
                                            <p:cond delay="0"/>
                                          </p:stCondLst>
                                        </p:cTn>
                                        <p:tgtEl>
                                          <p:spTgt spid="30726"/>
                                        </p:tgtEl>
                                        <p:attrNameLst>
                                          <p:attrName>ppt_x</p:attrName>
                                        </p:attrNameLst>
                                      </p:cBhvr>
                                      <p:tavLst>
                                        <p:tav tm="0">
                                          <p:val>
                                            <p:strVal val="#ppt_x+.4"/>
                                          </p:val>
                                        </p:tav>
                                        <p:tav tm="100000">
                                          <p:val>
                                            <p:strVal val="#ppt_x"/>
                                          </p:val>
                                        </p:tav>
                                      </p:tavLst>
                                    </p:anim>
                                    <p:anim calcmode="lin" valueType="num">
                                      <p:cBhvr>
                                        <p:cTn id="33" dur="500" decel="50000" fill="hold">
                                          <p:stCondLst>
                                            <p:cond delay="0"/>
                                          </p:stCondLst>
                                        </p:cTn>
                                        <p:tgtEl>
                                          <p:spTgt spid="30726"/>
                                        </p:tgtEl>
                                        <p:attrNameLst>
                                          <p:attrName>ppt_y</p:attrName>
                                        </p:attrNameLst>
                                      </p:cBhvr>
                                      <p:tavLst>
                                        <p:tav tm="0">
                                          <p:val>
                                            <p:strVal val="#ppt_y-.2"/>
                                          </p:val>
                                        </p:tav>
                                        <p:tav tm="100000">
                                          <p:val>
                                            <p:strVal val="#ppt_y+.1"/>
                                          </p:val>
                                        </p:tav>
                                      </p:tavLst>
                                    </p:anim>
                                    <p:anim calcmode="lin" valueType="num">
                                      <p:cBhvr>
                                        <p:cTn id="34" dur="500" accel="50000" fill="hold">
                                          <p:stCondLst>
                                            <p:cond delay="500"/>
                                          </p:stCondLst>
                                        </p:cTn>
                                        <p:tgtEl>
                                          <p:spTgt spid="30726"/>
                                        </p:tgtEl>
                                        <p:attrNameLst>
                                          <p:attrName>ppt_y</p:attrName>
                                        </p:attrNameLst>
                                      </p:cBhvr>
                                      <p:tavLst>
                                        <p:tav tm="0">
                                          <p:val>
                                            <p:strVal val="#ppt_y+.1"/>
                                          </p:val>
                                        </p:tav>
                                        <p:tav tm="100000">
                                          <p:val>
                                            <p:strVal val="#ppt_y"/>
                                          </p:val>
                                        </p:tav>
                                      </p:tavLst>
                                    </p:anim>
                                    <p:animEffect transition="in" filter="fade">
                                      <p:cBhvr>
                                        <p:cTn id="35" dur="1000" decel="50000">
                                          <p:stCondLst>
                                            <p:cond delay="0"/>
                                          </p:stCondLst>
                                        </p:cTn>
                                        <p:tgtEl>
                                          <p:spTgt spid="30726"/>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53" presetClass="entr" presetSubtype="0" fill="hold" grpId="0" nodeType="clickEffect">
                                  <p:stCondLst>
                                    <p:cond delay="0"/>
                                  </p:stCondLst>
                                  <p:childTnLst>
                                    <p:set>
                                      <p:cBhvr>
                                        <p:cTn id="39" dur="1" fill="hold">
                                          <p:stCondLst>
                                            <p:cond delay="0"/>
                                          </p:stCondLst>
                                        </p:cTn>
                                        <p:tgtEl>
                                          <p:spTgt spid="30727"/>
                                        </p:tgtEl>
                                        <p:attrNameLst>
                                          <p:attrName>style.visibility</p:attrName>
                                        </p:attrNameLst>
                                      </p:cBhvr>
                                      <p:to>
                                        <p:strVal val="visible"/>
                                      </p:to>
                                    </p:set>
                                    <p:anim calcmode="lin" valueType="num">
                                      <p:cBhvr>
                                        <p:cTn id="40" dur="1000" fill="hold"/>
                                        <p:tgtEl>
                                          <p:spTgt spid="30727"/>
                                        </p:tgtEl>
                                        <p:attrNameLst>
                                          <p:attrName>ppt_w</p:attrName>
                                        </p:attrNameLst>
                                      </p:cBhvr>
                                      <p:tavLst>
                                        <p:tav tm="0">
                                          <p:val>
                                            <p:fltVal val="0"/>
                                          </p:val>
                                        </p:tav>
                                        <p:tav tm="100000">
                                          <p:val>
                                            <p:strVal val="#ppt_w"/>
                                          </p:val>
                                        </p:tav>
                                      </p:tavLst>
                                    </p:anim>
                                    <p:anim calcmode="lin" valueType="num">
                                      <p:cBhvr>
                                        <p:cTn id="41" dur="1000" fill="hold"/>
                                        <p:tgtEl>
                                          <p:spTgt spid="30727"/>
                                        </p:tgtEl>
                                        <p:attrNameLst>
                                          <p:attrName>ppt_h</p:attrName>
                                        </p:attrNameLst>
                                      </p:cBhvr>
                                      <p:tavLst>
                                        <p:tav tm="0">
                                          <p:val>
                                            <p:fltVal val="0"/>
                                          </p:val>
                                        </p:tav>
                                        <p:tav tm="100000">
                                          <p:val>
                                            <p:strVal val="#ppt_h"/>
                                          </p:val>
                                        </p:tav>
                                      </p:tavLst>
                                    </p:anim>
                                    <p:animEffect transition="in" filter="fade">
                                      <p:cBhvr>
                                        <p:cTn id="42" dur="1000"/>
                                        <p:tgtEl>
                                          <p:spTgt spid="307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4" grpId="0" animBg="1"/>
      <p:bldP spid="30725" grpId="0" animBg="1"/>
      <p:bldP spid="30726" grpId="0" animBg="1"/>
      <p:bldP spid="30727"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AutoShape 5"/>
          <p:cNvSpPr>
            <a:spLocks noChangeArrowheads="1"/>
          </p:cNvSpPr>
          <p:nvPr/>
        </p:nvSpPr>
        <p:spPr bwMode="auto">
          <a:xfrm>
            <a:off x="2411413" y="188913"/>
            <a:ext cx="3673475" cy="935037"/>
          </a:xfrm>
          <a:prstGeom prst="flowChartTerminator">
            <a:avLst/>
          </a:prstGeom>
          <a:solidFill>
            <a:schemeClr val="accent1"/>
          </a:solidFill>
          <a:ln w="9525">
            <a:solidFill>
              <a:schemeClr val="tx1"/>
            </a:solidFill>
            <a:miter lim="800000"/>
            <a:headEnd/>
            <a:tailEnd/>
          </a:ln>
        </p:spPr>
        <p:txBody>
          <a:bodyPr wrap="none" anchor="ctr"/>
          <a:lstStyle/>
          <a:p>
            <a:pPr algn="ctr"/>
            <a:r>
              <a:rPr lang="kk-KZ" sz="2800"/>
              <a:t>Жол басы</a:t>
            </a:r>
            <a:endParaRPr lang="ru-RU" sz="2800"/>
          </a:p>
        </p:txBody>
      </p:sp>
      <p:sp>
        <p:nvSpPr>
          <p:cNvPr id="31750" name="WordArt 6"/>
          <p:cNvSpPr>
            <a:spLocks noChangeArrowheads="1" noChangeShapeType="1" noTextEdit="1"/>
          </p:cNvSpPr>
          <p:nvPr/>
        </p:nvSpPr>
        <p:spPr bwMode="auto">
          <a:xfrm>
            <a:off x="1403350" y="5373688"/>
            <a:ext cx="5903913" cy="865187"/>
          </a:xfrm>
          <a:prstGeom prst="rect">
            <a:avLst/>
          </a:prstGeom>
        </p:spPr>
        <p:txBody>
          <a:bodyPr wrap="none" fromWordArt="1">
            <a:prstTxWarp prst="textFadeUp">
              <a:avLst>
                <a:gd name="adj" fmla="val 0"/>
              </a:avLst>
            </a:prstTxWarp>
          </a:bodyPr>
          <a:lstStyle/>
          <a:p>
            <a:pPr algn="ctr"/>
            <a:r>
              <a:rPr lang="ru-RU" sz="3600" kern="10">
                <a:ln w="12700">
                  <a:solidFill>
                    <a:srgbClr val="B2B2B2"/>
                  </a:solidFill>
                  <a:round/>
                  <a:headEnd/>
                  <a:tailEnd/>
                </a:ln>
                <a:gradFill rotWithShape="1">
                  <a:gsLst>
                    <a:gs pos="0">
                      <a:srgbClr val="520402"/>
                    </a:gs>
                    <a:gs pos="100000">
                      <a:srgbClr val="FFCC00"/>
                    </a:gs>
                  </a:gsLst>
                  <a:lin ang="5400000" scaled="1"/>
                </a:gradFill>
                <a:effectLst>
                  <a:outerShdw dist="35921" dir="2700000" sy="50000" rotWithShape="0">
                    <a:srgbClr val="875B0D">
                      <a:alpha val="70000"/>
                    </a:srgbClr>
                  </a:outerShdw>
                </a:effectLst>
                <a:latin typeface="Arial"/>
                <a:cs typeface="Arial"/>
              </a:rPr>
              <a:t>Әкесі қайтыс болды</a:t>
            </a:r>
          </a:p>
        </p:txBody>
      </p:sp>
      <p:sp>
        <p:nvSpPr>
          <p:cNvPr id="31752" name="AutoShape 8"/>
          <p:cNvSpPr>
            <a:spLocks noChangeArrowheads="1"/>
          </p:cNvSpPr>
          <p:nvPr/>
        </p:nvSpPr>
        <p:spPr bwMode="auto">
          <a:xfrm>
            <a:off x="3276600" y="1341438"/>
            <a:ext cx="1871663" cy="1366837"/>
          </a:xfrm>
          <a:prstGeom prst="cube">
            <a:avLst>
              <a:gd name="adj" fmla="val 25000"/>
            </a:avLst>
          </a:prstGeom>
          <a:solidFill>
            <a:schemeClr val="accent1"/>
          </a:solidFill>
          <a:ln w="9525">
            <a:solidFill>
              <a:schemeClr val="tx1"/>
            </a:solidFill>
            <a:miter lim="800000"/>
            <a:headEnd/>
            <a:tailEnd/>
          </a:ln>
        </p:spPr>
        <p:txBody>
          <a:bodyPr wrap="none" anchor="ctr"/>
          <a:lstStyle/>
          <a:p>
            <a:pPr algn="ctr"/>
            <a:r>
              <a:rPr lang="kk-KZ" sz="2800"/>
              <a:t>30</a:t>
            </a:r>
            <a:endParaRPr lang="ru-RU" sz="2800"/>
          </a:p>
        </p:txBody>
      </p:sp>
      <p:sp>
        <p:nvSpPr>
          <p:cNvPr id="33797" name="AutoShape 10">
            <a:hlinkClick r:id="rId3" action="ppaction://hlinksldjump"/>
          </p:cNvPr>
          <p:cNvSpPr>
            <a:spLocks noChangeArrowheads="1"/>
          </p:cNvSpPr>
          <p:nvPr/>
        </p:nvSpPr>
        <p:spPr bwMode="auto">
          <a:xfrm>
            <a:off x="7885113" y="6381750"/>
            <a:ext cx="863600" cy="215900"/>
          </a:xfrm>
          <a:prstGeom prst="leftArrow">
            <a:avLst>
              <a:gd name="adj1" fmla="val 50000"/>
              <a:gd name="adj2" fmla="val 100000"/>
            </a:avLst>
          </a:prstGeom>
          <a:solidFill>
            <a:schemeClr val="accent1"/>
          </a:solidFill>
          <a:ln w="9525">
            <a:solidFill>
              <a:schemeClr val="tx1"/>
            </a:solidFill>
            <a:miter lim="800000"/>
            <a:headEnd/>
            <a:tailEnd/>
          </a:ln>
        </p:spPr>
        <p:txBody>
          <a:bodyPr wrap="none" anchor="ctr"/>
          <a:lstStyle/>
          <a:p>
            <a:endParaRPr lang="ru-RU"/>
          </a:p>
        </p:txBody>
      </p:sp>
      <p:sp>
        <p:nvSpPr>
          <p:cNvPr id="31755" name="WordArt 11"/>
          <p:cNvSpPr>
            <a:spLocks noChangeArrowheads="1" noChangeShapeType="1" noTextEdit="1"/>
          </p:cNvSpPr>
          <p:nvPr/>
        </p:nvSpPr>
        <p:spPr bwMode="auto">
          <a:xfrm>
            <a:off x="900113" y="2997200"/>
            <a:ext cx="7559675" cy="208756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ru-RU" sz="3600" kern="10">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Times New Roman"/>
                <a:cs typeface="Times New Roman"/>
              </a:rPr>
              <a:t>Он бір жасында </a:t>
            </a:r>
          </a:p>
          <a:p>
            <a:pPr algn="ctr"/>
            <a:r>
              <a:rPr lang="ru-RU" sz="3600" kern="10">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Times New Roman"/>
                <a:cs typeface="Times New Roman"/>
              </a:rPr>
              <a:t>Мұхтар өмірінде қандай</a:t>
            </a:r>
          </a:p>
          <a:p>
            <a:pPr algn="ctr"/>
            <a:r>
              <a:rPr lang="ru-RU" sz="3600" kern="10">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Times New Roman"/>
                <a:cs typeface="Times New Roman"/>
              </a:rPr>
              <a:t>оқиға болды?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31749"/>
                                        </p:tgtEl>
                                        <p:attrNameLst>
                                          <p:attrName>style.visibility</p:attrName>
                                        </p:attrNameLst>
                                      </p:cBhvr>
                                      <p:to>
                                        <p:strVal val="visible"/>
                                      </p:to>
                                    </p:set>
                                    <p:animEffect transition="in" filter="fade">
                                      <p:cBhvr>
                                        <p:cTn id="7" dur="800" decel="100000"/>
                                        <p:tgtEl>
                                          <p:spTgt spid="31749"/>
                                        </p:tgtEl>
                                      </p:cBhvr>
                                    </p:animEffect>
                                    <p:anim calcmode="lin" valueType="num">
                                      <p:cBhvr>
                                        <p:cTn id="8" dur="800" decel="100000" fill="hold"/>
                                        <p:tgtEl>
                                          <p:spTgt spid="31749"/>
                                        </p:tgtEl>
                                        <p:attrNameLst>
                                          <p:attrName>style.rotation</p:attrName>
                                        </p:attrNameLst>
                                      </p:cBhvr>
                                      <p:tavLst>
                                        <p:tav tm="0">
                                          <p:val>
                                            <p:fltVal val="-90"/>
                                          </p:val>
                                        </p:tav>
                                        <p:tav tm="100000">
                                          <p:val>
                                            <p:fltVal val="0"/>
                                          </p:val>
                                        </p:tav>
                                      </p:tavLst>
                                    </p:anim>
                                    <p:anim calcmode="lin" valueType="num">
                                      <p:cBhvr>
                                        <p:cTn id="9" dur="800" decel="100000" fill="hold"/>
                                        <p:tgtEl>
                                          <p:spTgt spid="31749"/>
                                        </p:tgtEl>
                                        <p:attrNameLst>
                                          <p:attrName>ppt_x</p:attrName>
                                        </p:attrNameLst>
                                      </p:cBhvr>
                                      <p:tavLst>
                                        <p:tav tm="0">
                                          <p:val>
                                            <p:strVal val="#ppt_x+0.4"/>
                                          </p:val>
                                        </p:tav>
                                        <p:tav tm="100000">
                                          <p:val>
                                            <p:strVal val="#ppt_x-0.05"/>
                                          </p:val>
                                        </p:tav>
                                      </p:tavLst>
                                    </p:anim>
                                    <p:anim calcmode="lin" valueType="num">
                                      <p:cBhvr>
                                        <p:cTn id="10" dur="800" decel="100000" fill="hold"/>
                                        <p:tgtEl>
                                          <p:spTgt spid="31749"/>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1749"/>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1749"/>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3" presetClass="entr" presetSubtype="16" fill="hold" grpId="0" nodeType="clickEffect">
                                  <p:stCondLst>
                                    <p:cond delay="0"/>
                                  </p:stCondLst>
                                  <p:childTnLst>
                                    <p:set>
                                      <p:cBhvr>
                                        <p:cTn id="16" dur="1" fill="hold">
                                          <p:stCondLst>
                                            <p:cond delay="0"/>
                                          </p:stCondLst>
                                        </p:cTn>
                                        <p:tgtEl>
                                          <p:spTgt spid="31752"/>
                                        </p:tgtEl>
                                        <p:attrNameLst>
                                          <p:attrName>style.visibility</p:attrName>
                                        </p:attrNameLst>
                                      </p:cBhvr>
                                      <p:to>
                                        <p:strVal val="visible"/>
                                      </p:to>
                                    </p:set>
                                    <p:anim calcmode="lin" valueType="num">
                                      <p:cBhvr>
                                        <p:cTn id="17" dur="500" fill="hold"/>
                                        <p:tgtEl>
                                          <p:spTgt spid="31752"/>
                                        </p:tgtEl>
                                        <p:attrNameLst>
                                          <p:attrName>ppt_w</p:attrName>
                                        </p:attrNameLst>
                                      </p:cBhvr>
                                      <p:tavLst>
                                        <p:tav tm="0">
                                          <p:val>
                                            <p:fltVal val="0"/>
                                          </p:val>
                                        </p:tav>
                                        <p:tav tm="100000">
                                          <p:val>
                                            <p:strVal val="#ppt_w"/>
                                          </p:val>
                                        </p:tav>
                                      </p:tavLst>
                                    </p:anim>
                                    <p:anim calcmode="lin" valueType="num">
                                      <p:cBhvr>
                                        <p:cTn id="18" dur="500" fill="hold"/>
                                        <p:tgtEl>
                                          <p:spTgt spid="31752"/>
                                        </p:tgtEl>
                                        <p:attrNameLst>
                                          <p:attrName>ppt_h</p:attrName>
                                        </p:attrNameLst>
                                      </p:cBhvr>
                                      <p:tavLst>
                                        <p:tav tm="0">
                                          <p:val>
                                            <p:fltVal val="0"/>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6" presetClass="entr" presetSubtype="16" fill="hold" grpId="0" nodeType="clickEffect">
                                  <p:stCondLst>
                                    <p:cond delay="0"/>
                                  </p:stCondLst>
                                  <p:childTnLst>
                                    <p:set>
                                      <p:cBhvr>
                                        <p:cTn id="22" dur="1" fill="hold">
                                          <p:stCondLst>
                                            <p:cond delay="0"/>
                                          </p:stCondLst>
                                        </p:cTn>
                                        <p:tgtEl>
                                          <p:spTgt spid="31755"/>
                                        </p:tgtEl>
                                        <p:attrNameLst>
                                          <p:attrName>style.visibility</p:attrName>
                                        </p:attrNameLst>
                                      </p:cBhvr>
                                      <p:to>
                                        <p:strVal val="visible"/>
                                      </p:to>
                                    </p:set>
                                    <p:animEffect transition="in" filter="circle(in)">
                                      <p:cBhvr>
                                        <p:cTn id="23" dur="2000"/>
                                        <p:tgtEl>
                                          <p:spTgt spid="31755"/>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30" presetClass="entr" presetSubtype="0" fill="hold" grpId="0" nodeType="clickEffect">
                                  <p:stCondLst>
                                    <p:cond delay="0"/>
                                  </p:stCondLst>
                                  <p:childTnLst>
                                    <p:set>
                                      <p:cBhvr>
                                        <p:cTn id="27" dur="1" fill="hold">
                                          <p:stCondLst>
                                            <p:cond delay="0"/>
                                          </p:stCondLst>
                                        </p:cTn>
                                        <p:tgtEl>
                                          <p:spTgt spid="31750"/>
                                        </p:tgtEl>
                                        <p:attrNameLst>
                                          <p:attrName>style.visibility</p:attrName>
                                        </p:attrNameLst>
                                      </p:cBhvr>
                                      <p:to>
                                        <p:strVal val="visible"/>
                                      </p:to>
                                    </p:set>
                                    <p:animEffect transition="in" filter="fade">
                                      <p:cBhvr>
                                        <p:cTn id="28" dur="800" decel="100000"/>
                                        <p:tgtEl>
                                          <p:spTgt spid="31750"/>
                                        </p:tgtEl>
                                      </p:cBhvr>
                                    </p:animEffect>
                                    <p:anim calcmode="lin" valueType="num">
                                      <p:cBhvr>
                                        <p:cTn id="29" dur="800" decel="100000" fill="hold"/>
                                        <p:tgtEl>
                                          <p:spTgt spid="31750"/>
                                        </p:tgtEl>
                                        <p:attrNameLst>
                                          <p:attrName>style.rotation</p:attrName>
                                        </p:attrNameLst>
                                      </p:cBhvr>
                                      <p:tavLst>
                                        <p:tav tm="0">
                                          <p:val>
                                            <p:fltVal val="-90"/>
                                          </p:val>
                                        </p:tav>
                                        <p:tav tm="100000">
                                          <p:val>
                                            <p:fltVal val="0"/>
                                          </p:val>
                                        </p:tav>
                                      </p:tavLst>
                                    </p:anim>
                                    <p:anim calcmode="lin" valueType="num">
                                      <p:cBhvr>
                                        <p:cTn id="30" dur="800" decel="100000" fill="hold"/>
                                        <p:tgtEl>
                                          <p:spTgt spid="31750"/>
                                        </p:tgtEl>
                                        <p:attrNameLst>
                                          <p:attrName>ppt_x</p:attrName>
                                        </p:attrNameLst>
                                      </p:cBhvr>
                                      <p:tavLst>
                                        <p:tav tm="0">
                                          <p:val>
                                            <p:strVal val="#ppt_x+0.4"/>
                                          </p:val>
                                        </p:tav>
                                        <p:tav tm="100000">
                                          <p:val>
                                            <p:strVal val="#ppt_x-0.05"/>
                                          </p:val>
                                        </p:tav>
                                      </p:tavLst>
                                    </p:anim>
                                    <p:anim calcmode="lin" valueType="num">
                                      <p:cBhvr>
                                        <p:cTn id="31" dur="800" decel="100000" fill="hold"/>
                                        <p:tgtEl>
                                          <p:spTgt spid="31750"/>
                                        </p:tgtEl>
                                        <p:attrNameLst>
                                          <p:attrName>ppt_y</p:attrName>
                                        </p:attrNameLst>
                                      </p:cBhvr>
                                      <p:tavLst>
                                        <p:tav tm="0">
                                          <p:val>
                                            <p:strVal val="#ppt_y-0.4"/>
                                          </p:val>
                                        </p:tav>
                                        <p:tav tm="100000">
                                          <p:val>
                                            <p:strVal val="#ppt_y+0.1"/>
                                          </p:val>
                                        </p:tav>
                                      </p:tavLst>
                                    </p:anim>
                                    <p:anim calcmode="lin" valueType="num">
                                      <p:cBhvr>
                                        <p:cTn id="32" dur="200" accel="100000" fill="hold">
                                          <p:stCondLst>
                                            <p:cond delay="800"/>
                                          </p:stCondLst>
                                        </p:cTn>
                                        <p:tgtEl>
                                          <p:spTgt spid="31750"/>
                                        </p:tgtEl>
                                        <p:attrNameLst>
                                          <p:attrName>ppt_x</p:attrName>
                                        </p:attrNameLst>
                                      </p:cBhvr>
                                      <p:tavLst>
                                        <p:tav tm="0">
                                          <p:val>
                                            <p:strVal val="#ppt_x-0.05"/>
                                          </p:val>
                                        </p:tav>
                                        <p:tav tm="100000">
                                          <p:val>
                                            <p:strVal val="#ppt_x"/>
                                          </p:val>
                                        </p:tav>
                                      </p:tavLst>
                                    </p:anim>
                                    <p:anim calcmode="lin" valueType="num">
                                      <p:cBhvr>
                                        <p:cTn id="33" dur="200" accel="100000" fill="hold">
                                          <p:stCondLst>
                                            <p:cond delay="800"/>
                                          </p:stCondLst>
                                        </p:cTn>
                                        <p:tgtEl>
                                          <p:spTgt spid="31750"/>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9" grpId="0" animBg="1"/>
      <p:bldP spid="31750" grpId="0" animBg="1"/>
      <p:bldP spid="31752" grpId="0" animBg="1"/>
      <p:bldP spid="3175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WordArt 2"/>
          <p:cNvSpPr>
            <a:spLocks noChangeArrowheads="1" noChangeShapeType="1" noTextEdit="1"/>
          </p:cNvSpPr>
          <p:nvPr/>
        </p:nvSpPr>
        <p:spPr bwMode="auto">
          <a:xfrm>
            <a:off x="323850" y="3213100"/>
            <a:ext cx="8569325" cy="1728788"/>
          </a:xfrm>
          <a:prstGeom prst="rect">
            <a:avLst/>
          </a:prstGeom>
        </p:spPr>
        <p:txBody>
          <a:bodyPr wrap="none" fromWordArt="1">
            <a:prstTxWarp prst="textPlain">
              <a:avLst>
                <a:gd name="adj" fmla="val 50000"/>
              </a:avLst>
            </a:prstTxWarp>
          </a:bodyPr>
          <a:lstStyle/>
          <a:p>
            <a:pPr algn="ctr"/>
            <a:r>
              <a:rPr lang="ru-RU"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a:cs typeface="Arial"/>
              </a:rPr>
              <a:t>Санкт - Петербургте</a:t>
            </a:r>
          </a:p>
          <a:p>
            <a:pPr algn="ctr"/>
            <a:r>
              <a:rPr lang="ru-RU"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a:cs typeface="Arial"/>
              </a:rPr>
              <a:t>өмірінде қандай өзгешелік болды?</a:t>
            </a:r>
          </a:p>
        </p:txBody>
      </p:sp>
      <p:sp>
        <p:nvSpPr>
          <p:cNvPr id="61443" name="WordArt 3"/>
          <p:cNvSpPr>
            <a:spLocks noChangeArrowheads="1" noChangeShapeType="1" noTextEdit="1"/>
          </p:cNvSpPr>
          <p:nvPr/>
        </p:nvSpPr>
        <p:spPr bwMode="auto">
          <a:xfrm>
            <a:off x="395288" y="5229225"/>
            <a:ext cx="8353425" cy="122555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ru-RU" sz="3600" kern="10">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Times New Roman KZ"/>
              </a:rPr>
              <a:t>Университетке түсіп, 1928 жылы бітірді</a:t>
            </a:r>
          </a:p>
        </p:txBody>
      </p:sp>
      <p:sp>
        <p:nvSpPr>
          <p:cNvPr id="34820" name="AutoShape 4"/>
          <p:cNvSpPr>
            <a:spLocks noChangeArrowheads="1"/>
          </p:cNvSpPr>
          <p:nvPr/>
        </p:nvSpPr>
        <p:spPr bwMode="auto">
          <a:xfrm>
            <a:off x="2843213" y="188913"/>
            <a:ext cx="3600450" cy="935037"/>
          </a:xfrm>
          <a:prstGeom prst="flowChartTerminator">
            <a:avLst/>
          </a:prstGeom>
          <a:solidFill>
            <a:schemeClr val="accent1"/>
          </a:solidFill>
          <a:ln w="9525">
            <a:solidFill>
              <a:schemeClr val="tx1"/>
            </a:solidFill>
            <a:miter lim="800000"/>
            <a:headEnd/>
            <a:tailEnd/>
          </a:ln>
        </p:spPr>
        <p:txBody>
          <a:bodyPr wrap="none" anchor="ctr"/>
          <a:lstStyle/>
          <a:p>
            <a:pPr algn="ctr"/>
            <a:r>
              <a:rPr lang="kk-KZ" sz="2800"/>
              <a:t>Жол басы</a:t>
            </a:r>
            <a:endParaRPr lang="ru-RU" sz="2800"/>
          </a:p>
        </p:txBody>
      </p:sp>
      <p:sp>
        <p:nvSpPr>
          <p:cNvPr id="34821" name="AutoShape 5"/>
          <p:cNvSpPr>
            <a:spLocks noChangeArrowheads="1"/>
          </p:cNvSpPr>
          <p:nvPr/>
        </p:nvSpPr>
        <p:spPr bwMode="auto">
          <a:xfrm>
            <a:off x="3492500" y="1412875"/>
            <a:ext cx="1800225" cy="1368425"/>
          </a:xfrm>
          <a:prstGeom prst="cube">
            <a:avLst>
              <a:gd name="adj" fmla="val 25000"/>
            </a:avLst>
          </a:prstGeom>
          <a:solidFill>
            <a:schemeClr val="accent1"/>
          </a:solidFill>
          <a:ln w="9525">
            <a:solidFill>
              <a:schemeClr val="tx1"/>
            </a:solidFill>
            <a:miter lim="800000"/>
            <a:headEnd/>
            <a:tailEnd/>
          </a:ln>
        </p:spPr>
        <p:txBody>
          <a:bodyPr wrap="none" anchor="ctr"/>
          <a:lstStyle/>
          <a:p>
            <a:pPr algn="ctr"/>
            <a:r>
              <a:rPr lang="kk-KZ" sz="2800"/>
              <a:t>40</a:t>
            </a:r>
            <a:endParaRPr lang="ru-RU" sz="2800"/>
          </a:p>
        </p:txBody>
      </p:sp>
      <p:sp>
        <p:nvSpPr>
          <p:cNvPr id="34822" name="AutoShape 6">
            <a:hlinkClick r:id="rId3" action="ppaction://hlinksldjump"/>
          </p:cNvPr>
          <p:cNvSpPr>
            <a:spLocks noChangeArrowheads="1"/>
          </p:cNvSpPr>
          <p:nvPr/>
        </p:nvSpPr>
        <p:spPr bwMode="auto">
          <a:xfrm>
            <a:off x="7885113" y="6453188"/>
            <a:ext cx="935037" cy="215900"/>
          </a:xfrm>
          <a:prstGeom prst="leftArrow">
            <a:avLst>
              <a:gd name="adj1" fmla="val 50000"/>
              <a:gd name="adj2" fmla="val 108272"/>
            </a:avLst>
          </a:prstGeom>
          <a:solidFill>
            <a:schemeClr val="accent1"/>
          </a:solidFill>
          <a:ln w="9525">
            <a:solidFill>
              <a:schemeClr val="tx1"/>
            </a:solidFill>
            <a:miter lim="800000"/>
            <a:headEnd/>
            <a:tailEnd/>
          </a:ln>
        </p:spPr>
        <p:txBody>
          <a:bodyPr wrap="none" anchor="ctr"/>
          <a:lstStyle/>
          <a:p>
            <a:endParaRPr lang="ru-RU"/>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61442"/>
                                        </p:tgtEl>
                                        <p:attrNameLst>
                                          <p:attrName>style.visibility</p:attrName>
                                        </p:attrNameLst>
                                      </p:cBhvr>
                                      <p:to>
                                        <p:strVal val="visible"/>
                                      </p:to>
                                    </p:set>
                                    <p:anim calcmode="lin" valueType="num">
                                      <p:cBhvr>
                                        <p:cTn id="7" dur="2000" fill="hold"/>
                                        <p:tgtEl>
                                          <p:spTgt spid="61442"/>
                                        </p:tgtEl>
                                        <p:attrNameLst>
                                          <p:attrName>ppt_w</p:attrName>
                                        </p:attrNameLst>
                                      </p:cBhvr>
                                      <p:tavLst>
                                        <p:tav tm="0">
                                          <p:val>
                                            <p:fltVal val="0"/>
                                          </p:val>
                                        </p:tav>
                                        <p:tav tm="100000">
                                          <p:val>
                                            <p:strVal val="#ppt_w"/>
                                          </p:val>
                                        </p:tav>
                                      </p:tavLst>
                                    </p:anim>
                                    <p:anim calcmode="lin" valueType="num">
                                      <p:cBhvr>
                                        <p:cTn id="8" dur="2000" fill="hold"/>
                                        <p:tgtEl>
                                          <p:spTgt spid="61442"/>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1" presetClass="entr" presetSubtype="0" fill="hold" grpId="0" nodeType="clickEffect">
                                  <p:stCondLst>
                                    <p:cond delay="0"/>
                                  </p:stCondLst>
                                  <p:iterate type="lt">
                                    <p:tmPct val="5000"/>
                                  </p:iterate>
                                  <p:childTnLst>
                                    <p:set>
                                      <p:cBhvr>
                                        <p:cTn id="12" dur="1" fill="hold">
                                          <p:stCondLst>
                                            <p:cond delay="0"/>
                                          </p:stCondLst>
                                        </p:cTn>
                                        <p:tgtEl>
                                          <p:spTgt spid="61443"/>
                                        </p:tgtEl>
                                        <p:attrNameLst>
                                          <p:attrName>style.visibility</p:attrName>
                                        </p:attrNameLst>
                                      </p:cBhvr>
                                      <p:to>
                                        <p:strVal val="visible"/>
                                      </p:to>
                                    </p:set>
                                    <p:anim calcmode="lin" valueType="num">
                                      <p:cBhvr>
                                        <p:cTn id="13" dur="2000" fill="hold"/>
                                        <p:tgtEl>
                                          <p:spTgt spid="61443"/>
                                        </p:tgtEl>
                                        <p:attrNameLst>
                                          <p:attrName>ppt_w</p:attrName>
                                        </p:attrNameLst>
                                      </p:cBhvr>
                                      <p:tavLst>
                                        <p:tav tm="0">
                                          <p:val>
                                            <p:fltVal val="0"/>
                                          </p:val>
                                        </p:tav>
                                        <p:tav tm="100000">
                                          <p:val>
                                            <p:strVal val="#ppt_w"/>
                                          </p:val>
                                        </p:tav>
                                      </p:tavLst>
                                    </p:anim>
                                    <p:anim calcmode="lin" valueType="num">
                                      <p:cBhvr>
                                        <p:cTn id="14" dur="2000" fill="hold"/>
                                        <p:tgtEl>
                                          <p:spTgt spid="61443"/>
                                        </p:tgtEl>
                                        <p:attrNameLst>
                                          <p:attrName>ppt_h</p:attrName>
                                        </p:attrNameLst>
                                      </p:cBhvr>
                                      <p:tavLst>
                                        <p:tav tm="0">
                                          <p:val>
                                            <p:fltVal val="0"/>
                                          </p:val>
                                        </p:tav>
                                        <p:tav tm="100000">
                                          <p:val>
                                            <p:strVal val="#ppt_h"/>
                                          </p:val>
                                        </p:tav>
                                      </p:tavLst>
                                    </p:anim>
                                    <p:anim calcmode="lin" valueType="num">
                                      <p:cBhvr>
                                        <p:cTn id="15" dur="2000" fill="hold"/>
                                        <p:tgtEl>
                                          <p:spTgt spid="61443"/>
                                        </p:tgtEl>
                                        <p:attrNameLst>
                                          <p:attrName>style.rotation</p:attrName>
                                        </p:attrNameLst>
                                      </p:cBhvr>
                                      <p:tavLst>
                                        <p:tav tm="0">
                                          <p:val>
                                            <p:fltVal val="90"/>
                                          </p:val>
                                        </p:tav>
                                        <p:tav tm="100000">
                                          <p:val>
                                            <p:fltVal val="0"/>
                                          </p:val>
                                        </p:tav>
                                      </p:tavLst>
                                    </p:anim>
                                    <p:animEffect transition="in" filter="fade">
                                      <p:cBhvr>
                                        <p:cTn id="16" dur="2000"/>
                                        <p:tgtEl>
                                          <p:spTgt spid="614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2" grpId="0" animBg="1"/>
      <p:bldP spid="61443"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WordArt 2"/>
          <p:cNvSpPr>
            <a:spLocks noChangeArrowheads="1" noChangeShapeType="1" noTextEdit="1"/>
          </p:cNvSpPr>
          <p:nvPr/>
        </p:nvSpPr>
        <p:spPr bwMode="auto">
          <a:xfrm>
            <a:off x="1619250" y="3068638"/>
            <a:ext cx="5905500" cy="141605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Wave1">
              <a:avLst>
                <a:gd name="adj1" fmla="val 13005"/>
                <a:gd name="adj2" fmla="val 0"/>
              </a:avLst>
            </a:prstTxWarp>
          </a:bodyPr>
          <a:lstStyle/>
          <a:p>
            <a:pPr algn="ctr"/>
            <a:r>
              <a:rPr lang="ru-RU" sz="3600" kern="10">
                <a:gradFill rotWithShape="1">
                  <a:gsLst>
                    <a:gs pos="0">
                      <a:srgbClr val="9999FF"/>
                    </a:gs>
                    <a:gs pos="100000">
                      <a:srgbClr val="009999"/>
                    </a:gs>
                  </a:gsLst>
                  <a:lin ang="5400000" scaled="1"/>
                </a:gradFill>
                <a:effectLst>
                  <a:outerShdw dist="53882" dir="2700000" algn="ctr" rotWithShape="0">
                    <a:srgbClr val="C0C0C0">
                      <a:alpha val="79999"/>
                    </a:srgbClr>
                  </a:outerShdw>
                </a:effectLst>
                <a:latin typeface="Times New Roman"/>
                <a:cs typeface="Times New Roman"/>
              </a:rPr>
              <a:t>Қайда, қашан</a:t>
            </a:r>
          </a:p>
          <a:p>
            <a:pPr algn="ctr"/>
            <a:r>
              <a:rPr lang="ru-RU" sz="3600" kern="10">
                <a:gradFill rotWithShape="1">
                  <a:gsLst>
                    <a:gs pos="0">
                      <a:srgbClr val="9999FF"/>
                    </a:gs>
                    <a:gs pos="100000">
                      <a:srgbClr val="009999"/>
                    </a:gs>
                  </a:gsLst>
                  <a:lin ang="5400000" scaled="1"/>
                </a:gradFill>
                <a:effectLst>
                  <a:outerShdw dist="53882" dir="2700000" algn="ctr" rotWithShape="0">
                    <a:srgbClr val="C0C0C0">
                      <a:alpha val="79999"/>
                    </a:srgbClr>
                  </a:outerShdw>
                </a:effectLst>
                <a:latin typeface="Times New Roman"/>
                <a:cs typeface="Times New Roman"/>
              </a:rPr>
              <a:t> қайтыс болды?</a:t>
            </a:r>
          </a:p>
        </p:txBody>
      </p:sp>
      <p:sp>
        <p:nvSpPr>
          <p:cNvPr id="63491" name="WordArt 3"/>
          <p:cNvSpPr>
            <a:spLocks noChangeArrowheads="1" noChangeShapeType="1" noTextEdit="1"/>
          </p:cNvSpPr>
          <p:nvPr/>
        </p:nvSpPr>
        <p:spPr bwMode="auto">
          <a:xfrm>
            <a:off x="1403350" y="5300663"/>
            <a:ext cx="6121400" cy="1371600"/>
          </a:xfrm>
          <a:prstGeom prst="rect">
            <a:avLst/>
          </a:prstGeom>
        </p:spPr>
        <p:txBody>
          <a:bodyPr spcFirstLastPara="1" wrap="none" fromWordArt="1">
            <a:prstTxWarp prst="textArchUp">
              <a:avLst>
                <a:gd name="adj" fmla="val 11181772"/>
              </a:avLst>
            </a:prstTxWarp>
          </a:bodyPr>
          <a:lstStyle/>
          <a:p>
            <a:pPr algn="ctr"/>
            <a:r>
              <a:rPr lang="ru-RU" sz="3200" kern="10">
                <a:ln w="9525">
                  <a:solidFill>
                    <a:srgbClr val="000000"/>
                  </a:solidFill>
                  <a:round/>
                  <a:headEnd/>
                  <a:tailEnd/>
                </a:ln>
                <a:solidFill>
                  <a:srgbClr val="000000"/>
                </a:solidFill>
                <a:latin typeface="Times New Roman KZ"/>
              </a:rPr>
              <a:t>1961 жылы 27 маусымда </a:t>
            </a:r>
          </a:p>
          <a:p>
            <a:pPr algn="ctr"/>
            <a:r>
              <a:rPr lang="ru-RU" sz="3200" kern="10">
                <a:ln w="9525">
                  <a:solidFill>
                    <a:srgbClr val="000000"/>
                  </a:solidFill>
                  <a:round/>
                  <a:headEnd/>
                  <a:tailEnd/>
                </a:ln>
                <a:solidFill>
                  <a:srgbClr val="000000"/>
                </a:solidFill>
                <a:latin typeface="Times New Roman KZ"/>
              </a:rPr>
              <a:t>қайтыс болып, Мәскеуде </a:t>
            </a:r>
          </a:p>
          <a:p>
            <a:pPr algn="ctr"/>
            <a:r>
              <a:rPr lang="ru-RU" sz="3200" kern="10">
                <a:ln w="9525">
                  <a:solidFill>
                    <a:srgbClr val="000000"/>
                  </a:solidFill>
                  <a:round/>
                  <a:headEnd/>
                  <a:tailEnd/>
                </a:ln>
                <a:solidFill>
                  <a:srgbClr val="000000"/>
                </a:solidFill>
                <a:latin typeface="Times New Roman KZ"/>
              </a:rPr>
              <a:t>жерленді</a:t>
            </a:r>
          </a:p>
        </p:txBody>
      </p:sp>
      <p:sp>
        <p:nvSpPr>
          <p:cNvPr id="35844" name="AutoShape 6"/>
          <p:cNvSpPr>
            <a:spLocks noChangeArrowheads="1"/>
          </p:cNvSpPr>
          <p:nvPr/>
        </p:nvSpPr>
        <p:spPr bwMode="auto">
          <a:xfrm>
            <a:off x="2843213" y="188913"/>
            <a:ext cx="3816350" cy="1079500"/>
          </a:xfrm>
          <a:prstGeom prst="flowChartTerminator">
            <a:avLst/>
          </a:prstGeom>
          <a:solidFill>
            <a:schemeClr val="accent1"/>
          </a:solidFill>
          <a:ln w="9525">
            <a:solidFill>
              <a:schemeClr val="tx1"/>
            </a:solidFill>
            <a:miter lim="800000"/>
            <a:headEnd/>
            <a:tailEnd/>
          </a:ln>
        </p:spPr>
        <p:txBody>
          <a:bodyPr wrap="none" anchor="ctr"/>
          <a:lstStyle/>
          <a:p>
            <a:pPr algn="ctr"/>
            <a:r>
              <a:rPr lang="kk-KZ" sz="2800"/>
              <a:t>Жол басы</a:t>
            </a:r>
            <a:endParaRPr lang="ru-RU" sz="2800"/>
          </a:p>
        </p:txBody>
      </p:sp>
      <p:sp>
        <p:nvSpPr>
          <p:cNvPr id="35845" name="AutoShape 7"/>
          <p:cNvSpPr>
            <a:spLocks noChangeArrowheads="1"/>
          </p:cNvSpPr>
          <p:nvPr/>
        </p:nvSpPr>
        <p:spPr bwMode="auto">
          <a:xfrm>
            <a:off x="3779838" y="1484313"/>
            <a:ext cx="1871662" cy="1368425"/>
          </a:xfrm>
          <a:prstGeom prst="cube">
            <a:avLst>
              <a:gd name="adj" fmla="val 25000"/>
            </a:avLst>
          </a:prstGeom>
          <a:solidFill>
            <a:schemeClr val="accent1"/>
          </a:solidFill>
          <a:ln w="9525">
            <a:solidFill>
              <a:schemeClr val="tx1"/>
            </a:solidFill>
            <a:miter lim="800000"/>
            <a:headEnd/>
            <a:tailEnd/>
          </a:ln>
        </p:spPr>
        <p:txBody>
          <a:bodyPr wrap="none" anchor="ctr"/>
          <a:lstStyle/>
          <a:p>
            <a:pPr algn="ctr"/>
            <a:r>
              <a:rPr lang="kk-KZ" sz="2800"/>
              <a:t>50</a:t>
            </a:r>
            <a:endParaRPr lang="ru-RU" sz="2800"/>
          </a:p>
        </p:txBody>
      </p:sp>
      <p:sp>
        <p:nvSpPr>
          <p:cNvPr id="35846" name="AutoShape 8">
            <a:hlinkClick r:id="rId3" action="ppaction://hlinksldjump"/>
          </p:cNvPr>
          <p:cNvSpPr>
            <a:spLocks noChangeArrowheads="1"/>
          </p:cNvSpPr>
          <p:nvPr/>
        </p:nvSpPr>
        <p:spPr bwMode="auto">
          <a:xfrm>
            <a:off x="7667625" y="6021388"/>
            <a:ext cx="1008063" cy="431800"/>
          </a:xfrm>
          <a:prstGeom prst="leftArrow">
            <a:avLst>
              <a:gd name="adj1" fmla="val 50000"/>
              <a:gd name="adj2" fmla="val 58364"/>
            </a:avLst>
          </a:prstGeom>
          <a:solidFill>
            <a:schemeClr val="accent1"/>
          </a:solidFill>
          <a:ln w="9525">
            <a:solidFill>
              <a:schemeClr val="tx1"/>
            </a:solidFill>
            <a:miter lim="800000"/>
            <a:headEnd/>
            <a:tailEnd/>
          </a:ln>
        </p:spPr>
        <p:txBody>
          <a:bodyPr wrap="none" anchor="ctr"/>
          <a:lstStyle/>
          <a:p>
            <a:endParaRPr lang="ru-RU"/>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63490"/>
                                        </p:tgtEl>
                                        <p:attrNameLst>
                                          <p:attrName>style.visibility</p:attrName>
                                        </p:attrNameLst>
                                      </p:cBhvr>
                                      <p:to>
                                        <p:strVal val="visible"/>
                                      </p:to>
                                    </p:set>
                                    <p:anim calcmode="lin" valueType="num">
                                      <p:cBhvr>
                                        <p:cTn id="7" dur="500" fill="hold"/>
                                        <p:tgtEl>
                                          <p:spTgt spid="63490"/>
                                        </p:tgtEl>
                                        <p:attrNameLst>
                                          <p:attrName>ppt_w</p:attrName>
                                        </p:attrNameLst>
                                      </p:cBhvr>
                                      <p:tavLst>
                                        <p:tav tm="0">
                                          <p:val>
                                            <p:fltVal val="0"/>
                                          </p:val>
                                        </p:tav>
                                        <p:tav tm="100000">
                                          <p:val>
                                            <p:strVal val="#ppt_w"/>
                                          </p:val>
                                        </p:tav>
                                      </p:tavLst>
                                    </p:anim>
                                    <p:anim calcmode="lin" valueType="num">
                                      <p:cBhvr>
                                        <p:cTn id="8" dur="500" fill="hold"/>
                                        <p:tgtEl>
                                          <p:spTgt spid="63490"/>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9" presetClass="entr" presetSubtype="0" decel="100000" fill="hold" grpId="0" nodeType="clickEffect">
                                  <p:stCondLst>
                                    <p:cond delay="0"/>
                                  </p:stCondLst>
                                  <p:childTnLst>
                                    <p:set>
                                      <p:cBhvr>
                                        <p:cTn id="12" dur="1" fill="hold">
                                          <p:stCondLst>
                                            <p:cond delay="0"/>
                                          </p:stCondLst>
                                        </p:cTn>
                                        <p:tgtEl>
                                          <p:spTgt spid="63491"/>
                                        </p:tgtEl>
                                        <p:attrNameLst>
                                          <p:attrName>style.visibility</p:attrName>
                                        </p:attrNameLst>
                                      </p:cBhvr>
                                      <p:to>
                                        <p:strVal val="visible"/>
                                      </p:to>
                                    </p:set>
                                    <p:anim calcmode="lin" valueType="num">
                                      <p:cBhvr>
                                        <p:cTn id="13" dur="2000" fill="hold"/>
                                        <p:tgtEl>
                                          <p:spTgt spid="63491"/>
                                        </p:tgtEl>
                                        <p:attrNameLst>
                                          <p:attrName>ppt_w</p:attrName>
                                        </p:attrNameLst>
                                      </p:cBhvr>
                                      <p:tavLst>
                                        <p:tav tm="0">
                                          <p:val>
                                            <p:fltVal val="0"/>
                                          </p:val>
                                        </p:tav>
                                        <p:tav tm="100000">
                                          <p:val>
                                            <p:strVal val="#ppt_w"/>
                                          </p:val>
                                        </p:tav>
                                      </p:tavLst>
                                    </p:anim>
                                    <p:anim calcmode="lin" valueType="num">
                                      <p:cBhvr>
                                        <p:cTn id="14" dur="2000" fill="hold"/>
                                        <p:tgtEl>
                                          <p:spTgt spid="63491"/>
                                        </p:tgtEl>
                                        <p:attrNameLst>
                                          <p:attrName>ppt_h</p:attrName>
                                        </p:attrNameLst>
                                      </p:cBhvr>
                                      <p:tavLst>
                                        <p:tav tm="0">
                                          <p:val>
                                            <p:fltVal val="0"/>
                                          </p:val>
                                        </p:tav>
                                        <p:tav tm="100000">
                                          <p:val>
                                            <p:strVal val="#ppt_h"/>
                                          </p:val>
                                        </p:tav>
                                      </p:tavLst>
                                    </p:anim>
                                    <p:anim calcmode="lin" valueType="num">
                                      <p:cBhvr>
                                        <p:cTn id="15" dur="2000" fill="hold"/>
                                        <p:tgtEl>
                                          <p:spTgt spid="63491"/>
                                        </p:tgtEl>
                                        <p:attrNameLst>
                                          <p:attrName>style.rotation</p:attrName>
                                        </p:attrNameLst>
                                      </p:cBhvr>
                                      <p:tavLst>
                                        <p:tav tm="0">
                                          <p:val>
                                            <p:fltVal val="360"/>
                                          </p:val>
                                        </p:tav>
                                        <p:tav tm="100000">
                                          <p:val>
                                            <p:fltVal val="0"/>
                                          </p:val>
                                        </p:tav>
                                      </p:tavLst>
                                    </p:anim>
                                    <p:animEffect transition="in" filter="fade">
                                      <p:cBhvr>
                                        <p:cTn id="16" dur="2000"/>
                                        <p:tgtEl>
                                          <p:spTgt spid="634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0" grpId="0" animBg="1"/>
      <p:bldP spid="63491"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WordArt 2" descr="Частый вертикальный"/>
          <p:cNvSpPr>
            <a:spLocks noChangeArrowheads="1" noChangeShapeType="1" noTextEdit="1"/>
          </p:cNvSpPr>
          <p:nvPr/>
        </p:nvSpPr>
        <p:spPr bwMode="auto">
          <a:xfrm>
            <a:off x="323850" y="3068638"/>
            <a:ext cx="8353425" cy="1944687"/>
          </a:xfrm>
          <a:prstGeom prst="rect">
            <a:avLst/>
          </a:prstGeom>
        </p:spPr>
        <p:txBody>
          <a:bodyPr wrap="none" fromWordArt="1">
            <a:prstTxWarp prst="textCurveUp">
              <a:avLst>
                <a:gd name="adj" fmla="val 1102"/>
              </a:avLst>
            </a:prstTxWarp>
          </a:bodyPr>
          <a:lstStyle/>
          <a:p>
            <a:pPr algn="ctr"/>
            <a:r>
              <a:rPr lang="ru-RU" sz="3200" kern="10">
                <a:ln w="12700">
                  <a:solidFill>
                    <a:srgbClr val="000000"/>
                  </a:solidFill>
                  <a:round/>
                  <a:headEnd/>
                  <a:tailEnd/>
                </a:ln>
                <a:pattFill prst="dashHorz">
                  <a:fgClr>
                    <a:srgbClr val="808080"/>
                  </a:fgClr>
                  <a:bgClr>
                    <a:srgbClr val="FFFF00"/>
                  </a:bgClr>
                </a:pattFill>
                <a:effectLst>
                  <a:outerShdw dist="45791" dir="2021404" algn="ctr" rotWithShape="0">
                    <a:srgbClr val="808080">
                      <a:alpha val="79999"/>
                    </a:srgbClr>
                  </a:outerShdw>
                </a:effectLst>
                <a:latin typeface="Times New Roman KZ"/>
              </a:rPr>
              <a:t>"Абай жолы" романының І кітабы қай жылы </a:t>
            </a:r>
          </a:p>
          <a:p>
            <a:pPr algn="ctr"/>
            <a:r>
              <a:rPr lang="ru-RU" sz="3200" kern="10">
                <a:ln w="12700">
                  <a:solidFill>
                    <a:srgbClr val="000000"/>
                  </a:solidFill>
                  <a:round/>
                  <a:headEnd/>
                  <a:tailEnd/>
                </a:ln>
                <a:pattFill prst="dashHorz">
                  <a:fgClr>
                    <a:srgbClr val="808080"/>
                  </a:fgClr>
                  <a:bgClr>
                    <a:srgbClr val="FFFF00"/>
                  </a:bgClr>
                </a:pattFill>
                <a:effectLst>
                  <a:outerShdw dist="45791" dir="2021404" algn="ctr" rotWithShape="0">
                    <a:srgbClr val="808080">
                      <a:alpha val="79999"/>
                    </a:srgbClr>
                  </a:outerShdw>
                </a:effectLst>
                <a:latin typeface="Times New Roman KZ"/>
              </a:rPr>
              <a:t>жарық көрді?</a:t>
            </a:r>
          </a:p>
        </p:txBody>
      </p:sp>
      <p:sp>
        <p:nvSpPr>
          <p:cNvPr id="65539" name="WordArt 3"/>
          <p:cNvSpPr>
            <a:spLocks noChangeArrowheads="1" noChangeShapeType="1" noTextEdit="1"/>
          </p:cNvSpPr>
          <p:nvPr/>
        </p:nvSpPr>
        <p:spPr bwMode="auto">
          <a:xfrm>
            <a:off x="2771775" y="5373688"/>
            <a:ext cx="3384550" cy="1157287"/>
          </a:xfrm>
          <a:prstGeom prst="rect">
            <a:avLst/>
          </a:prstGeom>
        </p:spPr>
        <p:txBody>
          <a:bodyPr wrap="none" fromWordArt="1">
            <a:prstTxWarp prst="textSlantUp">
              <a:avLst>
                <a:gd name="adj" fmla="val 32056"/>
              </a:avLst>
            </a:prstTxWarp>
          </a:bodyPr>
          <a:lstStyle/>
          <a:p>
            <a:pPr algn="ctr"/>
            <a:r>
              <a:rPr lang="ru-RU"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KZ"/>
              </a:rPr>
              <a:t>1942 жылы</a:t>
            </a:r>
          </a:p>
        </p:txBody>
      </p:sp>
      <p:sp>
        <p:nvSpPr>
          <p:cNvPr id="36868" name="AutoShape 4"/>
          <p:cNvSpPr>
            <a:spLocks noChangeArrowheads="1"/>
          </p:cNvSpPr>
          <p:nvPr/>
        </p:nvSpPr>
        <p:spPr bwMode="auto">
          <a:xfrm>
            <a:off x="2627313" y="188913"/>
            <a:ext cx="3529012" cy="935037"/>
          </a:xfrm>
          <a:prstGeom prst="flowChartTerminator">
            <a:avLst/>
          </a:prstGeom>
          <a:solidFill>
            <a:schemeClr val="accent1"/>
          </a:solidFill>
          <a:ln w="9525">
            <a:solidFill>
              <a:schemeClr val="tx1"/>
            </a:solidFill>
            <a:miter lim="800000"/>
            <a:headEnd/>
            <a:tailEnd/>
          </a:ln>
        </p:spPr>
        <p:txBody>
          <a:bodyPr wrap="none" anchor="ctr"/>
          <a:lstStyle/>
          <a:p>
            <a:pPr algn="ctr"/>
            <a:r>
              <a:rPr lang="kk-KZ" sz="2800"/>
              <a:t>Ғасырлық туынды</a:t>
            </a:r>
            <a:endParaRPr lang="ru-RU" sz="2800"/>
          </a:p>
        </p:txBody>
      </p:sp>
      <p:sp>
        <p:nvSpPr>
          <p:cNvPr id="36869" name="AutoShape 6"/>
          <p:cNvSpPr>
            <a:spLocks noChangeArrowheads="1"/>
          </p:cNvSpPr>
          <p:nvPr/>
        </p:nvSpPr>
        <p:spPr bwMode="auto">
          <a:xfrm>
            <a:off x="3348038" y="1412875"/>
            <a:ext cx="1655762" cy="1368425"/>
          </a:xfrm>
          <a:prstGeom prst="cube">
            <a:avLst>
              <a:gd name="adj" fmla="val 25000"/>
            </a:avLst>
          </a:prstGeom>
          <a:solidFill>
            <a:schemeClr val="accent1"/>
          </a:solidFill>
          <a:ln w="9525">
            <a:solidFill>
              <a:schemeClr val="tx1"/>
            </a:solidFill>
            <a:miter lim="800000"/>
            <a:headEnd/>
            <a:tailEnd/>
          </a:ln>
        </p:spPr>
        <p:txBody>
          <a:bodyPr wrap="none" anchor="ctr"/>
          <a:lstStyle/>
          <a:p>
            <a:pPr algn="ctr"/>
            <a:r>
              <a:rPr lang="kk-KZ" sz="2800"/>
              <a:t>20</a:t>
            </a:r>
            <a:endParaRPr lang="ru-RU" sz="2800"/>
          </a:p>
        </p:txBody>
      </p:sp>
      <p:sp>
        <p:nvSpPr>
          <p:cNvPr id="36870" name="AutoShape 7">
            <a:hlinkClick r:id="rId3" action="ppaction://hlinksldjump"/>
          </p:cNvPr>
          <p:cNvSpPr>
            <a:spLocks noChangeArrowheads="1"/>
          </p:cNvSpPr>
          <p:nvPr/>
        </p:nvSpPr>
        <p:spPr bwMode="auto">
          <a:xfrm>
            <a:off x="7667625" y="5876925"/>
            <a:ext cx="1008063" cy="720725"/>
          </a:xfrm>
          <a:prstGeom prst="leftArrow">
            <a:avLst>
              <a:gd name="adj1" fmla="val 50000"/>
              <a:gd name="adj2" fmla="val 34967"/>
            </a:avLst>
          </a:prstGeom>
          <a:solidFill>
            <a:schemeClr val="accent1"/>
          </a:solidFill>
          <a:ln w="9525">
            <a:solidFill>
              <a:schemeClr val="tx1"/>
            </a:solidFill>
            <a:miter lim="800000"/>
            <a:headEnd/>
            <a:tailEnd/>
          </a:ln>
        </p:spPr>
        <p:txBody>
          <a:bodyPr wrap="none" anchor="ctr"/>
          <a:lstStyle/>
          <a:p>
            <a:endParaRPr lang="ru-RU"/>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65538"/>
                                        </p:tgtEl>
                                        <p:attrNameLst>
                                          <p:attrName>style.visibility</p:attrName>
                                        </p:attrNameLst>
                                      </p:cBhvr>
                                      <p:to>
                                        <p:strVal val="visible"/>
                                      </p:to>
                                    </p:set>
                                    <p:anim calcmode="lin" valueType="num">
                                      <p:cBhvr>
                                        <p:cTn id="7" dur="2000" fill="hold"/>
                                        <p:tgtEl>
                                          <p:spTgt spid="65538"/>
                                        </p:tgtEl>
                                        <p:attrNameLst>
                                          <p:attrName>ppt_w</p:attrName>
                                        </p:attrNameLst>
                                      </p:cBhvr>
                                      <p:tavLst>
                                        <p:tav tm="0">
                                          <p:val>
                                            <p:fltVal val="0"/>
                                          </p:val>
                                        </p:tav>
                                        <p:tav tm="100000">
                                          <p:val>
                                            <p:strVal val="#ppt_w"/>
                                          </p:val>
                                        </p:tav>
                                      </p:tavLst>
                                    </p:anim>
                                    <p:anim calcmode="lin" valueType="num">
                                      <p:cBhvr>
                                        <p:cTn id="8" dur="2000" fill="hold"/>
                                        <p:tgtEl>
                                          <p:spTgt spid="65538"/>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9" presetClass="entr" presetSubtype="0" decel="100000" fill="hold" grpId="0" nodeType="clickEffect">
                                  <p:stCondLst>
                                    <p:cond delay="0"/>
                                  </p:stCondLst>
                                  <p:childTnLst>
                                    <p:set>
                                      <p:cBhvr>
                                        <p:cTn id="12" dur="1" fill="hold">
                                          <p:stCondLst>
                                            <p:cond delay="0"/>
                                          </p:stCondLst>
                                        </p:cTn>
                                        <p:tgtEl>
                                          <p:spTgt spid="65539"/>
                                        </p:tgtEl>
                                        <p:attrNameLst>
                                          <p:attrName>style.visibility</p:attrName>
                                        </p:attrNameLst>
                                      </p:cBhvr>
                                      <p:to>
                                        <p:strVal val="visible"/>
                                      </p:to>
                                    </p:set>
                                    <p:anim calcmode="lin" valueType="num">
                                      <p:cBhvr>
                                        <p:cTn id="13" dur="2000" fill="hold"/>
                                        <p:tgtEl>
                                          <p:spTgt spid="65539"/>
                                        </p:tgtEl>
                                        <p:attrNameLst>
                                          <p:attrName>ppt_w</p:attrName>
                                        </p:attrNameLst>
                                      </p:cBhvr>
                                      <p:tavLst>
                                        <p:tav tm="0">
                                          <p:val>
                                            <p:fltVal val="0"/>
                                          </p:val>
                                        </p:tav>
                                        <p:tav tm="100000">
                                          <p:val>
                                            <p:strVal val="#ppt_w"/>
                                          </p:val>
                                        </p:tav>
                                      </p:tavLst>
                                    </p:anim>
                                    <p:anim calcmode="lin" valueType="num">
                                      <p:cBhvr>
                                        <p:cTn id="14" dur="2000" fill="hold"/>
                                        <p:tgtEl>
                                          <p:spTgt spid="65539"/>
                                        </p:tgtEl>
                                        <p:attrNameLst>
                                          <p:attrName>ppt_h</p:attrName>
                                        </p:attrNameLst>
                                      </p:cBhvr>
                                      <p:tavLst>
                                        <p:tav tm="0">
                                          <p:val>
                                            <p:fltVal val="0"/>
                                          </p:val>
                                        </p:tav>
                                        <p:tav tm="100000">
                                          <p:val>
                                            <p:strVal val="#ppt_h"/>
                                          </p:val>
                                        </p:tav>
                                      </p:tavLst>
                                    </p:anim>
                                    <p:anim calcmode="lin" valueType="num">
                                      <p:cBhvr>
                                        <p:cTn id="15" dur="2000" fill="hold"/>
                                        <p:tgtEl>
                                          <p:spTgt spid="65539"/>
                                        </p:tgtEl>
                                        <p:attrNameLst>
                                          <p:attrName>style.rotation</p:attrName>
                                        </p:attrNameLst>
                                      </p:cBhvr>
                                      <p:tavLst>
                                        <p:tav tm="0">
                                          <p:val>
                                            <p:fltVal val="360"/>
                                          </p:val>
                                        </p:tav>
                                        <p:tav tm="100000">
                                          <p:val>
                                            <p:fltVal val="0"/>
                                          </p:val>
                                        </p:tav>
                                      </p:tavLst>
                                    </p:anim>
                                    <p:animEffect transition="in" filter="fade">
                                      <p:cBhvr>
                                        <p:cTn id="16" dur="2000"/>
                                        <p:tgtEl>
                                          <p:spTgt spid="655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8" grpId="0" animBg="1"/>
      <p:bldP spid="65539"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WordArt 2"/>
          <p:cNvSpPr>
            <a:spLocks noChangeArrowheads="1" noChangeShapeType="1" noTextEdit="1"/>
          </p:cNvSpPr>
          <p:nvPr/>
        </p:nvSpPr>
        <p:spPr bwMode="auto">
          <a:xfrm>
            <a:off x="179388" y="3068638"/>
            <a:ext cx="8785225" cy="244792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ru-RU" sz="2800" kern="10">
                <a:solidFill>
                  <a:srgbClr val="336699"/>
                </a:solidFill>
                <a:effectLst>
                  <a:outerShdw dist="45791" dir="2021404" algn="ctr" rotWithShape="0">
                    <a:srgbClr val="B2B2B2">
                      <a:alpha val="79999"/>
                    </a:srgbClr>
                  </a:outerShdw>
                </a:effectLst>
                <a:latin typeface="Times New Roman"/>
                <a:cs typeface="Times New Roman"/>
              </a:rPr>
              <a:t>"Бұл шығарма әлемнің басқа </a:t>
            </a:r>
          </a:p>
          <a:p>
            <a:pPr algn="ctr"/>
            <a:r>
              <a:rPr lang="ru-RU" sz="2800" kern="10">
                <a:solidFill>
                  <a:srgbClr val="336699"/>
                </a:solidFill>
                <a:effectLst>
                  <a:outerShdw dist="45791" dir="2021404" algn="ctr" rotWithShape="0">
                    <a:srgbClr val="B2B2B2">
                      <a:alpha val="79999"/>
                    </a:srgbClr>
                  </a:outerShdw>
                </a:effectLst>
                <a:latin typeface="Times New Roman"/>
                <a:cs typeface="Times New Roman"/>
              </a:rPr>
              <a:t>елдерінде де тең түсетін, ХХ</a:t>
            </a:r>
          </a:p>
          <a:p>
            <a:pPr algn="ctr"/>
            <a:r>
              <a:rPr lang="ru-RU" sz="2800" kern="10">
                <a:solidFill>
                  <a:srgbClr val="336699"/>
                </a:solidFill>
                <a:effectLst>
                  <a:outerShdw dist="45791" dir="2021404" algn="ctr" rotWithShape="0">
                    <a:srgbClr val="B2B2B2">
                      <a:alpha val="79999"/>
                    </a:srgbClr>
                  </a:outerShdw>
                </a:effectLst>
                <a:latin typeface="Times New Roman"/>
                <a:cs typeface="Times New Roman"/>
              </a:rPr>
              <a:t> ғасырдың ең үздік шығармаларының </a:t>
            </a:r>
          </a:p>
          <a:p>
            <a:pPr algn="ctr"/>
            <a:r>
              <a:rPr lang="ru-RU" sz="2800" kern="10">
                <a:solidFill>
                  <a:srgbClr val="336699"/>
                </a:solidFill>
                <a:effectLst>
                  <a:outerShdw dist="45791" dir="2021404" algn="ctr" rotWithShape="0">
                    <a:srgbClr val="B2B2B2">
                      <a:alpha val="79999"/>
                    </a:srgbClr>
                  </a:outerShdw>
                </a:effectLst>
                <a:latin typeface="Times New Roman"/>
                <a:cs typeface="Times New Roman"/>
              </a:rPr>
              <a:t>бірі"- деп баға берген кім?</a:t>
            </a:r>
          </a:p>
        </p:txBody>
      </p:sp>
      <p:sp>
        <p:nvSpPr>
          <p:cNvPr id="67587" name="WordArt 3"/>
          <p:cNvSpPr>
            <a:spLocks noChangeArrowheads="1" noChangeShapeType="1" noTextEdit="1"/>
          </p:cNvSpPr>
          <p:nvPr/>
        </p:nvSpPr>
        <p:spPr bwMode="auto">
          <a:xfrm>
            <a:off x="539750" y="5734050"/>
            <a:ext cx="8280400" cy="914400"/>
          </a:xfrm>
          <a:prstGeom prst="rect">
            <a:avLst/>
          </a:prstGeom>
        </p:spPr>
        <p:txBody>
          <a:bodyPr wrap="none" fromWordArt="1">
            <a:prstTxWarp prst="textPlain">
              <a:avLst>
                <a:gd name="adj" fmla="val 50000"/>
              </a:avLst>
            </a:prstTxWarp>
            <a:scene3d>
              <a:camera prst="legacyPerspectiveBottomRight">
                <a:rot lat="0" lon="21239994" rev="0"/>
              </a:camera>
              <a:lightRig rig="legacyHarsh3" dir="l"/>
            </a:scene3d>
            <a:sp3d extrusionH="430200" prstMaterial="legacyMatte">
              <a:extrusionClr>
                <a:srgbClr val="C0C0C0"/>
              </a:extrusionClr>
            </a:sp3d>
          </a:bodyPr>
          <a:lstStyle/>
          <a:p>
            <a:pPr algn="ctr"/>
            <a:r>
              <a:rPr lang="ru-RU" sz="3200" kern="10">
                <a:ln w="9525">
                  <a:round/>
                  <a:headEnd/>
                  <a:tailEnd/>
                </a:ln>
                <a:gradFill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1"/>
                </a:gradFill>
                <a:latin typeface="Times New Roman KZ"/>
              </a:rPr>
              <a:t>Француз жазушысы Луи Арагон</a:t>
            </a:r>
          </a:p>
        </p:txBody>
      </p:sp>
      <p:sp>
        <p:nvSpPr>
          <p:cNvPr id="37892" name="AutoShape 4"/>
          <p:cNvSpPr>
            <a:spLocks noChangeArrowheads="1"/>
          </p:cNvSpPr>
          <p:nvPr/>
        </p:nvSpPr>
        <p:spPr bwMode="auto">
          <a:xfrm>
            <a:off x="2771775" y="188913"/>
            <a:ext cx="3887788" cy="935037"/>
          </a:xfrm>
          <a:prstGeom prst="flowChartTerminator">
            <a:avLst/>
          </a:prstGeom>
          <a:solidFill>
            <a:schemeClr val="accent1"/>
          </a:solidFill>
          <a:ln w="9525">
            <a:solidFill>
              <a:schemeClr val="tx1"/>
            </a:solidFill>
            <a:miter lim="800000"/>
            <a:headEnd/>
            <a:tailEnd/>
          </a:ln>
        </p:spPr>
        <p:txBody>
          <a:bodyPr wrap="none" anchor="ctr"/>
          <a:lstStyle/>
          <a:p>
            <a:pPr algn="ctr"/>
            <a:r>
              <a:rPr lang="kk-KZ" sz="2800"/>
              <a:t>Ғасырлық туынды</a:t>
            </a:r>
            <a:endParaRPr lang="ru-RU" sz="2800"/>
          </a:p>
        </p:txBody>
      </p:sp>
      <p:sp>
        <p:nvSpPr>
          <p:cNvPr id="37893" name="AutoShape 6"/>
          <p:cNvSpPr>
            <a:spLocks noChangeArrowheads="1"/>
          </p:cNvSpPr>
          <p:nvPr/>
        </p:nvSpPr>
        <p:spPr bwMode="auto">
          <a:xfrm>
            <a:off x="3563938" y="1412875"/>
            <a:ext cx="1798637" cy="1368425"/>
          </a:xfrm>
          <a:prstGeom prst="cube">
            <a:avLst>
              <a:gd name="adj" fmla="val 25000"/>
            </a:avLst>
          </a:prstGeom>
          <a:solidFill>
            <a:schemeClr val="accent1"/>
          </a:solidFill>
          <a:ln w="9525">
            <a:solidFill>
              <a:schemeClr val="tx1"/>
            </a:solidFill>
            <a:miter lim="800000"/>
            <a:headEnd/>
            <a:tailEnd/>
          </a:ln>
        </p:spPr>
        <p:txBody>
          <a:bodyPr wrap="none" anchor="ctr"/>
          <a:lstStyle/>
          <a:p>
            <a:pPr algn="ctr"/>
            <a:r>
              <a:rPr lang="kk-KZ" sz="2800"/>
              <a:t>30</a:t>
            </a:r>
            <a:endParaRPr lang="ru-RU" sz="2800"/>
          </a:p>
        </p:txBody>
      </p:sp>
      <p:sp>
        <p:nvSpPr>
          <p:cNvPr id="37894" name="AutoShape 7">
            <a:hlinkClick r:id="rId3" action="ppaction://hlinksldjump"/>
          </p:cNvPr>
          <p:cNvSpPr>
            <a:spLocks noChangeArrowheads="1"/>
          </p:cNvSpPr>
          <p:nvPr/>
        </p:nvSpPr>
        <p:spPr bwMode="auto">
          <a:xfrm>
            <a:off x="8712200" y="476250"/>
            <a:ext cx="431800" cy="360363"/>
          </a:xfrm>
          <a:prstGeom prst="leftArrow">
            <a:avLst>
              <a:gd name="adj1" fmla="val 50000"/>
              <a:gd name="adj2" fmla="val 29956"/>
            </a:avLst>
          </a:prstGeom>
          <a:solidFill>
            <a:schemeClr val="accent1"/>
          </a:solidFill>
          <a:ln w="9525">
            <a:solidFill>
              <a:schemeClr val="tx1"/>
            </a:solidFill>
            <a:miter lim="800000"/>
            <a:headEnd/>
            <a:tailEnd/>
          </a:ln>
        </p:spPr>
        <p:txBody>
          <a:bodyPr wrap="none" anchor="ctr"/>
          <a:lstStyle/>
          <a:p>
            <a:endParaRPr lang="ru-RU"/>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67586"/>
                                        </p:tgtEl>
                                        <p:attrNameLst>
                                          <p:attrName>style.visibility</p:attrName>
                                        </p:attrNameLst>
                                      </p:cBhvr>
                                      <p:to>
                                        <p:strVal val="visible"/>
                                      </p:to>
                                    </p:set>
                                    <p:anim calcmode="lin" valueType="num">
                                      <p:cBhvr>
                                        <p:cTn id="7" dur="2000" fill="hold"/>
                                        <p:tgtEl>
                                          <p:spTgt spid="67586"/>
                                        </p:tgtEl>
                                        <p:attrNameLst>
                                          <p:attrName>ppt_w</p:attrName>
                                        </p:attrNameLst>
                                      </p:cBhvr>
                                      <p:tavLst>
                                        <p:tav tm="0">
                                          <p:val>
                                            <p:fltVal val="0"/>
                                          </p:val>
                                        </p:tav>
                                        <p:tav tm="100000">
                                          <p:val>
                                            <p:strVal val="#ppt_w"/>
                                          </p:val>
                                        </p:tav>
                                      </p:tavLst>
                                    </p:anim>
                                    <p:anim calcmode="lin" valueType="num">
                                      <p:cBhvr>
                                        <p:cTn id="8" dur="2000" fill="hold"/>
                                        <p:tgtEl>
                                          <p:spTgt spid="67586"/>
                                        </p:tgtEl>
                                        <p:attrNameLst>
                                          <p:attrName>ppt_h</p:attrName>
                                        </p:attrNameLst>
                                      </p:cBhvr>
                                      <p:tavLst>
                                        <p:tav tm="0">
                                          <p:val>
                                            <p:fltVal val="0"/>
                                          </p:val>
                                        </p:tav>
                                        <p:tav tm="100000">
                                          <p:val>
                                            <p:strVal val="#ppt_h"/>
                                          </p:val>
                                        </p:tav>
                                      </p:tavLst>
                                    </p:anim>
                                    <p:anim calcmode="lin" valueType="num">
                                      <p:cBhvr>
                                        <p:cTn id="9" dur="2000" fill="hold"/>
                                        <p:tgtEl>
                                          <p:spTgt spid="67586"/>
                                        </p:tgtEl>
                                        <p:attrNameLst>
                                          <p:attrName>style.rotation</p:attrName>
                                        </p:attrNameLst>
                                      </p:cBhvr>
                                      <p:tavLst>
                                        <p:tav tm="0">
                                          <p:val>
                                            <p:fltVal val="360"/>
                                          </p:val>
                                        </p:tav>
                                        <p:tav tm="100000">
                                          <p:val>
                                            <p:fltVal val="0"/>
                                          </p:val>
                                        </p:tav>
                                      </p:tavLst>
                                    </p:anim>
                                    <p:animEffect transition="in" filter="fade">
                                      <p:cBhvr>
                                        <p:cTn id="10" dur="2000"/>
                                        <p:tgtEl>
                                          <p:spTgt spid="67586"/>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8" presetClass="entr" presetSubtype="0" fill="hold" grpId="0" nodeType="clickEffect">
                                  <p:stCondLst>
                                    <p:cond delay="0"/>
                                  </p:stCondLst>
                                  <p:childTnLst>
                                    <p:set>
                                      <p:cBhvr>
                                        <p:cTn id="14" dur="1" fill="hold">
                                          <p:stCondLst>
                                            <p:cond delay="0"/>
                                          </p:stCondLst>
                                        </p:cTn>
                                        <p:tgtEl>
                                          <p:spTgt spid="67587"/>
                                        </p:tgtEl>
                                        <p:attrNameLst>
                                          <p:attrName>style.visibility</p:attrName>
                                        </p:attrNameLst>
                                      </p:cBhvr>
                                      <p:to>
                                        <p:strVal val="visible"/>
                                      </p:to>
                                    </p:set>
                                    <p:anim calcmode="lin" valueType="num">
                                      <p:cBhvr>
                                        <p:cTn id="15" dur="15000" fill="hold"/>
                                        <p:tgtEl>
                                          <p:spTgt spid="67587"/>
                                        </p:tgtEl>
                                        <p:attrNameLst>
                                          <p:attrName>ppt_x</p:attrName>
                                        </p:attrNameLst>
                                      </p:cBhvr>
                                      <p:tavLst>
                                        <p:tav tm="0">
                                          <p:val>
                                            <p:strVal val="#ppt_x"/>
                                          </p:val>
                                        </p:tav>
                                        <p:tav tm="100000">
                                          <p:val>
                                            <p:strVal val="#ppt_x"/>
                                          </p:val>
                                        </p:tav>
                                      </p:tavLst>
                                    </p:anim>
                                    <p:anim calcmode="lin" valueType="num">
                                      <p:cBhvr>
                                        <p:cTn id="16" dur="15000" fill="hold"/>
                                        <p:tgtEl>
                                          <p:spTgt spid="67587"/>
                                        </p:tgtEl>
                                        <p:attrNameLst>
                                          <p:attrName>ppt_y</p:attrName>
                                        </p:attrNameLst>
                                      </p:cBhvr>
                                      <p:tavLst>
                                        <p:tav tm="0">
                                          <p:val>
                                            <p:strVal val="#ppt_y+1"/>
                                          </p:val>
                                        </p:tav>
                                        <p:tav tm="100000">
                                          <p:val>
                                            <p:strVal val="#ppt_y-1"/>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3" presetClass="entr" presetSubtype="16" fill="hold" grpId="1" nodeType="clickEffect">
                                  <p:stCondLst>
                                    <p:cond delay="0"/>
                                  </p:stCondLst>
                                  <p:childTnLst>
                                    <p:set>
                                      <p:cBhvr>
                                        <p:cTn id="20" dur="1" fill="hold">
                                          <p:stCondLst>
                                            <p:cond delay="0"/>
                                          </p:stCondLst>
                                        </p:cTn>
                                        <p:tgtEl>
                                          <p:spTgt spid="67587"/>
                                        </p:tgtEl>
                                        <p:attrNameLst>
                                          <p:attrName>style.visibility</p:attrName>
                                        </p:attrNameLst>
                                      </p:cBhvr>
                                      <p:to>
                                        <p:strVal val="visible"/>
                                      </p:to>
                                    </p:set>
                                    <p:anim calcmode="lin" valueType="num">
                                      <p:cBhvr>
                                        <p:cTn id="21" dur="3000" fill="hold"/>
                                        <p:tgtEl>
                                          <p:spTgt spid="67587"/>
                                        </p:tgtEl>
                                        <p:attrNameLst>
                                          <p:attrName>ppt_w</p:attrName>
                                        </p:attrNameLst>
                                      </p:cBhvr>
                                      <p:tavLst>
                                        <p:tav tm="0">
                                          <p:val>
                                            <p:fltVal val="0"/>
                                          </p:val>
                                        </p:tav>
                                        <p:tav tm="100000">
                                          <p:val>
                                            <p:strVal val="#ppt_w"/>
                                          </p:val>
                                        </p:tav>
                                      </p:tavLst>
                                    </p:anim>
                                    <p:anim calcmode="lin" valueType="num">
                                      <p:cBhvr>
                                        <p:cTn id="22" dur="3000" fill="hold"/>
                                        <p:tgtEl>
                                          <p:spTgt spid="6758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6" grpId="0" animBg="1"/>
      <p:bldP spid="67587" grpId="0" animBg="1"/>
      <p:bldP spid="67587" grpId="1"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WordArt 2"/>
          <p:cNvSpPr>
            <a:spLocks noChangeArrowheads="1" noChangeShapeType="1" noTextEdit="1"/>
          </p:cNvSpPr>
          <p:nvPr/>
        </p:nvSpPr>
        <p:spPr bwMode="auto">
          <a:xfrm>
            <a:off x="250825" y="3500438"/>
            <a:ext cx="8569325" cy="1368425"/>
          </a:xfrm>
          <a:prstGeom prst="rect">
            <a:avLst/>
          </a:prstGeom>
        </p:spPr>
        <p:txBody>
          <a:bodyPr wrap="none" fromWordArt="1">
            <a:prstTxWarp prst="textPlain">
              <a:avLst>
                <a:gd name="adj" fmla="val 50000"/>
              </a:avLst>
            </a:prstTxWarp>
          </a:bodyPr>
          <a:lstStyle/>
          <a:p>
            <a:pPr algn="ctr"/>
            <a:r>
              <a:rPr lang="ru-RU" sz="3200" kern="10">
                <a:ln w="19050">
                  <a:solidFill>
                    <a:srgbClr val="99CCFF"/>
                  </a:solidFill>
                  <a:round/>
                  <a:headEnd/>
                  <a:tailEnd/>
                </a:ln>
                <a:solidFill>
                  <a:srgbClr val="0066CC"/>
                </a:solidFill>
                <a:effectLst>
                  <a:outerShdw dist="35921" dir="2700000" algn="ctr" rotWithShape="0">
                    <a:srgbClr val="990000"/>
                  </a:outerShdw>
                </a:effectLst>
                <a:latin typeface="Times New Roman KZ"/>
              </a:rPr>
              <a:t>1959 жылы "Абай жолы" романы </a:t>
            </a:r>
          </a:p>
          <a:p>
            <a:pPr algn="ctr"/>
            <a:r>
              <a:rPr lang="ru-RU" sz="3200" kern="10">
                <a:ln w="19050">
                  <a:solidFill>
                    <a:srgbClr val="99CCFF"/>
                  </a:solidFill>
                  <a:round/>
                  <a:headEnd/>
                  <a:tailEnd/>
                </a:ln>
                <a:solidFill>
                  <a:srgbClr val="0066CC"/>
                </a:solidFill>
                <a:effectLst>
                  <a:outerShdw dist="35921" dir="2700000" algn="ctr" rotWithShape="0">
                    <a:srgbClr val="990000"/>
                  </a:outerShdw>
                </a:effectLst>
                <a:latin typeface="Times New Roman KZ"/>
              </a:rPr>
              <a:t>қандай сыйлыққа ие болды?</a:t>
            </a:r>
          </a:p>
        </p:txBody>
      </p:sp>
      <p:sp>
        <p:nvSpPr>
          <p:cNvPr id="69635" name="WordArt 3"/>
          <p:cNvSpPr>
            <a:spLocks noChangeArrowheads="1" noChangeShapeType="1" noTextEdit="1"/>
          </p:cNvSpPr>
          <p:nvPr/>
        </p:nvSpPr>
        <p:spPr bwMode="auto">
          <a:xfrm>
            <a:off x="755650" y="5229225"/>
            <a:ext cx="7129463" cy="1152525"/>
          </a:xfrm>
          <a:prstGeom prst="rect">
            <a:avLst/>
          </a:prstGeom>
        </p:spPr>
        <p:txBody>
          <a:bodyPr wrap="none" fromWordArt="1">
            <a:prstTxWarp prst="textFadeUp">
              <a:avLst>
                <a:gd name="adj" fmla="val 0"/>
              </a:avLst>
            </a:prstTxWarp>
          </a:bodyPr>
          <a:lstStyle/>
          <a:p>
            <a:pPr algn="ctr"/>
            <a:r>
              <a:rPr lang="ru-RU" sz="3200" kern="10">
                <a:ln w="12700">
                  <a:solidFill>
                    <a:srgbClr val="B2B2B2"/>
                  </a:solidFill>
                  <a:round/>
                  <a:headEnd/>
                  <a:tailEnd/>
                </a:ln>
                <a:gradFill rotWithShape="1">
                  <a:gsLst>
                    <a:gs pos="0">
                      <a:srgbClr val="520402"/>
                    </a:gs>
                    <a:gs pos="100000">
                      <a:srgbClr val="FFCC00"/>
                    </a:gs>
                  </a:gsLst>
                  <a:lin ang="5400000" scaled="1"/>
                </a:gradFill>
                <a:effectLst>
                  <a:outerShdw dist="35921" dir="2700000" sy="50000" rotWithShape="0">
                    <a:srgbClr val="875B0D">
                      <a:alpha val="70000"/>
                    </a:srgbClr>
                  </a:outerShdw>
                </a:effectLst>
                <a:latin typeface="Times New Roman KZ"/>
              </a:rPr>
              <a:t>Лениндік сыйлыққа ие болды</a:t>
            </a:r>
          </a:p>
        </p:txBody>
      </p:sp>
      <p:sp>
        <p:nvSpPr>
          <p:cNvPr id="38916" name="AutoShape 4"/>
          <p:cNvSpPr>
            <a:spLocks noChangeArrowheads="1"/>
          </p:cNvSpPr>
          <p:nvPr/>
        </p:nvSpPr>
        <p:spPr bwMode="auto">
          <a:xfrm>
            <a:off x="2627313" y="188913"/>
            <a:ext cx="3600450" cy="935037"/>
          </a:xfrm>
          <a:prstGeom prst="flowChartTerminator">
            <a:avLst/>
          </a:prstGeom>
          <a:solidFill>
            <a:schemeClr val="accent1"/>
          </a:solidFill>
          <a:ln w="9525">
            <a:solidFill>
              <a:schemeClr val="tx1"/>
            </a:solidFill>
            <a:miter lim="800000"/>
            <a:headEnd/>
            <a:tailEnd/>
          </a:ln>
        </p:spPr>
        <p:txBody>
          <a:bodyPr wrap="none" anchor="ctr"/>
          <a:lstStyle/>
          <a:p>
            <a:pPr algn="ctr"/>
            <a:r>
              <a:rPr lang="kk-KZ" sz="2400"/>
              <a:t>Ғасырлық туынды</a:t>
            </a:r>
            <a:endParaRPr lang="ru-RU" sz="2400"/>
          </a:p>
        </p:txBody>
      </p:sp>
      <p:sp>
        <p:nvSpPr>
          <p:cNvPr id="38917" name="AutoShape 6"/>
          <p:cNvSpPr>
            <a:spLocks noChangeArrowheads="1"/>
          </p:cNvSpPr>
          <p:nvPr/>
        </p:nvSpPr>
        <p:spPr bwMode="auto">
          <a:xfrm>
            <a:off x="3419475" y="1484313"/>
            <a:ext cx="1943100" cy="1368425"/>
          </a:xfrm>
          <a:prstGeom prst="cube">
            <a:avLst>
              <a:gd name="adj" fmla="val 25000"/>
            </a:avLst>
          </a:prstGeom>
          <a:solidFill>
            <a:schemeClr val="accent1"/>
          </a:solidFill>
          <a:ln w="9525">
            <a:solidFill>
              <a:schemeClr val="tx1"/>
            </a:solidFill>
            <a:miter lim="800000"/>
            <a:headEnd/>
            <a:tailEnd/>
          </a:ln>
        </p:spPr>
        <p:txBody>
          <a:bodyPr wrap="none" anchor="ctr"/>
          <a:lstStyle/>
          <a:p>
            <a:pPr algn="ctr"/>
            <a:r>
              <a:rPr lang="kk-KZ" sz="2800"/>
              <a:t>40</a:t>
            </a:r>
            <a:endParaRPr lang="ru-RU" sz="2800"/>
          </a:p>
        </p:txBody>
      </p:sp>
      <p:sp>
        <p:nvSpPr>
          <p:cNvPr id="38918" name="AutoShape 7">
            <a:hlinkClick r:id="rId3" action="ppaction://hlinksldjump"/>
          </p:cNvPr>
          <p:cNvSpPr>
            <a:spLocks noChangeArrowheads="1"/>
          </p:cNvSpPr>
          <p:nvPr/>
        </p:nvSpPr>
        <p:spPr bwMode="auto">
          <a:xfrm>
            <a:off x="8101013" y="6381750"/>
            <a:ext cx="647700" cy="287338"/>
          </a:xfrm>
          <a:prstGeom prst="leftArrow">
            <a:avLst>
              <a:gd name="adj1" fmla="val 50000"/>
              <a:gd name="adj2" fmla="val 56353"/>
            </a:avLst>
          </a:prstGeom>
          <a:solidFill>
            <a:schemeClr val="accent1"/>
          </a:solidFill>
          <a:ln w="9525">
            <a:solidFill>
              <a:schemeClr val="tx1"/>
            </a:solidFill>
            <a:miter lim="800000"/>
            <a:headEnd/>
            <a:tailEnd/>
          </a:ln>
        </p:spPr>
        <p:txBody>
          <a:bodyPr wrap="none" anchor="ctr"/>
          <a:lstStyle/>
          <a:p>
            <a:endParaRPr lang="ru-RU"/>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69634"/>
                                        </p:tgtEl>
                                        <p:attrNameLst>
                                          <p:attrName>style.visibility</p:attrName>
                                        </p:attrNameLst>
                                      </p:cBhvr>
                                      <p:to>
                                        <p:strVal val="visible"/>
                                      </p:to>
                                    </p:set>
                                    <p:anim calcmode="lin" valueType="num">
                                      <p:cBhvr>
                                        <p:cTn id="7" dur="2000" fill="hold"/>
                                        <p:tgtEl>
                                          <p:spTgt spid="69634"/>
                                        </p:tgtEl>
                                        <p:attrNameLst>
                                          <p:attrName>ppt_w</p:attrName>
                                        </p:attrNameLst>
                                      </p:cBhvr>
                                      <p:tavLst>
                                        <p:tav tm="0">
                                          <p:val>
                                            <p:fltVal val="0"/>
                                          </p:val>
                                        </p:tav>
                                        <p:tav tm="100000">
                                          <p:val>
                                            <p:strVal val="#ppt_w"/>
                                          </p:val>
                                        </p:tav>
                                      </p:tavLst>
                                    </p:anim>
                                    <p:anim calcmode="lin" valueType="num">
                                      <p:cBhvr>
                                        <p:cTn id="8" dur="2000" fill="hold"/>
                                        <p:tgtEl>
                                          <p:spTgt spid="69634"/>
                                        </p:tgtEl>
                                        <p:attrNameLst>
                                          <p:attrName>ppt_h</p:attrName>
                                        </p:attrNameLst>
                                      </p:cBhvr>
                                      <p:tavLst>
                                        <p:tav tm="0">
                                          <p:val>
                                            <p:fltVal val="0"/>
                                          </p:val>
                                        </p:tav>
                                        <p:tav tm="100000">
                                          <p:val>
                                            <p:strVal val="#ppt_h"/>
                                          </p:val>
                                        </p:tav>
                                      </p:tavLst>
                                    </p:anim>
                                    <p:anim calcmode="lin" valueType="num">
                                      <p:cBhvr>
                                        <p:cTn id="9" dur="2000" fill="hold"/>
                                        <p:tgtEl>
                                          <p:spTgt spid="69634"/>
                                        </p:tgtEl>
                                        <p:attrNameLst>
                                          <p:attrName>style.rotation</p:attrName>
                                        </p:attrNameLst>
                                      </p:cBhvr>
                                      <p:tavLst>
                                        <p:tav tm="0">
                                          <p:val>
                                            <p:fltVal val="90"/>
                                          </p:val>
                                        </p:tav>
                                        <p:tav tm="100000">
                                          <p:val>
                                            <p:fltVal val="0"/>
                                          </p:val>
                                        </p:tav>
                                      </p:tavLst>
                                    </p:anim>
                                    <p:animEffect transition="in" filter="fade">
                                      <p:cBhvr>
                                        <p:cTn id="10" dur="2000"/>
                                        <p:tgtEl>
                                          <p:spTgt spid="69634"/>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69635"/>
                                        </p:tgtEl>
                                        <p:attrNameLst>
                                          <p:attrName>style.visibility</p:attrName>
                                        </p:attrNameLst>
                                      </p:cBhvr>
                                      <p:to>
                                        <p:strVal val="visible"/>
                                      </p:to>
                                    </p:set>
                                    <p:anim calcmode="lin" valueType="num">
                                      <p:cBhvr>
                                        <p:cTn id="15" dur="3000" fill="hold"/>
                                        <p:tgtEl>
                                          <p:spTgt spid="69635"/>
                                        </p:tgtEl>
                                        <p:attrNameLst>
                                          <p:attrName>ppt_w</p:attrName>
                                        </p:attrNameLst>
                                      </p:cBhvr>
                                      <p:tavLst>
                                        <p:tav tm="0">
                                          <p:val>
                                            <p:fltVal val="0"/>
                                          </p:val>
                                        </p:tav>
                                        <p:tav tm="100000">
                                          <p:val>
                                            <p:strVal val="#ppt_w"/>
                                          </p:val>
                                        </p:tav>
                                      </p:tavLst>
                                    </p:anim>
                                    <p:anim calcmode="lin" valueType="num">
                                      <p:cBhvr>
                                        <p:cTn id="16" dur="3000" fill="hold"/>
                                        <p:tgtEl>
                                          <p:spTgt spid="69635"/>
                                        </p:tgtEl>
                                        <p:attrNameLst>
                                          <p:attrName>ppt_h</p:attrName>
                                        </p:attrNameLst>
                                      </p:cBhvr>
                                      <p:tavLst>
                                        <p:tav tm="0">
                                          <p:val>
                                            <p:fltVal val="0"/>
                                          </p:val>
                                        </p:tav>
                                        <p:tav tm="100000">
                                          <p:val>
                                            <p:strVal val="#ppt_h"/>
                                          </p:val>
                                        </p:tav>
                                      </p:tavLst>
                                    </p:anim>
                                    <p:anim calcmode="lin" valueType="num">
                                      <p:cBhvr>
                                        <p:cTn id="17" dur="3000" fill="hold"/>
                                        <p:tgtEl>
                                          <p:spTgt spid="69635"/>
                                        </p:tgtEl>
                                        <p:attrNameLst>
                                          <p:attrName>ppt_x</p:attrName>
                                        </p:attrNameLst>
                                      </p:cBhvr>
                                      <p:tavLst>
                                        <p:tav tm="0" fmla="#ppt_x+(cos(-2*pi*(1-$))*-#ppt_x-sin(-2*pi*(1-$))*(1-#ppt_y))*(1-$)">
                                          <p:val>
                                            <p:fltVal val="0"/>
                                          </p:val>
                                        </p:tav>
                                        <p:tav tm="100000">
                                          <p:val>
                                            <p:fltVal val="1"/>
                                          </p:val>
                                        </p:tav>
                                      </p:tavLst>
                                    </p:anim>
                                    <p:anim calcmode="lin" valueType="num">
                                      <p:cBhvr>
                                        <p:cTn id="18" dur="3000" fill="hold"/>
                                        <p:tgtEl>
                                          <p:spTgt spid="69635"/>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4" grpId="0" animBg="1"/>
      <p:bldP spid="69635"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WordArt 2"/>
          <p:cNvSpPr>
            <a:spLocks noChangeArrowheads="1" noChangeShapeType="1" noTextEdit="1"/>
          </p:cNvSpPr>
          <p:nvPr/>
        </p:nvSpPr>
        <p:spPr bwMode="auto">
          <a:xfrm>
            <a:off x="323850" y="3141663"/>
            <a:ext cx="7988300" cy="1943100"/>
          </a:xfrm>
          <a:prstGeom prst="rect">
            <a:avLst/>
          </a:prstGeom>
        </p:spPr>
        <p:txBody>
          <a:bodyPr wrap="none" fromWordArt="1">
            <a:prstTxWarp prst="textSlantUp">
              <a:avLst>
                <a:gd name="adj" fmla="val 37255"/>
              </a:avLst>
            </a:prstTxWarp>
          </a:bodyPr>
          <a:lstStyle/>
          <a:p>
            <a:pPr algn="ctr"/>
            <a:r>
              <a:rPr lang="ru-RU" sz="3200" kern="10">
                <a:ln w="9525">
                  <a:solidFill>
                    <a:srgbClr val="000000"/>
                  </a:solidFill>
                  <a:round/>
                  <a:headEnd/>
                  <a:tailEnd/>
                </a:ln>
                <a:solidFill>
                  <a:srgbClr val="000000"/>
                </a:solidFill>
                <a:latin typeface="Times New Roman KZ"/>
              </a:rPr>
              <a:t>"Абай жолы" романының бас кейіпкері кім?</a:t>
            </a:r>
          </a:p>
        </p:txBody>
      </p:sp>
      <p:sp>
        <p:nvSpPr>
          <p:cNvPr id="71683" name="WordArt 3" descr="Бумажный пакет"/>
          <p:cNvSpPr>
            <a:spLocks noChangeArrowheads="1" noChangeShapeType="1" noTextEdit="1"/>
          </p:cNvSpPr>
          <p:nvPr/>
        </p:nvSpPr>
        <p:spPr bwMode="auto">
          <a:xfrm>
            <a:off x="971550" y="5300663"/>
            <a:ext cx="6408738" cy="1296987"/>
          </a:xfrm>
          <a:prstGeom prst="rect">
            <a:avLst/>
          </a:prstGeom>
        </p:spPr>
        <p:txBody>
          <a:bodyPr wrap="none" fromWordArt="1">
            <a:prstTxWarp prst="textPlain">
              <a:avLst>
                <a:gd name="adj" fmla="val 50000"/>
              </a:avLst>
            </a:prstTxWarp>
          </a:bodyPr>
          <a:lstStyle/>
          <a:p>
            <a:pPr algn="ctr"/>
            <a:r>
              <a:rPr lang="ru-RU" sz="3600" kern="10">
                <a:ln w="9525">
                  <a:solidFill>
                    <a:srgbClr val="008000"/>
                  </a:solidFill>
                  <a:round/>
                  <a:headEnd/>
                  <a:tailEnd/>
                </a:ln>
                <a:blipFill dpi="0" rotWithShape="0">
                  <a:blip r:embed="rId3"/>
                  <a:srcRect/>
                  <a:tile tx="0" ty="0" sx="100000" sy="100000" flip="none" algn="tl"/>
                </a:blipFill>
                <a:effectLst>
                  <a:outerShdw dist="563972" dir="14049741" sx="125000" sy="125000" algn="tl" rotWithShape="0">
                    <a:srgbClr val="C7DFD3">
                      <a:alpha val="79999"/>
                    </a:srgbClr>
                  </a:outerShdw>
                </a:effectLst>
                <a:latin typeface="Times New Roman"/>
                <a:cs typeface="Times New Roman"/>
              </a:rPr>
              <a:t>Абай Құнанбайұлы</a:t>
            </a:r>
          </a:p>
        </p:txBody>
      </p:sp>
      <p:sp>
        <p:nvSpPr>
          <p:cNvPr id="39940" name="AutoShape 4"/>
          <p:cNvSpPr>
            <a:spLocks noChangeArrowheads="1"/>
          </p:cNvSpPr>
          <p:nvPr/>
        </p:nvSpPr>
        <p:spPr bwMode="auto">
          <a:xfrm>
            <a:off x="2771775" y="260350"/>
            <a:ext cx="3348038" cy="935038"/>
          </a:xfrm>
          <a:prstGeom prst="flowChartTerminator">
            <a:avLst/>
          </a:prstGeom>
          <a:solidFill>
            <a:schemeClr val="accent1"/>
          </a:solidFill>
          <a:ln w="9525">
            <a:solidFill>
              <a:schemeClr val="tx1"/>
            </a:solidFill>
            <a:miter lim="800000"/>
            <a:headEnd/>
            <a:tailEnd/>
          </a:ln>
        </p:spPr>
        <p:txBody>
          <a:bodyPr wrap="none" anchor="ctr"/>
          <a:lstStyle/>
          <a:p>
            <a:pPr algn="ctr"/>
            <a:r>
              <a:rPr lang="kk-KZ" sz="2800"/>
              <a:t>Баспалдақтар</a:t>
            </a:r>
            <a:endParaRPr lang="ru-RU" sz="2800"/>
          </a:p>
        </p:txBody>
      </p:sp>
      <p:sp>
        <p:nvSpPr>
          <p:cNvPr id="39941" name="AutoShape 6"/>
          <p:cNvSpPr>
            <a:spLocks noChangeArrowheads="1"/>
          </p:cNvSpPr>
          <p:nvPr/>
        </p:nvSpPr>
        <p:spPr bwMode="auto">
          <a:xfrm>
            <a:off x="3563938" y="1628775"/>
            <a:ext cx="1871662" cy="1368425"/>
          </a:xfrm>
          <a:prstGeom prst="cube">
            <a:avLst>
              <a:gd name="adj" fmla="val 25000"/>
            </a:avLst>
          </a:prstGeom>
          <a:solidFill>
            <a:schemeClr val="accent1"/>
          </a:solidFill>
          <a:ln w="9525">
            <a:solidFill>
              <a:schemeClr val="tx1"/>
            </a:solidFill>
            <a:miter lim="800000"/>
            <a:headEnd/>
            <a:tailEnd/>
          </a:ln>
        </p:spPr>
        <p:txBody>
          <a:bodyPr wrap="none" anchor="ctr"/>
          <a:lstStyle/>
          <a:p>
            <a:pPr algn="ctr"/>
            <a:r>
              <a:rPr lang="kk-KZ" sz="2800"/>
              <a:t>50</a:t>
            </a:r>
            <a:endParaRPr lang="ru-RU" sz="2800"/>
          </a:p>
        </p:txBody>
      </p:sp>
      <p:sp>
        <p:nvSpPr>
          <p:cNvPr id="39942" name="AutoShape 7">
            <a:hlinkClick r:id="rId4" action="ppaction://hlinksldjump"/>
          </p:cNvPr>
          <p:cNvSpPr>
            <a:spLocks noChangeArrowheads="1"/>
          </p:cNvSpPr>
          <p:nvPr/>
        </p:nvSpPr>
        <p:spPr bwMode="auto">
          <a:xfrm>
            <a:off x="8027988" y="6308725"/>
            <a:ext cx="720725" cy="360363"/>
          </a:xfrm>
          <a:prstGeom prst="leftArrow">
            <a:avLst>
              <a:gd name="adj1" fmla="val 50000"/>
              <a:gd name="adj2" fmla="val 50000"/>
            </a:avLst>
          </a:prstGeom>
          <a:solidFill>
            <a:schemeClr val="accent1"/>
          </a:solidFill>
          <a:ln w="9525">
            <a:solidFill>
              <a:schemeClr val="tx1"/>
            </a:solidFill>
            <a:miter lim="800000"/>
            <a:headEnd/>
            <a:tailEnd/>
          </a:ln>
        </p:spPr>
        <p:txBody>
          <a:bodyPr wrap="none" anchor="ctr"/>
          <a:lstStyle/>
          <a:p>
            <a:endParaRPr lang="ru-RU"/>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1682"/>
                                        </p:tgtEl>
                                        <p:attrNameLst>
                                          <p:attrName>style.visibility</p:attrName>
                                        </p:attrNameLst>
                                      </p:cBhvr>
                                      <p:to>
                                        <p:strVal val="visible"/>
                                      </p:to>
                                    </p:set>
                                    <p:animEffect transition="in" filter="dissolve">
                                      <p:cBhvr>
                                        <p:cTn id="7" dur="3000"/>
                                        <p:tgtEl>
                                          <p:spTgt spid="716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iterate type="lt">
                                    <p:tmPct val="0"/>
                                  </p:iterate>
                                  <p:childTnLst>
                                    <p:set>
                                      <p:cBhvr>
                                        <p:cTn id="11" dur="1" fill="hold">
                                          <p:stCondLst>
                                            <p:cond delay="0"/>
                                          </p:stCondLst>
                                        </p:cTn>
                                        <p:tgtEl>
                                          <p:spTgt spid="71683"/>
                                        </p:tgtEl>
                                        <p:attrNameLst>
                                          <p:attrName>style.visibility</p:attrName>
                                        </p:attrNameLst>
                                      </p:cBhvr>
                                      <p:to>
                                        <p:strVal val="visible"/>
                                      </p:to>
                                    </p:set>
                                    <p:animEffect transition="in" filter="blinds(horizontal)">
                                      <p:cBhvr>
                                        <p:cTn id="12" dur="3000"/>
                                        <p:tgtEl>
                                          <p:spTgt spid="7168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1" presetClass="entr" presetSubtype="0" fill="hold" grpId="1" nodeType="clickEffect">
                                  <p:stCondLst>
                                    <p:cond delay="0"/>
                                  </p:stCondLst>
                                  <p:iterate type="lt">
                                    <p:tmPct val="5000"/>
                                  </p:iterate>
                                  <p:childTnLst>
                                    <p:set>
                                      <p:cBhvr>
                                        <p:cTn id="16" dur="1" fill="hold">
                                          <p:stCondLst>
                                            <p:cond delay="0"/>
                                          </p:stCondLst>
                                        </p:cTn>
                                        <p:tgtEl>
                                          <p:spTgt spid="71683"/>
                                        </p:tgtEl>
                                        <p:attrNameLst>
                                          <p:attrName>style.visibility</p:attrName>
                                        </p:attrNameLst>
                                      </p:cBhvr>
                                      <p:to>
                                        <p:strVal val="visible"/>
                                      </p:to>
                                    </p:set>
                                    <p:anim calcmode="lin" valueType="num">
                                      <p:cBhvr>
                                        <p:cTn id="17" dur="3000" fill="hold"/>
                                        <p:tgtEl>
                                          <p:spTgt spid="71683"/>
                                        </p:tgtEl>
                                        <p:attrNameLst>
                                          <p:attrName>ppt_w</p:attrName>
                                        </p:attrNameLst>
                                      </p:cBhvr>
                                      <p:tavLst>
                                        <p:tav tm="0">
                                          <p:val>
                                            <p:fltVal val="0"/>
                                          </p:val>
                                        </p:tav>
                                        <p:tav tm="100000">
                                          <p:val>
                                            <p:strVal val="#ppt_w"/>
                                          </p:val>
                                        </p:tav>
                                      </p:tavLst>
                                    </p:anim>
                                    <p:anim calcmode="lin" valueType="num">
                                      <p:cBhvr>
                                        <p:cTn id="18" dur="3000" fill="hold"/>
                                        <p:tgtEl>
                                          <p:spTgt spid="71683"/>
                                        </p:tgtEl>
                                        <p:attrNameLst>
                                          <p:attrName>ppt_h</p:attrName>
                                        </p:attrNameLst>
                                      </p:cBhvr>
                                      <p:tavLst>
                                        <p:tav tm="0">
                                          <p:val>
                                            <p:fltVal val="0"/>
                                          </p:val>
                                        </p:tav>
                                        <p:tav tm="100000">
                                          <p:val>
                                            <p:strVal val="#ppt_h"/>
                                          </p:val>
                                        </p:tav>
                                      </p:tavLst>
                                    </p:anim>
                                    <p:anim calcmode="lin" valueType="num">
                                      <p:cBhvr>
                                        <p:cTn id="19" dur="3000" fill="hold"/>
                                        <p:tgtEl>
                                          <p:spTgt spid="71683"/>
                                        </p:tgtEl>
                                        <p:attrNameLst>
                                          <p:attrName>style.rotation</p:attrName>
                                        </p:attrNameLst>
                                      </p:cBhvr>
                                      <p:tavLst>
                                        <p:tav tm="0">
                                          <p:val>
                                            <p:fltVal val="90"/>
                                          </p:val>
                                        </p:tav>
                                        <p:tav tm="100000">
                                          <p:val>
                                            <p:fltVal val="0"/>
                                          </p:val>
                                        </p:tav>
                                      </p:tavLst>
                                    </p:anim>
                                    <p:animEffect transition="in" filter="fade">
                                      <p:cBhvr>
                                        <p:cTn id="20" dur="3000"/>
                                        <p:tgtEl>
                                          <p:spTgt spid="716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2" grpId="0" animBg="1"/>
      <p:bldP spid="71683" grpId="0" animBg="1"/>
      <p:bldP spid="71683" grpId="1"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WordArt 2"/>
          <p:cNvSpPr>
            <a:spLocks noChangeArrowheads="1" noChangeShapeType="1" noTextEdit="1"/>
          </p:cNvSpPr>
          <p:nvPr/>
        </p:nvSpPr>
        <p:spPr bwMode="auto">
          <a:xfrm>
            <a:off x="684213" y="3500438"/>
            <a:ext cx="7777162" cy="18573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Wave1">
              <a:avLst>
                <a:gd name="adj1" fmla="val 13005"/>
                <a:gd name="adj2" fmla="val 0"/>
              </a:avLst>
            </a:prstTxWarp>
          </a:bodyPr>
          <a:lstStyle/>
          <a:p>
            <a:pPr algn="ctr"/>
            <a:r>
              <a:rPr lang="ru-RU" sz="3600" kern="10">
                <a:gradFill rotWithShape="1">
                  <a:gsLst>
                    <a:gs pos="0">
                      <a:srgbClr val="9999FF"/>
                    </a:gs>
                    <a:gs pos="100000">
                      <a:srgbClr val="009999"/>
                    </a:gs>
                  </a:gsLst>
                  <a:lin ang="5400000" scaled="1"/>
                </a:gradFill>
                <a:effectLst>
                  <a:outerShdw dist="53882" dir="2700000" algn="ctr" rotWithShape="0">
                    <a:srgbClr val="C0C0C0">
                      <a:alpha val="79999"/>
                    </a:srgbClr>
                  </a:outerShdw>
                </a:effectLst>
                <a:latin typeface="Times New Roman"/>
                <a:cs typeface="Times New Roman"/>
              </a:rPr>
              <a:t>Күшікбай батыр туралы қай </a:t>
            </a:r>
          </a:p>
          <a:p>
            <a:pPr algn="ctr"/>
            <a:r>
              <a:rPr lang="ru-RU" sz="3600" kern="10">
                <a:gradFill rotWithShape="1">
                  <a:gsLst>
                    <a:gs pos="0">
                      <a:srgbClr val="9999FF"/>
                    </a:gs>
                    <a:gs pos="100000">
                      <a:srgbClr val="009999"/>
                    </a:gs>
                  </a:gsLst>
                  <a:lin ang="5400000" scaled="1"/>
                </a:gradFill>
                <a:effectLst>
                  <a:outerShdw dist="53882" dir="2700000" algn="ctr" rotWithShape="0">
                    <a:srgbClr val="C0C0C0">
                      <a:alpha val="79999"/>
                    </a:srgbClr>
                  </a:outerShdw>
                </a:effectLst>
                <a:latin typeface="Times New Roman"/>
                <a:cs typeface="Times New Roman"/>
              </a:rPr>
              <a:t>әңгімеде айтылады?</a:t>
            </a:r>
          </a:p>
        </p:txBody>
      </p:sp>
      <p:sp>
        <p:nvSpPr>
          <p:cNvPr id="73731" name="WordArt 3"/>
          <p:cNvSpPr>
            <a:spLocks noChangeArrowheads="1" noChangeShapeType="1" noTextEdit="1"/>
          </p:cNvSpPr>
          <p:nvPr/>
        </p:nvSpPr>
        <p:spPr bwMode="auto">
          <a:xfrm>
            <a:off x="1692275" y="5589588"/>
            <a:ext cx="5975350" cy="8636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ru-RU" sz="3600" kern="10" spc="720">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Times New Roman KZ"/>
              </a:rPr>
              <a:t>Қорғансыздың күні</a:t>
            </a:r>
          </a:p>
        </p:txBody>
      </p:sp>
      <p:sp>
        <p:nvSpPr>
          <p:cNvPr id="40964" name="AutoShape 4"/>
          <p:cNvSpPr>
            <a:spLocks noChangeArrowheads="1"/>
          </p:cNvSpPr>
          <p:nvPr/>
        </p:nvSpPr>
        <p:spPr bwMode="auto">
          <a:xfrm>
            <a:off x="2843213" y="188913"/>
            <a:ext cx="3348037" cy="1079500"/>
          </a:xfrm>
          <a:prstGeom prst="flowChartTerminator">
            <a:avLst/>
          </a:prstGeom>
          <a:solidFill>
            <a:schemeClr val="accent1"/>
          </a:solidFill>
          <a:ln w="9525">
            <a:solidFill>
              <a:schemeClr val="tx1"/>
            </a:solidFill>
            <a:miter lim="800000"/>
            <a:headEnd/>
            <a:tailEnd/>
          </a:ln>
        </p:spPr>
        <p:txBody>
          <a:bodyPr wrap="none" anchor="ctr"/>
          <a:lstStyle/>
          <a:p>
            <a:pPr algn="ctr"/>
            <a:r>
              <a:rPr lang="kk-KZ" sz="2800"/>
              <a:t>Баспалдақтар</a:t>
            </a:r>
            <a:endParaRPr lang="ru-RU" sz="2800"/>
          </a:p>
        </p:txBody>
      </p:sp>
      <p:sp>
        <p:nvSpPr>
          <p:cNvPr id="40965" name="AutoShape 6"/>
          <p:cNvSpPr>
            <a:spLocks noChangeArrowheads="1"/>
          </p:cNvSpPr>
          <p:nvPr/>
        </p:nvSpPr>
        <p:spPr bwMode="auto">
          <a:xfrm>
            <a:off x="3563938" y="1628775"/>
            <a:ext cx="1870075" cy="1368425"/>
          </a:xfrm>
          <a:prstGeom prst="cube">
            <a:avLst>
              <a:gd name="adj" fmla="val 25000"/>
            </a:avLst>
          </a:prstGeom>
          <a:solidFill>
            <a:schemeClr val="accent1"/>
          </a:solidFill>
          <a:ln w="9525">
            <a:solidFill>
              <a:schemeClr val="tx1"/>
            </a:solidFill>
            <a:miter lim="800000"/>
            <a:headEnd/>
            <a:tailEnd/>
          </a:ln>
        </p:spPr>
        <p:txBody>
          <a:bodyPr wrap="none" anchor="ctr"/>
          <a:lstStyle/>
          <a:p>
            <a:pPr algn="ctr"/>
            <a:r>
              <a:rPr lang="kk-KZ" sz="2800"/>
              <a:t>20</a:t>
            </a:r>
            <a:endParaRPr lang="ru-RU" sz="2800"/>
          </a:p>
        </p:txBody>
      </p:sp>
      <p:sp>
        <p:nvSpPr>
          <p:cNvPr id="40966" name="AutoShape 7">
            <a:hlinkClick r:id="rId3" action="ppaction://hlinksldjump"/>
          </p:cNvPr>
          <p:cNvSpPr>
            <a:spLocks noChangeArrowheads="1"/>
          </p:cNvSpPr>
          <p:nvPr/>
        </p:nvSpPr>
        <p:spPr bwMode="auto">
          <a:xfrm>
            <a:off x="8027988" y="6165850"/>
            <a:ext cx="792162" cy="692150"/>
          </a:xfrm>
          <a:prstGeom prst="leftArrow">
            <a:avLst>
              <a:gd name="adj1" fmla="val 50000"/>
              <a:gd name="adj2" fmla="val 28612"/>
            </a:avLst>
          </a:prstGeom>
          <a:solidFill>
            <a:schemeClr val="accent1"/>
          </a:solidFill>
          <a:ln w="9525">
            <a:solidFill>
              <a:schemeClr val="tx1"/>
            </a:solidFill>
            <a:miter lim="800000"/>
            <a:headEnd/>
            <a:tailEnd/>
          </a:ln>
        </p:spPr>
        <p:txBody>
          <a:bodyPr wrap="none" anchor="ctr"/>
          <a:lstStyle/>
          <a:p>
            <a:endParaRPr lang="ru-RU"/>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3730"/>
                                        </p:tgtEl>
                                        <p:attrNameLst>
                                          <p:attrName>style.visibility</p:attrName>
                                        </p:attrNameLst>
                                      </p:cBhvr>
                                      <p:to>
                                        <p:strVal val="visible"/>
                                      </p:to>
                                    </p:set>
                                    <p:animEffect transition="in" filter="dissolve">
                                      <p:cBhvr>
                                        <p:cTn id="7" dur="500"/>
                                        <p:tgtEl>
                                          <p:spTgt spid="7373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73731"/>
                                        </p:tgtEl>
                                        <p:attrNameLst>
                                          <p:attrName>style.visibility</p:attrName>
                                        </p:attrNameLst>
                                      </p:cBhvr>
                                      <p:to>
                                        <p:strVal val="visible"/>
                                      </p:to>
                                    </p:set>
                                    <p:animEffect transition="in" filter="circle(in)">
                                      <p:cBhvr>
                                        <p:cTn id="12" dur="2000"/>
                                        <p:tgtEl>
                                          <p:spTgt spid="737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0" grpId="0" animBg="1"/>
      <p:bldP spid="73731"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WordArt 2"/>
          <p:cNvSpPr>
            <a:spLocks noChangeArrowheads="1" noChangeShapeType="1" noTextEdit="1"/>
          </p:cNvSpPr>
          <p:nvPr/>
        </p:nvSpPr>
        <p:spPr bwMode="auto">
          <a:xfrm>
            <a:off x="250825" y="3789363"/>
            <a:ext cx="8893175" cy="1368425"/>
          </a:xfrm>
          <a:prstGeom prst="rect">
            <a:avLst/>
          </a:prstGeom>
        </p:spPr>
        <p:txBody>
          <a:bodyPr wrap="none" fromWordArt="1">
            <a:prstTxWarp prst="textPlain">
              <a:avLst>
                <a:gd name="adj" fmla="val 50000"/>
              </a:avLst>
            </a:prstTxWarp>
          </a:bodyPr>
          <a:lstStyle/>
          <a:p>
            <a:pPr algn="ctr"/>
            <a:r>
              <a:rPr lang="ru-RU" sz="3200" kern="10">
                <a:ln w="12700">
                  <a:solidFill>
                    <a:srgbClr val="3333CC"/>
                  </a:solidFill>
                  <a:round/>
                  <a:headEnd/>
                  <a:tailEnd/>
                </a:ln>
                <a:solidFill>
                  <a:srgbClr val="B2B2B2">
                    <a:alpha val="50195"/>
                  </a:srgbClr>
                </a:solidFill>
                <a:effectLst>
                  <a:outerShdw dist="45791" dir="2021404" algn="ctr" rotWithShape="0">
                    <a:srgbClr val="9999FF"/>
                  </a:outerShdw>
                </a:effectLst>
                <a:latin typeface="Times New Roman KZ"/>
              </a:rPr>
              <a:t>"Қараш-қараш оқиғасының" </a:t>
            </a:r>
          </a:p>
          <a:p>
            <a:pPr algn="ctr"/>
            <a:r>
              <a:rPr lang="ru-RU" sz="3200" kern="10">
                <a:ln w="12700">
                  <a:solidFill>
                    <a:srgbClr val="3333CC"/>
                  </a:solidFill>
                  <a:round/>
                  <a:headEnd/>
                  <a:tailEnd/>
                </a:ln>
                <a:solidFill>
                  <a:srgbClr val="B2B2B2">
                    <a:alpha val="50195"/>
                  </a:srgbClr>
                </a:solidFill>
                <a:effectLst>
                  <a:outerShdw dist="45791" dir="2021404" algn="ctr" rotWithShape="0">
                    <a:srgbClr val="9999FF"/>
                  </a:outerShdw>
                </a:effectLst>
                <a:latin typeface="Times New Roman KZ"/>
              </a:rPr>
              <a:t>бас кейіпкері</a:t>
            </a:r>
          </a:p>
        </p:txBody>
      </p:sp>
      <p:sp>
        <p:nvSpPr>
          <p:cNvPr id="75779" name="WordArt 3"/>
          <p:cNvSpPr>
            <a:spLocks noChangeArrowheads="1" noChangeShapeType="1" noTextEdit="1"/>
          </p:cNvSpPr>
          <p:nvPr/>
        </p:nvSpPr>
        <p:spPr bwMode="auto">
          <a:xfrm>
            <a:off x="2843213" y="5373688"/>
            <a:ext cx="4105275" cy="1079500"/>
          </a:xfrm>
          <a:prstGeom prst="rect">
            <a:avLst/>
          </a:prstGeom>
        </p:spPr>
        <p:txBody>
          <a:bodyPr wrap="none" fromWordArt="1">
            <a:prstTxWarp prst="textPlain">
              <a:avLst>
                <a:gd name="adj" fmla="val 50000"/>
              </a:avLst>
            </a:prstTxWarp>
          </a:bodyPr>
          <a:lstStyle/>
          <a:p>
            <a:pPr algn="ctr"/>
            <a:r>
              <a:rPr lang="ru-RU"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Times New Roman KZ"/>
              </a:rPr>
              <a:t>Бақтығұл</a:t>
            </a:r>
          </a:p>
        </p:txBody>
      </p:sp>
      <p:sp>
        <p:nvSpPr>
          <p:cNvPr id="41988" name="AutoShape 4"/>
          <p:cNvSpPr>
            <a:spLocks noChangeArrowheads="1"/>
          </p:cNvSpPr>
          <p:nvPr/>
        </p:nvSpPr>
        <p:spPr bwMode="auto">
          <a:xfrm>
            <a:off x="2555875" y="188913"/>
            <a:ext cx="3744913" cy="1079500"/>
          </a:xfrm>
          <a:prstGeom prst="flowChartTerminator">
            <a:avLst/>
          </a:prstGeom>
          <a:solidFill>
            <a:schemeClr val="accent1"/>
          </a:solidFill>
          <a:ln w="9525">
            <a:solidFill>
              <a:schemeClr val="tx1"/>
            </a:solidFill>
            <a:miter lim="800000"/>
            <a:headEnd/>
            <a:tailEnd/>
          </a:ln>
        </p:spPr>
        <p:txBody>
          <a:bodyPr wrap="none" anchor="ctr"/>
          <a:lstStyle/>
          <a:p>
            <a:pPr algn="ctr"/>
            <a:r>
              <a:rPr lang="kk-KZ" sz="2800"/>
              <a:t>Баспалдақтар</a:t>
            </a:r>
            <a:endParaRPr lang="ru-RU" sz="2800"/>
          </a:p>
        </p:txBody>
      </p:sp>
      <p:sp>
        <p:nvSpPr>
          <p:cNvPr id="41989" name="AutoShape 6"/>
          <p:cNvSpPr>
            <a:spLocks noChangeArrowheads="1"/>
          </p:cNvSpPr>
          <p:nvPr/>
        </p:nvSpPr>
        <p:spPr bwMode="auto">
          <a:xfrm>
            <a:off x="3348038" y="1700213"/>
            <a:ext cx="1871662" cy="1439862"/>
          </a:xfrm>
          <a:prstGeom prst="cube">
            <a:avLst>
              <a:gd name="adj" fmla="val 25000"/>
            </a:avLst>
          </a:prstGeom>
          <a:solidFill>
            <a:schemeClr val="accent1"/>
          </a:solidFill>
          <a:ln w="9525">
            <a:solidFill>
              <a:schemeClr val="tx1"/>
            </a:solidFill>
            <a:miter lim="800000"/>
            <a:headEnd/>
            <a:tailEnd/>
          </a:ln>
        </p:spPr>
        <p:txBody>
          <a:bodyPr wrap="none" anchor="ctr"/>
          <a:lstStyle/>
          <a:p>
            <a:pPr algn="ctr"/>
            <a:r>
              <a:rPr lang="kk-KZ" sz="2800"/>
              <a:t>30</a:t>
            </a:r>
            <a:endParaRPr lang="ru-RU" sz="2800"/>
          </a:p>
        </p:txBody>
      </p:sp>
      <p:sp>
        <p:nvSpPr>
          <p:cNvPr id="41990" name="AutoShape 7">
            <a:hlinkClick r:id="rId3" action="ppaction://hlinksldjump"/>
          </p:cNvPr>
          <p:cNvSpPr>
            <a:spLocks noChangeArrowheads="1"/>
          </p:cNvSpPr>
          <p:nvPr/>
        </p:nvSpPr>
        <p:spPr bwMode="auto">
          <a:xfrm>
            <a:off x="7667625" y="6308725"/>
            <a:ext cx="1152525" cy="360363"/>
          </a:xfrm>
          <a:prstGeom prst="leftArrow">
            <a:avLst>
              <a:gd name="adj1" fmla="val 50000"/>
              <a:gd name="adj2" fmla="val 79956"/>
            </a:avLst>
          </a:prstGeom>
          <a:solidFill>
            <a:schemeClr val="accent1"/>
          </a:solidFill>
          <a:ln w="9525">
            <a:solidFill>
              <a:schemeClr val="tx1"/>
            </a:solidFill>
            <a:miter lim="800000"/>
            <a:headEnd/>
            <a:tailEnd/>
          </a:ln>
        </p:spPr>
        <p:txBody>
          <a:bodyPr wrap="none" anchor="ctr"/>
          <a:lstStyle/>
          <a:p>
            <a:endParaRPr lang="ru-RU"/>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0" fill="hold" grpId="0" nodeType="clickEffect">
                                  <p:stCondLst>
                                    <p:cond delay="0"/>
                                  </p:stCondLst>
                                  <p:childTnLst>
                                    <p:set>
                                      <p:cBhvr>
                                        <p:cTn id="6" dur="1" fill="hold">
                                          <p:stCondLst>
                                            <p:cond delay="0"/>
                                          </p:stCondLst>
                                        </p:cTn>
                                        <p:tgtEl>
                                          <p:spTgt spid="7577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1" presetClass="entr" presetSubtype="0" fill="hold" grpId="0" nodeType="clickEffect">
                                  <p:stCondLst>
                                    <p:cond delay="0"/>
                                  </p:stCondLst>
                                  <p:iterate type="lt">
                                    <p:tmPct val="5000"/>
                                  </p:iterate>
                                  <p:childTnLst>
                                    <p:set>
                                      <p:cBhvr>
                                        <p:cTn id="10" dur="1" fill="hold">
                                          <p:stCondLst>
                                            <p:cond delay="0"/>
                                          </p:stCondLst>
                                        </p:cTn>
                                        <p:tgtEl>
                                          <p:spTgt spid="75779"/>
                                        </p:tgtEl>
                                        <p:attrNameLst>
                                          <p:attrName>style.visibility</p:attrName>
                                        </p:attrNameLst>
                                      </p:cBhvr>
                                      <p:to>
                                        <p:strVal val="visible"/>
                                      </p:to>
                                    </p:set>
                                    <p:anim calcmode="lin" valueType="num">
                                      <p:cBhvr>
                                        <p:cTn id="11" dur="2000" fill="hold"/>
                                        <p:tgtEl>
                                          <p:spTgt spid="75779"/>
                                        </p:tgtEl>
                                        <p:attrNameLst>
                                          <p:attrName>ppt_w</p:attrName>
                                        </p:attrNameLst>
                                      </p:cBhvr>
                                      <p:tavLst>
                                        <p:tav tm="0">
                                          <p:val>
                                            <p:fltVal val="0"/>
                                          </p:val>
                                        </p:tav>
                                        <p:tav tm="100000">
                                          <p:val>
                                            <p:strVal val="#ppt_w"/>
                                          </p:val>
                                        </p:tav>
                                      </p:tavLst>
                                    </p:anim>
                                    <p:anim calcmode="lin" valueType="num">
                                      <p:cBhvr>
                                        <p:cTn id="12" dur="2000" fill="hold"/>
                                        <p:tgtEl>
                                          <p:spTgt spid="75779"/>
                                        </p:tgtEl>
                                        <p:attrNameLst>
                                          <p:attrName>ppt_h</p:attrName>
                                        </p:attrNameLst>
                                      </p:cBhvr>
                                      <p:tavLst>
                                        <p:tav tm="0">
                                          <p:val>
                                            <p:fltVal val="0"/>
                                          </p:val>
                                        </p:tav>
                                        <p:tav tm="100000">
                                          <p:val>
                                            <p:strVal val="#ppt_h"/>
                                          </p:val>
                                        </p:tav>
                                      </p:tavLst>
                                    </p:anim>
                                    <p:anim calcmode="lin" valueType="num">
                                      <p:cBhvr>
                                        <p:cTn id="13" dur="2000" fill="hold"/>
                                        <p:tgtEl>
                                          <p:spTgt spid="75779"/>
                                        </p:tgtEl>
                                        <p:attrNameLst>
                                          <p:attrName>style.rotation</p:attrName>
                                        </p:attrNameLst>
                                      </p:cBhvr>
                                      <p:tavLst>
                                        <p:tav tm="0">
                                          <p:val>
                                            <p:fltVal val="90"/>
                                          </p:val>
                                        </p:tav>
                                        <p:tav tm="100000">
                                          <p:val>
                                            <p:fltVal val="0"/>
                                          </p:val>
                                        </p:tav>
                                      </p:tavLst>
                                    </p:anim>
                                    <p:animEffect transition="in" filter="fade">
                                      <p:cBhvr>
                                        <p:cTn id="14" dur="2000"/>
                                        <p:tgtEl>
                                          <p:spTgt spid="757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8" grpId="0" animBg="1"/>
      <p:bldP spid="75779"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457200" y="981075"/>
            <a:ext cx="8229600" cy="5149850"/>
          </a:xfrm>
        </p:spPr>
        <p:txBody>
          <a:bodyPr/>
          <a:lstStyle/>
          <a:p>
            <a:pPr eaLnBrk="1" hangingPunct="1">
              <a:buFont typeface="Wingdings" pitchFamily="2" charset="2"/>
              <a:buNone/>
              <a:defRPr/>
            </a:pPr>
            <a:endParaRPr lang="kk-KZ" i="1" smtClean="0"/>
          </a:p>
          <a:p>
            <a:pPr eaLnBrk="1" hangingPunct="1">
              <a:buFont typeface="Wingdings" pitchFamily="2" charset="2"/>
              <a:buNone/>
              <a:defRPr/>
            </a:pPr>
            <a:r>
              <a:rPr lang="kk-KZ" i="1" smtClean="0"/>
              <a:t>Мұхтар Әуезов – жомарт табиғаттың жарық дүниеге тым сараң сыйлайтын біртуары, халқымыздың парасат әлеміндегі ғасырлық ғажайып, саф таза сұлу, айрықша оқшау құбылысы, ХХ ғасырдың заңғар биігі.</a:t>
            </a:r>
            <a:endParaRPr lang="ru-RU" i="1" smtClean="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9" presetClass="entr" presetSubtype="0" decel="100000" fill="hold" grpId="0" nodeType="clickEffect">
                                  <p:stCondLst>
                                    <p:cond delay="0"/>
                                  </p:stCondLst>
                                  <p:iterate type="lt">
                                    <p:tmPct val="10000"/>
                                  </p:iterate>
                                  <p:childTnLst>
                                    <p:set>
                                      <p:cBhvr>
                                        <p:cTn id="6" dur="1" fill="hold">
                                          <p:stCondLst>
                                            <p:cond delay="0"/>
                                          </p:stCondLst>
                                        </p:cTn>
                                        <p:tgtEl>
                                          <p:spTgt spid="6147">
                                            <p:txEl>
                                              <p:pRg st="1" end="1"/>
                                            </p:txEl>
                                          </p:spTgt>
                                        </p:tgtEl>
                                        <p:attrNameLst>
                                          <p:attrName>style.visibility</p:attrName>
                                        </p:attrNameLst>
                                      </p:cBhvr>
                                      <p:to>
                                        <p:strVal val="visible"/>
                                      </p:to>
                                    </p:set>
                                    <p:anim calcmode="lin" valueType="num">
                                      <p:cBhvr>
                                        <p:cTn id="7" dur="2000" fill="hold"/>
                                        <p:tgtEl>
                                          <p:spTgt spid="6147">
                                            <p:txEl>
                                              <p:pRg st="1" end="1"/>
                                            </p:txEl>
                                          </p:spTgt>
                                        </p:tgtEl>
                                        <p:attrNameLst>
                                          <p:attrName>ppt_w</p:attrName>
                                        </p:attrNameLst>
                                      </p:cBhvr>
                                      <p:tavLst>
                                        <p:tav tm="0">
                                          <p:val>
                                            <p:fltVal val="0"/>
                                          </p:val>
                                        </p:tav>
                                        <p:tav tm="100000">
                                          <p:val>
                                            <p:strVal val="#ppt_w"/>
                                          </p:val>
                                        </p:tav>
                                      </p:tavLst>
                                    </p:anim>
                                    <p:anim calcmode="lin" valueType="num">
                                      <p:cBhvr>
                                        <p:cTn id="8" dur="2000" fill="hold"/>
                                        <p:tgtEl>
                                          <p:spTgt spid="6147">
                                            <p:txEl>
                                              <p:pRg st="1" end="1"/>
                                            </p:txEl>
                                          </p:spTgt>
                                        </p:tgtEl>
                                        <p:attrNameLst>
                                          <p:attrName>ppt_h</p:attrName>
                                        </p:attrNameLst>
                                      </p:cBhvr>
                                      <p:tavLst>
                                        <p:tav tm="0">
                                          <p:val>
                                            <p:fltVal val="0"/>
                                          </p:val>
                                        </p:tav>
                                        <p:tav tm="100000">
                                          <p:val>
                                            <p:strVal val="#ppt_h"/>
                                          </p:val>
                                        </p:tav>
                                      </p:tavLst>
                                    </p:anim>
                                    <p:anim calcmode="lin" valueType="num">
                                      <p:cBhvr>
                                        <p:cTn id="9" dur="2000" fill="hold"/>
                                        <p:tgtEl>
                                          <p:spTgt spid="6147">
                                            <p:txEl>
                                              <p:pRg st="1" end="1"/>
                                            </p:txEl>
                                          </p:spTgt>
                                        </p:tgtEl>
                                        <p:attrNameLst>
                                          <p:attrName>style.rotation</p:attrName>
                                        </p:attrNameLst>
                                      </p:cBhvr>
                                      <p:tavLst>
                                        <p:tav tm="0">
                                          <p:val>
                                            <p:fltVal val="360"/>
                                          </p:val>
                                        </p:tav>
                                        <p:tav tm="100000">
                                          <p:val>
                                            <p:fltVal val="0"/>
                                          </p:val>
                                        </p:tav>
                                      </p:tavLst>
                                    </p:anim>
                                    <p:animEffect transition="in" filter="fade">
                                      <p:cBhvr>
                                        <p:cTn id="10" dur="2000"/>
                                        <p:tgtEl>
                                          <p:spTgt spid="614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WordArt 2"/>
          <p:cNvSpPr>
            <a:spLocks noChangeArrowheads="1" noChangeShapeType="1" noTextEdit="1"/>
          </p:cNvSpPr>
          <p:nvPr/>
        </p:nvSpPr>
        <p:spPr bwMode="auto">
          <a:xfrm>
            <a:off x="250825" y="3789363"/>
            <a:ext cx="8642350" cy="1657350"/>
          </a:xfrm>
          <a:prstGeom prst="rect">
            <a:avLst/>
          </a:prstGeom>
        </p:spPr>
        <p:txBody>
          <a:bodyPr wrap="none" fromWordArt="1">
            <a:prstTxWarp prst="textPlain">
              <a:avLst>
                <a:gd name="adj" fmla="val 50000"/>
              </a:avLst>
            </a:prstTxWarp>
            <a:scene3d>
              <a:camera prst="legacyPerspectiveTopLeft"/>
              <a:lightRig rig="legacyNormal3" dir="r"/>
            </a:scene3d>
            <a:sp3d extrusionH="201600" prstMaterial="legacyMetal">
              <a:extrusionClr>
                <a:srgbClr val="FFFFFF"/>
              </a:extrusionClr>
            </a:sp3d>
          </a:bodyPr>
          <a:lstStyle/>
          <a:p>
            <a:pPr algn="ctr"/>
            <a:r>
              <a:rPr lang="ru-RU" sz="2800" kern="10">
                <a:ln w="9525">
                  <a:round/>
                  <a:headEnd/>
                  <a:tailEnd/>
                </a:ln>
                <a:gradFill rotWithShape="1">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gradFill>
                <a:latin typeface="Times New Roman"/>
                <a:cs typeface="Times New Roman"/>
              </a:rPr>
              <a:t>"Түнгі сарын" драматургиялық туындысы </a:t>
            </a:r>
          </a:p>
          <a:p>
            <a:pPr algn="ctr"/>
            <a:r>
              <a:rPr lang="ru-RU" sz="2800" kern="10">
                <a:ln w="9525">
                  <a:round/>
                  <a:headEnd/>
                  <a:tailEnd/>
                </a:ln>
                <a:gradFill rotWithShape="1">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gradFill>
                <a:latin typeface="Times New Roman"/>
                <a:cs typeface="Times New Roman"/>
              </a:rPr>
              <a:t>қандай тақырыпта жазылды?</a:t>
            </a:r>
          </a:p>
        </p:txBody>
      </p:sp>
      <p:sp>
        <p:nvSpPr>
          <p:cNvPr id="77827" name="WordArt 3"/>
          <p:cNvSpPr>
            <a:spLocks noChangeArrowheads="1" noChangeShapeType="1" noTextEdit="1"/>
          </p:cNvSpPr>
          <p:nvPr/>
        </p:nvSpPr>
        <p:spPr bwMode="auto">
          <a:xfrm>
            <a:off x="323850" y="5589588"/>
            <a:ext cx="8820150" cy="1008062"/>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ru-RU" sz="3200" kern="10">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Times New Roman KZ"/>
              </a:rPr>
              <a:t>1916 жылғы ұлт азаттық көтеріліс, </a:t>
            </a:r>
          </a:p>
          <a:p>
            <a:pPr algn="ctr"/>
            <a:r>
              <a:rPr lang="ru-RU" sz="3200" kern="10">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Times New Roman KZ"/>
              </a:rPr>
              <a:t>отаршылдыққа қарсы</a:t>
            </a:r>
          </a:p>
        </p:txBody>
      </p:sp>
      <p:sp>
        <p:nvSpPr>
          <p:cNvPr id="43012" name="AutoShape 4"/>
          <p:cNvSpPr>
            <a:spLocks noChangeArrowheads="1"/>
          </p:cNvSpPr>
          <p:nvPr/>
        </p:nvSpPr>
        <p:spPr bwMode="auto">
          <a:xfrm>
            <a:off x="2627313" y="188913"/>
            <a:ext cx="3889375" cy="1079500"/>
          </a:xfrm>
          <a:prstGeom prst="flowChartTerminator">
            <a:avLst/>
          </a:prstGeom>
          <a:solidFill>
            <a:schemeClr val="accent1"/>
          </a:solidFill>
          <a:ln w="9525">
            <a:solidFill>
              <a:schemeClr val="tx1"/>
            </a:solidFill>
            <a:miter lim="800000"/>
            <a:headEnd/>
            <a:tailEnd/>
          </a:ln>
        </p:spPr>
        <p:txBody>
          <a:bodyPr wrap="none" anchor="ctr"/>
          <a:lstStyle/>
          <a:p>
            <a:pPr algn="ctr"/>
            <a:r>
              <a:rPr lang="kk-KZ" sz="2800"/>
              <a:t>Баспалдақтар</a:t>
            </a:r>
            <a:endParaRPr lang="ru-RU" sz="2800"/>
          </a:p>
        </p:txBody>
      </p:sp>
      <p:sp>
        <p:nvSpPr>
          <p:cNvPr id="43013" name="AutoShape 6"/>
          <p:cNvSpPr>
            <a:spLocks noChangeArrowheads="1"/>
          </p:cNvSpPr>
          <p:nvPr/>
        </p:nvSpPr>
        <p:spPr bwMode="auto">
          <a:xfrm>
            <a:off x="3419475" y="1773238"/>
            <a:ext cx="1871663" cy="1511300"/>
          </a:xfrm>
          <a:prstGeom prst="cube">
            <a:avLst>
              <a:gd name="adj" fmla="val 25000"/>
            </a:avLst>
          </a:prstGeom>
          <a:solidFill>
            <a:schemeClr val="accent1"/>
          </a:solidFill>
          <a:ln w="9525">
            <a:solidFill>
              <a:schemeClr val="tx1"/>
            </a:solidFill>
            <a:miter lim="800000"/>
            <a:headEnd/>
            <a:tailEnd/>
          </a:ln>
        </p:spPr>
        <p:txBody>
          <a:bodyPr wrap="none" anchor="ctr"/>
          <a:lstStyle/>
          <a:p>
            <a:pPr algn="ctr"/>
            <a:r>
              <a:rPr lang="kk-KZ" sz="2800"/>
              <a:t>40</a:t>
            </a:r>
            <a:endParaRPr lang="ru-RU" sz="2800"/>
          </a:p>
        </p:txBody>
      </p:sp>
      <p:sp>
        <p:nvSpPr>
          <p:cNvPr id="43014" name="AutoShape 7">
            <a:hlinkClick r:id="rId3" action="ppaction://hlinksldjump"/>
          </p:cNvPr>
          <p:cNvSpPr>
            <a:spLocks noChangeArrowheads="1"/>
          </p:cNvSpPr>
          <p:nvPr/>
        </p:nvSpPr>
        <p:spPr bwMode="auto">
          <a:xfrm>
            <a:off x="8027988" y="6308725"/>
            <a:ext cx="792162" cy="360363"/>
          </a:xfrm>
          <a:prstGeom prst="leftArrow">
            <a:avLst>
              <a:gd name="adj1" fmla="val 50000"/>
              <a:gd name="adj2" fmla="val 54956"/>
            </a:avLst>
          </a:prstGeom>
          <a:solidFill>
            <a:schemeClr val="accent1"/>
          </a:solidFill>
          <a:ln w="9525">
            <a:solidFill>
              <a:schemeClr val="tx1"/>
            </a:solidFill>
            <a:miter lim="800000"/>
            <a:headEnd/>
            <a:tailEnd/>
          </a:ln>
        </p:spPr>
        <p:txBody>
          <a:bodyPr wrap="none" anchor="ctr"/>
          <a:lstStyle/>
          <a:p>
            <a:endParaRPr lang="ru-RU"/>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77826"/>
                                        </p:tgtEl>
                                        <p:attrNameLst>
                                          <p:attrName>style.visibility</p:attrName>
                                        </p:attrNameLst>
                                      </p:cBhvr>
                                      <p:to>
                                        <p:strVal val="visible"/>
                                      </p:to>
                                    </p:set>
                                    <p:anim calcmode="lin" valueType="num">
                                      <p:cBhvr>
                                        <p:cTn id="7" dur="2000" fill="hold"/>
                                        <p:tgtEl>
                                          <p:spTgt spid="77826"/>
                                        </p:tgtEl>
                                        <p:attrNameLst>
                                          <p:attrName>ppt_w</p:attrName>
                                        </p:attrNameLst>
                                      </p:cBhvr>
                                      <p:tavLst>
                                        <p:tav tm="0">
                                          <p:val>
                                            <p:fltVal val="0"/>
                                          </p:val>
                                        </p:tav>
                                        <p:tav tm="100000">
                                          <p:val>
                                            <p:strVal val="#ppt_w"/>
                                          </p:val>
                                        </p:tav>
                                      </p:tavLst>
                                    </p:anim>
                                    <p:anim calcmode="lin" valueType="num">
                                      <p:cBhvr>
                                        <p:cTn id="8" dur="2000" fill="hold"/>
                                        <p:tgtEl>
                                          <p:spTgt spid="77826"/>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77827"/>
                                        </p:tgtEl>
                                        <p:attrNameLst>
                                          <p:attrName>style.visibility</p:attrName>
                                        </p:attrNameLst>
                                      </p:cBhvr>
                                      <p:to>
                                        <p:strVal val="visible"/>
                                      </p:to>
                                    </p:set>
                                    <p:animEffect transition="in" filter="wipe(down)">
                                      <p:cBhvr>
                                        <p:cTn id="13" dur="2000"/>
                                        <p:tgtEl>
                                          <p:spTgt spid="778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6" grpId="0" animBg="1"/>
      <p:bldP spid="77827"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WordArt 2"/>
          <p:cNvSpPr>
            <a:spLocks noChangeArrowheads="1" noChangeShapeType="1" noTextEdit="1"/>
          </p:cNvSpPr>
          <p:nvPr/>
        </p:nvSpPr>
        <p:spPr bwMode="auto">
          <a:xfrm>
            <a:off x="1908175" y="5876925"/>
            <a:ext cx="5184775" cy="792163"/>
          </a:xfrm>
          <a:prstGeom prst="rect">
            <a:avLst/>
          </a:prstGeom>
        </p:spPr>
        <p:txBody>
          <a:bodyPr wrap="none" fromWordArt="1">
            <a:prstTxWarp prst="textPlain">
              <a:avLst>
                <a:gd name="adj" fmla="val 50000"/>
              </a:avLst>
            </a:prstTxWarp>
          </a:bodyPr>
          <a:lstStyle/>
          <a:p>
            <a:pPr algn="ctr"/>
            <a:r>
              <a:rPr lang="ru-RU" sz="3600" kern="10">
                <a:ln w="12700">
                  <a:solidFill>
                    <a:srgbClr val="3333CC"/>
                  </a:solidFill>
                  <a:round/>
                  <a:headEnd/>
                  <a:tailEnd/>
                </a:ln>
                <a:solidFill>
                  <a:srgbClr val="B2B2B2">
                    <a:alpha val="50195"/>
                  </a:srgbClr>
                </a:solidFill>
                <a:effectLst>
                  <a:outerShdw dist="45791" dir="2021404" algn="ctr" rotWithShape="0">
                    <a:srgbClr val="9999FF"/>
                  </a:outerShdw>
                </a:effectLst>
                <a:latin typeface="Times New Roman KZ"/>
              </a:rPr>
              <a:t>"Еңлік- Кебек" пьесасы</a:t>
            </a:r>
          </a:p>
        </p:txBody>
      </p:sp>
      <p:sp>
        <p:nvSpPr>
          <p:cNvPr id="79875" name="WordArt 3"/>
          <p:cNvSpPr>
            <a:spLocks noChangeArrowheads="1" noChangeShapeType="1" noTextEdit="1"/>
          </p:cNvSpPr>
          <p:nvPr/>
        </p:nvSpPr>
        <p:spPr bwMode="auto">
          <a:xfrm>
            <a:off x="611188" y="3213100"/>
            <a:ext cx="7993062" cy="2447925"/>
          </a:xfrm>
          <a:prstGeom prst="rect">
            <a:avLst/>
          </a:prstGeom>
        </p:spPr>
        <p:txBody>
          <a:bodyPr wrap="none" fromWordArt="1">
            <a:prstTxWarp prst="textCanDown">
              <a:avLst>
                <a:gd name="adj" fmla="val 27042"/>
              </a:avLst>
            </a:prstTxWarp>
          </a:bodyPr>
          <a:lstStyle/>
          <a:p>
            <a:pPr algn="ctr"/>
            <a:r>
              <a:rPr lang="ru-RU" sz="2800" kern="10">
                <a:ln w="9525">
                  <a:solidFill>
                    <a:srgbClr val="000000"/>
                  </a:solidFill>
                  <a:round/>
                  <a:headEnd/>
                  <a:tailEnd/>
                </a:ln>
                <a:solidFill>
                  <a:srgbClr val="000000"/>
                </a:solidFill>
                <a:latin typeface="Times New Roman"/>
                <a:cs typeface="Times New Roman"/>
              </a:rPr>
              <a:t>1917 жылы Ойқұдық жайлауында </a:t>
            </a:r>
          </a:p>
          <a:p>
            <a:pPr algn="ctr"/>
            <a:r>
              <a:rPr lang="ru-RU" sz="2800" kern="10">
                <a:ln w="9525">
                  <a:solidFill>
                    <a:srgbClr val="000000"/>
                  </a:solidFill>
                  <a:round/>
                  <a:headEnd/>
                  <a:tailEnd/>
                </a:ln>
                <a:solidFill>
                  <a:srgbClr val="000000"/>
                </a:solidFill>
                <a:latin typeface="Times New Roman"/>
                <a:cs typeface="Times New Roman"/>
              </a:rPr>
              <a:t>Абайдың жары Әйгерімнің киіз үйінде </a:t>
            </a:r>
          </a:p>
          <a:p>
            <a:pPr algn="ctr"/>
            <a:r>
              <a:rPr lang="ru-RU" sz="2800" kern="10">
                <a:ln w="9525">
                  <a:solidFill>
                    <a:srgbClr val="000000"/>
                  </a:solidFill>
                  <a:round/>
                  <a:headEnd/>
                  <a:tailEnd/>
                </a:ln>
                <a:solidFill>
                  <a:srgbClr val="000000"/>
                </a:solidFill>
                <a:latin typeface="Times New Roman"/>
                <a:cs typeface="Times New Roman"/>
              </a:rPr>
              <a:t>тұңғыш жарық көрген туындысы </a:t>
            </a:r>
          </a:p>
        </p:txBody>
      </p:sp>
      <p:sp>
        <p:nvSpPr>
          <p:cNvPr id="44036" name="AutoShape 5"/>
          <p:cNvSpPr>
            <a:spLocks noChangeArrowheads="1"/>
          </p:cNvSpPr>
          <p:nvPr/>
        </p:nvSpPr>
        <p:spPr bwMode="auto">
          <a:xfrm>
            <a:off x="3708400" y="1844675"/>
            <a:ext cx="1871663" cy="1439863"/>
          </a:xfrm>
          <a:prstGeom prst="cube">
            <a:avLst>
              <a:gd name="adj" fmla="val 25000"/>
            </a:avLst>
          </a:prstGeom>
          <a:solidFill>
            <a:schemeClr val="accent1"/>
          </a:solidFill>
          <a:ln w="9525">
            <a:solidFill>
              <a:schemeClr val="tx1"/>
            </a:solidFill>
            <a:miter lim="800000"/>
            <a:headEnd/>
            <a:tailEnd/>
          </a:ln>
        </p:spPr>
        <p:txBody>
          <a:bodyPr wrap="none" anchor="ctr"/>
          <a:lstStyle/>
          <a:p>
            <a:pPr algn="ctr"/>
            <a:r>
              <a:rPr lang="kk-KZ" sz="2800"/>
              <a:t>50</a:t>
            </a:r>
            <a:endParaRPr lang="ru-RU" sz="2800"/>
          </a:p>
        </p:txBody>
      </p:sp>
      <p:sp>
        <p:nvSpPr>
          <p:cNvPr id="44037" name="AutoShape 6"/>
          <p:cNvSpPr>
            <a:spLocks noChangeArrowheads="1"/>
          </p:cNvSpPr>
          <p:nvPr/>
        </p:nvSpPr>
        <p:spPr bwMode="auto">
          <a:xfrm>
            <a:off x="2771775" y="188913"/>
            <a:ext cx="3816350" cy="1152525"/>
          </a:xfrm>
          <a:prstGeom prst="flowChartTerminator">
            <a:avLst/>
          </a:prstGeom>
          <a:solidFill>
            <a:schemeClr val="accent1"/>
          </a:solidFill>
          <a:ln w="9525">
            <a:solidFill>
              <a:schemeClr val="tx1"/>
            </a:solidFill>
            <a:miter lim="800000"/>
            <a:headEnd/>
            <a:tailEnd/>
          </a:ln>
        </p:spPr>
        <p:txBody>
          <a:bodyPr wrap="none" anchor="ctr"/>
          <a:lstStyle/>
          <a:p>
            <a:pPr algn="ctr"/>
            <a:r>
              <a:rPr lang="kk-KZ" sz="2800"/>
              <a:t>Баспалдақтар</a:t>
            </a:r>
            <a:endParaRPr lang="ru-RU" sz="2800"/>
          </a:p>
        </p:txBody>
      </p:sp>
      <p:sp>
        <p:nvSpPr>
          <p:cNvPr id="44038" name="AutoShape 7">
            <a:hlinkClick r:id="rId3" action="ppaction://hlinksldjump"/>
          </p:cNvPr>
          <p:cNvSpPr>
            <a:spLocks noChangeArrowheads="1"/>
          </p:cNvSpPr>
          <p:nvPr/>
        </p:nvSpPr>
        <p:spPr bwMode="auto">
          <a:xfrm>
            <a:off x="7380288" y="6021388"/>
            <a:ext cx="1295400" cy="431800"/>
          </a:xfrm>
          <a:prstGeom prst="lef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ru-RU"/>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9875"/>
                                        </p:tgtEl>
                                        <p:attrNameLst>
                                          <p:attrName>style.visibility</p:attrName>
                                        </p:attrNameLst>
                                      </p:cBhvr>
                                      <p:to>
                                        <p:strVal val="visible"/>
                                      </p:to>
                                    </p:set>
                                    <p:animEffect transition="in" filter="wipe(down)">
                                      <p:cBhvr>
                                        <p:cTn id="7" dur="2000"/>
                                        <p:tgtEl>
                                          <p:spTgt spid="7987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79874"/>
                                        </p:tgtEl>
                                        <p:attrNameLst>
                                          <p:attrName>style.visibility</p:attrName>
                                        </p:attrNameLst>
                                      </p:cBhvr>
                                      <p:to>
                                        <p:strVal val="visible"/>
                                      </p:to>
                                    </p:set>
                                    <p:animEffect transition="in" filter="diamond(in)">
                                      <p:cBhvr>
                                        <p:cTn id="12" dur="2000"/>
                                        <p:tgtEl>
                                          <p:spTgt spid="798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4" grpId="0" animBg="1"/>
      <p:bldP spid="79875"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WordArt 2"/>
          <p:cNvSpPr>
            <a:spLocks noChangeArrowheads="1" noChangeShapeType="1" noTextEdit="1"/>
          </p:cNvSpPr>
          <p:nvPr/>
        </p:nvSpPr>
        <p:spPr bwMode="auto">
          <a:xfrm>
            <a:off x="827088" y="3500438"/>
            <a:ext cx="7416800" cy="1441450"/>
          </a:xfrm>
          <a:prstGeom prst="rect">
            <a:avLst/>
          </a:prstGeom>
        </p:spPr>
        <p:txBody>
          <a:bodyPr wrap="none" fromWordArt="1">
            <a:prstTxWarp prst="textTriangle">
              <a:avLst>
                <a:gd name="adj" fmla="val 4847"/>
              </a:avLst>
            </a:prstTxWarp>
            <a:scene3d>
              <a:camera prst="legacyObliqueTopLeft"/>
              <a:lightRig rig="legacyNormal3" dir="r"/>
            </a:scene3d>
            <a:sp3d extrusionH="201600" prstMaterial="legacyMatte">
              <a:extrusionClr>
                <a:srgbClr val="0066CC"/>
              </a:extrusionClr>
            </a:sp3d>
          </a:bodyPr>
          <a:lstStyle/>
          <a:p>
            <a:pPr algn="ctr"/>
            <a:r>
              <a:rPr lang="ru-RU" sz="3600" kern="10">
                <a:ln w="9525">
                  <a:round/>
                  <a:headEnd/>
                  <a:tailEnd/>
                </a:ln>
                <a:gradFill rotWithShape="1">
                  <a:gsLst>
                    <a:gs pos="0">
                      <a:srgbClr val="FFFFCC"/>
                    </a:gs>
                    <a:gs pos="100000">
                      <a:srgbClr val="FF9999"/>
                    </a:gs>
                  </a:gsLst>
                  <a:lin ang="5400000" scaled="1"/>
                </a:gradFill>
                <a:latin typeface="Times New Roman"/>
                <a:cs typeface="Times New Roman"/>
              </a:rPr>
              <a:t>Мұхтарды кім деп танимыз?</a:t>
            </a:r>
          </a:p>
        </p:txBody>
      </p:sp>
      <p:sp>
        <p:nvSpPr>
          <p:cNvPr id="81923" name="WordArt 3" descr="Бумажный пакет"/>
          <p:cNvSpPr>
            <a:spLocks noChangeArrowheads="1" noChangeShapeType="1" noTextEdit="1"/>
          </p:cNvSpPr>
          <p:nvPr/>
        </p:nvSpPr>
        <p:spPr bwMode="auto">
          <a:xfrm>
            <a:off x="1476375" y="5300663"/>
            <a:ext cx="7127875" cy="1296987"/>
          </a:xfrm>
          <a:prstGeom prst="rect">
            <a:avLst/>
          </a:prstGeom>
        </p:spPr>
        <p:txBody>
          <a:bodyPr wrap="none" fromWordArt="1">
            <a:prstTxWarp prst="textCascadeUp">
              <a:avLst>
                <a:gd name="adj" fmla="val 100000"/>
              </a:avLst>
            </a:prstTxWarp>
            <a:scene3d>
              <a:camera prst="legacyPerspectiveTopLeft">
                <a:rot lat="0" lon="20519994" rev="0"/>
              </a:camera>
              <a:lightRig rig="legacyHarsh3" dir="r"/>
            </a:scene3d>
            <a:sp3d extrusionH="430200" prstMaterial="legacyMatte">
              <a:extrusionClr>
                <a:srgbClr val="006600"/>
              </a:extrusionClr>
            </a:sp3d>
          </a:bodyPr>
          <a:lstStyle/>
          <a:p>
            <a:pPr algn="ctr"/>
            <a:r>
              <a:rPr lang="ru-RU" sz="3600" kern="10">
                <a:ln w="9525">
                  <a:round/>
                  <a:headEnd/>
                  <a:tailEnd/>
                </a:ln>
                <a:blipFill dpi="0" rotWithShape="0">
                  <a:blip r:embed="rId3"/>
                  <a:srcRect/>
                  <a:tile tx="0" ty="0" sx="100000" sy="100000" flip="none" algn="tl"/>
                </a:blipFill>
                <a:latin typeface="Times New Roman KZ"/>
              </a:rPr>
              <a:t>Классик,   жазушы</a:t>
            </a:r>
          </a:p>
        </p:txBody>
      </p:sp>
      <p:sp>
        <p:nvSpPr>
          <p:cNvPr id="45060" name="AutoShape 4"/>
          <p:cNvSpPr>
            <a:spLocks noChangeArrowheads="1"/>
          </p:cNvSpPr>
          <p:nvPr/>
        </p:nvSpPr>
        <p:spPr bwMode="auto">
          <a:xfrm>
            <a:off x="2555875" y="188913"/>
            <a:ext cx="3887788" cy="1079500"/>
          </a:xfrm>
          <a:prstGeom prst="flowChartTerminator">
            <a:avLst/>
          </a:prstGeom>
          <a:solidFill>
            <a:schemeClr val="accent1"/>
          </a:solidFill>
          <a:ln w="9525">
            <a:solidFill>
              <a:schemeClr val="tx1"/>
            </a:solidFill>
            <a:miter lim="800000"/>
            <a:headEnd/>
            <a:tailEnd/>
          </a:ln>
        </p:spPr>
        <p:txBody>
          <a:bodyPr wrap="none" anchor="ctr"/>
          <a:lstStyle/>
          <a:p>
            <a:pPr algn="ctr"/>
            <a:r>
              <a:rPr lang="kk-KZ" sz="2400"/>
              <a:t>Сегіз қырлы- бір </a:t>
            </a:r>
          </a:p>
          <a:p>
            <a:pPr algn="ctr"/>
            <a:r>
              <a:rPr lang="kk-KZ" sz="2400"/>
              <a:t>сырлы</a:t>
            </a:r>
            <a:endParaRPr lang="ru-RU" sz="2400"/>
          </a:p>
        </p:txBody>
      </p:sp>
      <p:sp>
        <p:nvSpPr>
          <p:cNvPr id="45061" name="AutoShape 5"/>
          <p:cNvSpPr>
            <a:spLocks noChangeArrowheads="1"/>
          </p:cNvSpPr>
          <p:nvPr/>
        </p:nvSpPr>
        <p:spPr bwMode="auto">
          <a:xfrm>
            <a:off x="3276600" y="1628775"/>
            <a:ext cx="1798638" cy="1512888"/>
          </a:xfrm>
          <a:prstGeom prst="cube">
            <a:avLst>
              <a:gd name="adj" fmla="val 25000"/>
            </a:avLst>
          </a:prstGeom>
          <a:solidFill>
            <a:schemeClr val="accent1"/>
          </a:solidFill>
          <a:ln w="9525">
            <a:solidFill>
              <a:schemeClr val="tx1"/>
            </a:solidFill>
            <a:miter lim="800000"/>
            <a:headEnd/>
            <a:tailEnd/>
          </a:ln>
        </p:spPr>
        <p:txBody>
          <a:bodyPr wrap="none" anchor="ctr"/>
          <a:lstStyle/>
          <a:p>
            <a:pPr algn="ctr"/>
            <a:r>
              <a:rPr lang="kk-KZ" sz="2800"/>
              <a:t>20</a:t>
            </a:r>
            <a:endParaRPr lang="ru-RU" sz="2800"/>
          </a:p>
        </p:txBody>
      </p:sp>
      <p:sp>
        <p:nvSpPr>
          <p:cNvPr id="45062" name="AutoShape 6">
            <a:hlinkClick r:id="rId4" action="ppaction://hlinksldjump"/>
          </p:cNvPr>
          <p:cNvSpPr>
            <a:spLocks noChangeArrowheads="1"/>
          </p:cNvSpPr>
          <p:nvPr/>
        </p:nvSpPr>
        <p:spPr bwMode="auto">
          <a:xfrm>
            <a:off x="8243888" y="6237288"/>
            <a:ext cx="503237" cy="288925"/>
          </a:xfrm>
          <a:prstGeom prst="leftArrow">
            <a:avLst>
              <a:gd name="adj1" fmla="val 50000"/>
              <a:gd name="adj2" fmla="val 43544"/>
            </a:avLst>
          </a:prstGeom>
          <a:solidFill>
            <a:schemeClr val="accent1"/>
          </a:solidFill>
          <a:ln w="9525">
            <a:solidFill>
              <a:schemeClr val="tx1"/>
            </a:solidFill>
            <a:miter lim="800000"/>
            <a:headEnd/>
            <a:tailEnd/>
          </a:ln>
        </p:spPr>
        <p:txBody>
          <a:bodyPr wrap="none" anchor="ctr"/>
          <a:lstStyle/>
          <a:p>
            <a:endParaRPr lang="ru-RU"/>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81922"/>
                                        </p:tgtEl>
                                        <p:attrNameLst>
                                          <p:attrName>style.visibility</p:attrName>
                                        </p:attrNameLst>
                                      </p:cBhvr>
                                      <p:to>
                                        <p:strVal val="visible"/>
                                      </p:to>
                                    </p:set>
                                    <p:anim to="" calcmode="lin" valueType="num">
                                      <p:cBhvr>
                                        <p:cTn id="7" dur="1" fill="hold"/>
                                        <p:tgtEl>
                                          <p:spTgt spid="81922"/>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81923"/>
                                        </p:tgtEl>
                                        <p:attrNameLst>
                                          <p:attrName>style.visibility</p:attrName>
                                        </p:attrNameLst>
                                      </p:cBhvr>
                                      <p:to>
                                        <p:strVal val="visible"/>
                                      </p:to>
                                    </p:set>
                                    <p:animEffect transition="in" filter="checkerboard(across)">
                                      <p:cBhvr>
                                        <p:cTn id="12" dur="2000"/>
                                        <p:tgtEl>
                                          <p:spTgt spid="819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2" grpId="0" animBg="1"/>
      <p:bldP spid="81923"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WordArt 2"/>
          <p:cNvSpPr>
            <a:spLocks noChangeArrowheads="1" noChangeShapeType="1" noTextEdit="1"/>
          </p:cNvSpPr>
          <p:nvPr/>
        </p:nvSpPr>
        <p:spPr bwMode="auto">
          <a:xfrm>
            <a:off x="-468313" y="4292600"/>
            <a:ext cx="10369551" cy="504825"/>
          </a:xfrm>
          <a:prstGeom prst="rect">
            <a:avLst/>
          </a:prstGeom>
        </p:spPr>
        <p:txBody>
          <a:bodyPr spcFirstLastPara="1" wrap="none" fromWordArt="1">
            <a:prstTxWarp prst="textArchUp">
              <a:avLst>
                <a:gd name="adj" fmla="val 10946612"/>
              </a:avLst>
            </a:prstTxWarp>
          </a:bodyPr>
          <a:lstStyle/>
          <a:p>
            <a:pPr algn="ctr"/>
            <a:r>
              <a:rPr lang="ru-RU" sz="3600" kern="10">
                <a:ln w="9525">
                  <a:solidFill>
                    <a:srgbClr val="000000"/>
                  </a:solidFill>
                  <a:round/>
                  <a:headEnd/>
                  <a:tailEnd/>
                </a:ln>
                <a:solidFill>
                  <a:srgbClr val="000000"/>
                </a:solidFill>
                <a:latin typeface="Times New Roman KZ"/>
              </a:rPr>
              <a:t>Өмірінің соңғы күндеріне дейін</a:t>
            </a:r>
          </a:p>
          <a:p>
            <a:pPr algn="ctr"/>
            <a:r>
              <a:rPr lang="ru-RU" sz="3600" kern="10">
                <a:ln w="9525">
                  <a:solidFill>
                    <a:srgbClr val="000000"/>
                  </a:solidFill>
                  <a:round/>
                  <a:headEnd/>
                  <a:tailEnd/>
                </a:ln>
                <a:solidFill>
                  <a:srgbClr val="000000"/>
                </a:solidFill>
                <a:latin typeface="Times New Roman KZ"/>
              </a:rPr>
              <a:t> қандай жұмыспен айналысты?</a:t>
            </a:r>
          </a:p>
        </p:txBody>
      </p:sp>
      <p:sp>
        <p:nvSpPr>
          <p:cNvPr id="83971" name="WordArt 3"/>
          <p:cNvSpPr>
            <a:spLocks noChangeArrowheads="1" noChangeShapeType="1" noTextEdit="1"/>
          </p:cNvSpPr>
          <p:nvPr/>
        </p:nvSpPr>
        <p:spPr bwMode="auto">
          <a:xfrm>
            <a:off x="1116013" y="5516563"/>
            <a:ext cx="7416800" cy="10287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ru-RU" sz="3600" kern="10" spc="720">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Times New Roman KZ"/>
              </a:rPr>
              <a:t>Қазақ университетінде "Абайтану"</a:t>
            </a:r>
          </a:p>
          <a:p>
            <a:pPr algn="ctr"/>
            <a:r>
              <a:rPr lang="ru-RU" sz="3600" kern="10" spc="720">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Times New Roman KZ"/>
              </a:rPr>
              <a:t> курсынан дәріс берді</a:t>
            </a:r>
          </a:p>
        </p:txBody>
      </p:sp>
      <p:sp>
        <p:nvSpPr>
          <p:cNvPr id="46084" name="AutoShape 4"/>
          <p:cNvSpPr>
            <a:spLocks noChangeArrowheads="1"/>
          </p:cNvSpPr>
          <p:nvPr/>
        </p:nvSpPr>
        <p:spPr bwMode="auto">
          <a:xfrm>
            <a:off x="2771775" y="188913"/>
            <a:ext cx="3600450" cy="1008062"/>
          </a:xfrm>
          <a:prstGeom prst="flowChartTerminator">
            <a:avLst/>
          </a:prstGeom>
          <a:solidFill>
            <a:schemeClr val="accent1"/>
          </a:solidFill>
          <a:ln w="9525">
            <a:solidFill>
              <a:schemeClr val="tx1"/>
            </a:solidFill>
            <a:miter lim="800000"/>
            <a:headEnd/>
            <a:tailEnd/>
          </a:ln>
        </p:spPr>
        <p:txBody>
          <a:bodyPr wrap="none" anchor="ctr"/>
          <a:lstStyle/>
          <a:p>
            <a:pPr algn="ctr"/>
            <a:r>
              <a:rPr lang="kk-KZ" sz="2400"/>
              <a:t>Сегіз қырлы- бір </a:t>
            </a:r>
          </a:p>
          <a:p>
            <a:pPr algn="ctr"/>
            <a:r>
              <a:rPr lang="kk-KZ" sz="2400"/>
              <a:t>сырлы</a:t>
            </a:r>
            <a:endParaRPr lang="ru-RU" sz="2400"/>
          </a:p>
        </p:txBody>
      </p:sp>
      <p:sp>
        <p:nvSpPr>
          <p:cNvPr id="46085" name="AutoShape 6"/>
          <p:cNvSpPr>
            <a:spLocks noChangeArrowheads="1"/>
          </p:cNvSpPr>
          <p:nvPr/>
        </p:nvSpPr>
        <p:spPr bwMode="auto">
          <a:xfrm>
            <a:off x="3492500" y="1557338"/>
            <a:ext cx="1871663" cy="1439862"/>
          </a:xfrm>
          <a:prstGeom prst="cube">
            <a:avLst>
              <a:gd name="adj" fmla="val 25000"/>
            </a:avLst>
          </a:prstGeom>
          <a:solidFill>
            <a:schemeClr val="accent1"/>
          </a:solidFill>
          <a:ln w="9525">
            <a:solidFill>
              <a:schemeClr val="tx1"/>
            </a:solidFill>
            <a:miter lim="800000"/>
            <a:headEnd/>
            <a:tailEnd/>
          </a:ln>
        </p:spPr>
        <p:txBody>
          <a:bodyPr wrap="none" anchor="ctr"/>
          <a:lstStyle/>
          <a:p>
            <a:pPr algn="ctr"/>
            <a:r>
              <a:rPr lang="kk-KZ" sz="2800"/>
              <a:t>30</a:t>
            </a:r>
            <a:endParaRPr lang="ru-RU" sz="2800"/>
          </a:p>
        </p:txBody>
      </p:sp>
      <p:sp>
        <p:nvSpPr>
          <p:cNvPr id="46086" name="AutoShape 7">
            <a:hlinkClick r:id="rId3" action="ppaction://hlinksldjump"/>
          </p:cNvPr>
          <p:cNvSpPr>
            <a:spLocks noChangeArrowheads="1"/>
          </p:cNvSpPr>
          <p:nvPr/>
        </p:nvSpPr>
        <p:spPr bwMode="auto">
          <a:xfrm>
            <a:off x="7885113" y="6308725"/>
            <a:ext cx="790575" cy="360363"/>
          </a:xfrm>
          <a:prstGeom prst="leftArrow">
            <a:avLst>
              <a:gd name="adj1" fmla="val 50000"/>
              <a:gd name="adj2" fmla="val 54846"/>
            </a:avLst>
          </a:prstGeom>
          <a:solidFill>
            <a:schemeClr val="accent1"/>
          </a:solidFill>
          <a:ln w="9525">
            <a:solidFill>
              <a:schemeClr val="tx1"/>
            </a:solidFill>
            <a:miter lim="800000"/>
            <a:headEnd/>
            <a:tailEnd/>
          </a:ln>
        </p:spPr>
        <p:txBody>
          <a:bodyPr wrap="none" anchor="ctr"/>
          <a:lstStyle/>
          <a:p>
            <a:endParaRPr lang="ru-RU"/>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iterate type="lt">
                                    <p:tmPct val="0"/>
                                  </p:iterate>
                                  <p:childTnLst>
                                    <p:set>
                                      <p:cBhvr>
                                        <p:cTn id="6" dur="1" fill="hold">
                                          <p:stCondLst>
                                            <p:cond delay="0"/>
                                          </p:stCondLst>
                                        </p:cTn>
                                        <p:tgtEl>
                                          <p:spTgt spid="83970"/>
                                        </p:tgtEl>
                                        <p:attrNameLst>
                                          <p:attrName>style.visibility</p:attrName>
                                        </p:attrNameLst>
                                      </p:cBhvr>
                                      <p:to>
                                        <p:strVal val="visible"/>
                                      </p:to>
                                    </p:set>
                                    <p:animEffect transition="in" filter="wipe(down)">
                                      <p:cBhvr>
                                        <p:cTn id="7" dur="500"/>
                                        <p:tgtEl>
                                          <p:spTgt spid="839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1" presetClass="entr" presetSubtype="0" fill="hold" grpId="1" nodeType="clickEffect">
                                  <p:stCondLst>
                                    <p:cond delay="0"/>
                                  </p:stCondLst>
                                  <p:iterate type="lt">
                                    <p:tmPct val="5000"/>
                                  </p:iterate>
                                  <p:childTnLst>
                                    <p:set>
                                      <p:cBhvr>
                                        <p:cTn id="11" dur="1" fill="hold">
                                          <p:stCondLst>
                                            <p:cond delay="0"/>
                                          </p:stCondLst>
                                        </p:cTn>
                                        <p:tgtEl>
                                          <p:spTgt spid="83970"/>
                                        </p:tgtEl>
                                        <p:attrNameLst>
                                          <p:attrName>style.visibility</p:attrName>
                                        </p:attrNameLst>
                                      </p:cBhvr>
                                      <p:to>
                                        <p:strVal val="visible"/>
                                      </p:to>
                                    </p:set>
                                    <p:anim calcmode="lin" valueType="num">
                                      <p:cBhvr>
                                        <p:cTn id="12" dur="3000" fill="hold"/>
                                        <p:tgtEl>
                                          <p:spTgt spid="83970"/>
                                        </p:tgtEl>
                                        <p:attrNameLst>
                                          <p:attrName>ppt_w</p:attrName>
                                        </p:attrNameLst>
                                      </p:cBhvr>
                                      <p:tavLst>
                                        <p:tav tm="0">
                                          <p:val>
                                            <p:fltVal val="0"/>
                                          </p:val>
                                        </p:tav>
                                        <p:tav tm="100000">
                                          <p:val>
                                            <p:strVal val="#ppt_w"/>
                                          </p:val>
                                        </p:tav>
                                      </p:tavLst>
                                    </p:anim>
                                    <p:anim calcmode="lin" valueType="num">
                                      <p:cBhvr>
                                        <p:cTn id="13" dur="3000" fill="hold"/>
                                        <p:tgtEl>
                                          <p:spTgt spid="83970"/>
                                        </p:tgtEl>
                                        <p:attrNameLst>
                                          <p:attrName>ppt_h</p:attrName>
                                        </p:attrNameLst>
                                      </p:cBhvr>
                                      <p:tavLst>
                                        <p:tav tm="0">
                                          <p:val>
                                            <p:fltVal val="0"/>
                                          </p:val>
                                        </p:tav>
                                        <p:tav tm="100000">
                                          <p:val>
                                            <p:strVal val="#ppt_h"/>
                                          </p:val>
                                        </p:tav>
                                      </p:tavLst>
                                    </p:anim>
                                    <p:anim calcmode="lin" valueType="num">
                                      <p:cBhvr>
                                        <p:cTn id="14" dur="3000" fill="hold"/>
                                        <p:tgtEl>
                                          <p:spTgt spid="83970"/>
                                        </p:tgtEl>
                                        <p:attrNameLst>
                                          <p:attrName>style.rotation</p:attrName>
                                        </p:attrNameLst>
                                      </p:cBhvr>
                                      <p:tavLst>
                                        <p:tav tm="0">
                                          <p:val>
                                            <p:fltVal val="90"/>
                                          </p:val>
                                        </p:tav>
                                        <p:tav tm="100000">
                                          <p:val>
                                            <p:fltVal val="0"/>
                                          </p:val>
                                        </p:tav>
                                      </p:tavLst>
                                    </p:anim>
                                    <p:animEffect transition="in" filter="fade">
                                      <p:cBhvr>
                                        <p:cTn id="15" dur="3000"/>
                                        <p:tgtEl>
                                          <p:spTgt spid="83970"/>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31" presetClass="entr" presetSubtype="0" fill="hold" grpId="0" nodeType="clickEffect">
                                  <p:stCondLst>
                                    <p:cond delay="0"/>
                                  </p:stCondLst>
                                  <p:iterate type="lt">
                                    <p:tmPct val="5000"/>
                                  </p:iterate>
                                  <p:childTnLst>
                                    <p:set>
                                      <p:cBhvr>
                                        <p:cTn id="19" dur="1" fill="hold">
                                          <p:stCondLst>
                                            <p:cond delay="0"/>
                                          </p:stCondLst>
                                        </p:cTn>
                                        <p:tgtEl>
                                          <p:spTgt spid="83971"/>
                                        </p:tgtEl>
                                        <p:attrNameLst>
                                          <p:attrName>style.visibility</p:attrName>
                                        </p:attrNameLst>
                                      </p:cBhvr>
                                      <p:to>
                                        <p:strVal val="visible"/>
                                      </p:to>
                                    </p:set>
                                    <p:anim calcmode="lin" valueType="num">
                                      <p:cBhvr>
                                        <p:cTn id="20" dur="3000" fill="hold"/>
                                        <p:tgtEl>
                                          <p:spTgt spid="83971"/>
                                        </p:tgtEl>
                                        <p:attrNameLst>
                                          <p:attrName>ppt_w</p:attrName>
                                        </p:attrNameLst>
                                      </p:cBhvr>
                                      <p:tavLst>
                                        <p:tav tm="0">
                                          <p:val>
                                            <p:fltVal val="0"/>
                                          </p:val>
                                        </p:tav>
                                        <p:tav tm="100000">
                                          <p:val>
                                            <p:strVal val="#ppt_w"/>
                                          </p:val>
                                        </p:tav>
                                      </p:tavLst>
                                    </p:anim>
                                    <p:anim calcmode="lin" valueType="num">
                                      <p:cBhvr>
                                        <p:cTn id="21" dur="3000" fill="hold"/>
                                        <p:tgtEl>
                                          <p:spTgt spid="83971"/>
                                        </p:tgtEl>
                                        <p:attrNameLst>
                                          <p:attrName>ppt_h</p:attrName>
                                        </p:attrNameLst>
                                      </p:cBhvr>
                                      <p:tavLst>
                                        <p:tav tm="0">
                                          <p:val>
                                            <p:fltVal val="0"/>
                                          </p:val>
                                        </p:tav>
                                        <p:tav tm="100000">
                                          <p:val>
                                            <p:strVal val="#ppt_h"/>
                                          </p:val>
                                        </p:tav>
                                      </p:tavLst>
                                    </p:anim>
                                    <p:anim calcmode="lin" valueType="num">
                                      <p:cBhvr>
                                        <p:cTn id="22" dur="3000" fill="hold"/>
                                        <p:tgtEl>
                                          <p:spTgt spid="83971"/>
                                        </p:tgtEl>
                                        <p:attrNameLst>
                                          <p:attrName>style.rotation</p:attrName>
                                        </p:attrNameLst>
                                      </p:cBhvr>
                                      <p:tavLst>
                                        <p:tav tm="0">
                                          <p:val>
                                            <p:fltVal val="90"/>
                                          </p:val>
                                        </p:tav>
                                        <p:tav tm="100000">
                                          <p:val>
                                            <p:fltVal val="0"/>
                                          </p:val>
                                        </p:tav>
                                      </p:tavLst>
                                    </p:anim>
                                    <p:animEffect transition="in" filter="fade">
                                      <p:cBhvr>
                                        <p:cTn id="23" dur="3000"/>
                                        <p:tgtEl>
                                          <p:spTgt spid="839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0" grpId="0" animBg="1"/>
      <p:bldP spid="83970" grpId="1" animBg="1"/>
      <p:bldP spid="83971"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WordArt 2"/>
          <p:cNvSpPr>
            <a:spLocks noChangeArrowheads="1" noChangeShapeType="1" noTextEdit="1"/>
          </p:cNvSpPr>
          <p:nvPr/>
        </p:nvSpPr>
        <p:spPr bwMode="auto">
          <a:xfrm>
            <a:off x="179388" y="3429000"/>
            <a:ext cx="8642350" cy="1477963"/>
          </a:xfrm>
          <a:prstGeom prst="rect">
            <a:avLst/>
          </a:prstGeom>
        </p:spPr>
        <p:txBody>
          <a:bodyPr wrap="none" fromWordArt="1">
            <a:prstTxWarp prst="textPlain">
              <a:avLst>
                <a:gd name="adj" fmla="val 50000"/>
              </a:avLst>
            </a:prstTxWarp>
          </a:bodyPr>
          <a:lstStyle/>
          <a:p>
            <a:pPr algn="ctr"/>
            <a:r>
              <a:rPr lang="ru-RU"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Times New Roman KZ"/>
              </a:rPr>
              <a:t>1920-21 жылдары Семей облысында</a:t>
            </a:r>
          </a:p>
          <a:p>
            <a:pPr algn="ctr"/>
            <a:r>
              <a:rPr lang="ru-RU"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Times New Roman KZ"/>
              </a:rPr>
              <a:t> қандай жұмыс атқарды?</a:t>
            </a:r>
          </a:p>
        </p:txBody>
      </p:sp>
      <p:sp>
        <p:nvSpPr>
          <p:cNvPr id="86019" name="WordArt 3"/>
          <p:cNvSpPr>
            <a:spLocks noChangeArrowheads="1" noChangeShapeType="1" noTextEdit="1"/>
          </p:cNvSpPr>
          <p:nvPr/>
        </p:nvSpPr>
        <p:spPr bwMode="auto">
          <a:xfrm>
            <a:off x="179388" y="5445125"/>
            <a:ext cx="8785225" cy="1008063"/>
          </a:xfrm>
          <a:prstGeom prst="rect">
            <a:avLst/>
          </a:prstGeom>
        </p:spPr>
        <p:txBody>
          <a:bodyPr wrap="none" fromWordArt="1">
            <a:prstTxWarp prst="textPlain">
              <a:avLst>
                <a:gd name="adj" fmla="val 50000"/>
              </a:avLst>
            </a:prstTxWarp>
          </a:bodyPr>
          <a:lstStyle/>
          <a:p>
            <a:pPr algn="ctr"/>
            <a:r>
              <a:rPr lang="ru-RU" sz="3600" kern="10">
                <a:ln w="12700">
                  <a:solidFill>
                    <a:srgbClr val="3333CC"/>
                  </a:solidFill>
                  <a:round/>
                  <a:headEnd/>
                  <a:tailEnd/>
                </a:ln>
                <a:solidFill>
                  <a:srgbClr val="B2B2B2">
                    <a:alpha val="50195"/>
                  </a:srgbClr>
                </a:solidFill>
                <a:effectLst>
                  <a:outerShdw dist="45791" dir="2021404" algn="ctr" rotWithShape="0">
                    <a:srgbClr val="9999FF"/>
                  </a:outerShdw>
                </a:effectLst>
                <a:latin typeface="Times New Roman KZ"/>
              </a:rPr>
              <a:t>Облыстық соттың меңгерушісі</a:t>
            </a:r>
          </a:p>
          <a:p>
            <a:pPr algn="ctr"/>
            <a:r>
              <a:rPr lang="ru-RU" sz="3600" kern="10">
                <a:ln w="12700">
                  <a:solidFill>
                    <a:srgbClr val="3333CC"/>
                  </a:solidFill>
                  <a:round/>
                  <a:headEnd/>
                  <a:tailEnd/>
                </a:ln>
                <a:solidFill>
                  <a:srgbClr val="B2B2B2">
                    <a:alpha val="50195"/>
                  </a:srgbClr>
                </a:solidFill>
                <a:effectLst>
                  <a:outerShdw dist="45791" dir="2021404" algn="ctr" rotWithShape="0">
                    <a:srgbClr val="9999FF"/>
                  </a:outerShdw>
                </a:effectLst>
                <a:latin typeface="Times New Roman KZ"/>
              </a:rPr>
              <a:t> міндетін атқарды</a:t>
            </a:r>
          </a:p>
        </p:txBody>
      </p:sp>
      <p:sp>
        <p:nvSpPr>
          <p:cNvPr id="47108" name="AutoShape 4"/>
          <p:cNvSpPr>
            <a:spLocks noChangeArrowheads="1"/>
          </p:cNvSpPr>
          <p:nvPr/>
        </p:nvSpPr>
        <p:spPr bwMode="auto">
          <a:xfrm>
            <a:off x="2411413" y="260350"/>
            <a:ext cx="3887787" cy="1152525"/>
          </a:xfrm>
          <a:prstGeom prst="flowChartTerminator">
            <a:avLst/>
          </a:prstGeom>
          <a:solidFill>
            <a:schemeClr val="accent1"/>
          </a:solidFill>
          <a:ln w="9525">
            <a:solidFill>
              <a:schemeClr val="tx1"/>
            </a:solidFill>
            <a:miter lim="800000"/>
            <a:headEnd/>
            <a:tailEnd/>
          </a:ln>
        </p:spPr>
        <p:txBody>
          <a:bodyPr wrap="none" anchor="ctr"/>
          <a:lstStyle/>
          <a:p>
            <a:pPr algn="ctr"/>
            <a:r>
              <a:rPr lang="kk-KZ" sz="2800"/>
              <a:t>Сегіз қырлы- бір </a:t>
            </a:r>
          </a:p>
          <a:p>
            <a:pPr algn="ctr"/>
            <a:r>
              <a:rPr lang="kk-KZ" sz="2800"/>
              <a:t>сырлы</a:t>
            </a:r>
            <a:endParaRPr lang="ru-RU" sz="2800"/>
          </a:p>
        </p:txBody>
      </p:sp>
      <p:sp>
        <p:nvSpPr>
          <p:cNvPr id="47109" name="AutoShape 5"/>
          <p:cNvSpPr>
            <a:spLocks noChangeArrowheads="1"/>
          </p:cNvSpPr>
          <p:nvPr/>
        </p:nvSpPr>
        <p:spPr bwMode="auto">
          <a:xfrm>
            <a:off x="3419475" y="1628775"/>
            <a:ext cx="1871663" cy="1511300"/>
          </a:xfrm>
          <a:prstGeom prst="cube">
            <a:avLst>
              <a:gd name="adj" fmla="val 25000"/>
            </a:avLst>
          </a:prstGeom>
          <a:solidFill>
            <a:schemeClr val="accent1"/>
          </a:solidFill>
          <a:ln w="9525">
            <a:solidFill>
              <a:schemeClr val="tx1"/>
            </a:solidFill>
            <a:miter lim="800000"/>
            <a:headEnd/>
            <a:tailEnd/>
          </a:ln>
        </p:spPr>
        <p:txBody>
          <a:bodyPr wrap="none" anchor="ctr"/>
          <a:lstStyle/>
          <a:p>
            <a:pPr algn="ctr"/>
            <a:r>
              <a:rPr lang="kk-KZ" sz="2800"/>
              <a:t>40</a:t>
            </a:r>
            <a:endParaRPr lang="ru-RU" sz="2800"/>
          </a:p>
        </p:txBody>
      </p:sp>
      <p:sp>
        <p:nvSpPr>
          <p:cNvPr id="47110" name="AutoShape 6">
            <a:hlinkClick r:id="rId3" action="ppaction://hlinksldjump"/>
          </p:cNvPr>
          <p:cNvSpPr>
            <a:spLocks noChangeArrowheads="1"/>
          </p:cNvSpPr>
          <p:nvPr/>
        </p:nvSpPr>
        <p:spPr bwMode="auto">
          <a:xfrm>
            <a:off x="7885113" y="6165850"/>
            <a:ext cx="863600" cy="431800"/>
          </a:xfrm>
          <a:prstGeom prst="leftArrow">
            <a:avLst>
              <a:gd name="adj1" fmla="val 50000"/>
              <a:gd name="adj2" fmla="val 50000"/>
            </a:avLst>
          </a:prstGeom>
          <a:solidFill>
            <a:schemeClr val="accent1"/>
          </a:solidFill>
          <a:ln w="9525">
            <a:solidFill>
              <a:schemeClr val="tx1"/>
            </a:solidFill>
            <a:miter lim="800000"/>
            <a:headEnd/>
            <a:tailEnd/>
          </a:ln>
        </p:spPr>
        <p:txBody>
          <a:bodyPr wrap="none" anchor="ctr"/>
          <a:lstStyle/>
          <a:p>
            <a:endParaRPr lang="ru-RU"/>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86018"/>
                                        </p:tgtEl>
                                        <p:attrNameLst>
                                          <p:attrName>style.visibility</p:attrName>
                                        </p:attrNameLst>
                                      </p:cBhvr>
                                      <p:to>
                                        <p:strVal val="visible"/>
                                      </p:to>
                                    </p:set>
                                    <p:anim to="" calcmode="lin" valueType="num">
                                      <p:cBhvr>
                                        <p:cTn id="7" dur="1" fill="hold"/>
                                        <p:tgtEl>
                                          <p:spTgt spid="86018"/>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6019"/>
                                        </p:tgtEl>
                                        <p:attrNameLst>
                                          <p:attrName>style.visibility</p:attrName>
                                        </p:attrNameLst>
                                      </p:cBhvr>
                                      <p:to>
                                        <p:strVal val="visible"/>
                                      </p:to>
                                    </p:set>
                                    <p:animEffect transition="in" filter="fade">
                                      <p:cBhvr>
                                        <p:cTn id="12" dur="2000"/>
                                        <p:tgtEl>
                                          <p:spTgt spid="860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8" grpId="0" animBg="1"/>
      <p:bldP spid="86019"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WordArt 2" descr="Белый мрамор"/>
          <p:cNvSpPr>
            <a:spLocks noChangeArrowheads="1" noChangeShapeType="1" noTextEdit="1"/>
          </p:cNvSpPr>
          <p:nvPr/>
        </p:nvSpPr>
        <p:spPr bwMode="auto">
          <a:xfrm>
            <a:off x="611188" y="3644900"/>
            <a:ext cx="7561262" cy="863600"/>
          </a:xfrm>
          <a:prstGeom prst="rect">
            <a:avLst/>
          </a:prstGeom>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ru-RU" sz="3600" kern="10">
                <a:ln w="9525">
                  <a:round/>
                  <a:headEnd/>
                  <a:tailEnd/>
                </a:ln>
                <a:blipFill dpi="0" rotWithShape="0">
                  <a:blip r:embed="rId3"/>
                  <a:srcRect/>
                  <a:tile tx="0" ty="0" sx="100000" sy="100000" flip="none" algn="tl"/>
                </a:blipFill>
                <a:latin typeface="Times New Roman KZ"/>
              </a:rPr>
              <a:t>1946 жылы қандай атақ берілді?</a:t>
            </a:r>
          </a:p>
        </p:txBody>
      </p:sp>
      <p:sp>
        <p:nvSpPr>
          <p:cNvPr id="88067" name="WordArt 3"/>
          <p:cNvSpPr>
            <a:spLocks noChangeArrowheads="1" noChangeShapeType="1" noTextEdit="1"/>
          </p:cNvSpPr>
          <p:nvPr/>
        </p:nvSpPr>
        <p:spPr bwMode="auto">
          <a:xfrm>
            <a:off x="323850" y="4437063"/>
            <a:ext cx="8496300" cy="2420937"/>
          </a:xfrm>
          <a:prstGeom prst="rect">
            <a:avLst/>
          </a:prstGeom>
        </p:spPr>
        <p:txBody>
          <a:bodyPr wrap="none" fromWordArt="1">
            <a:prstTxWarp prst="textSlantUp">
              <a:avLst>
                <a:gd name="adj" fmla="val 32056"/>
              </a:avLst>
            </a:prstTxWarp>
          </a:bodyPr>
          <a:lstStyle/>
          <a:p>
            <a:pPr algn="ctr"/>
            <a:r>
              <a:rPr lang="ru-RU" sz="32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KZ"/>
              </a:rPr>
              <a:t>Қазақстан ҒА-ның №1 академигі куәлігі, </a:t>
            </a:r>
          </a:p>
          <a:p>
            <a:pPr algn="ctr"/>
            <a:r>
              <a:rPr lang="ru-RU" sz="32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KZ"/>
              </a:rPr>
              <a:t>филология ғылымының доктор </a:t>
            </a:r>
          </a:p>
          <a:p>
            <a:pPr algn="ctr"/>
            <a:r>
              <a:rPr lang="ru-RU" sz="32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KZ"/>
              </a:rPr>
              <a:t>профессор атағы берілді</a:t>
            </a:r>
          </a:p>
        </p:txBody>
      </p:sp>
      <p:sp>
        <p:nvSpPr>
          <p:cNvPr id="48132" name="AutoShape 4"/>
          <p:cNvSpPr>
            <a:spLocks noChangeArrowheads="1"/>
          </p:cNvSpPr>
          <p:nvPr/>
        </p:nvSpPr>
        <p:spPr bwMode="auto">
          <a:xfrm>
            <a:off x="2411413" y="333375"/>
            <a:ext cx="3889375" cy="1079500"/>
          </a:xfrm>
          <a:prstGeom prst="flowChartTerminator">
            <a:avLst/>
          </a:prstGeom>
          <a:solidFill>
            <a:schemeClr val="accent1"/>
          </a:solidFill>
          <a:ln w="9525">
            <a:solidFill>
              <a:schemeClr val="tx1"/>
            </a:solidFill>
            <a:miter lim="800000"/>
            <a:headEnd/>
            <a:tailEnd/>
          </a:ln>
        </p:spPr>
        <p:txBody>
          <a:bodyPr wrap="none" anchor="ctr"/>
          <a:lstStyle/>
          <a:p>
            <a:pPr algn="ctr"/>
            <a:r>
              <a:rPr lang="kk-KZ" sz="2800"/>
              <a:t>Сегіз қырлы- бір </a:t>
            </a:r>
          </a:p>
          <a:p>
            <a:pPr algn="ctr"/>
            <a:r>
              <a:rPr lang="kk-KZ" sz="2800"/>
              <a:t>сырлы</a:t>
            </a:r>
            <a:endParaRPr lang="ru-RU" sz="2800"/>
          </a:p>
        </p:txBody>
      </p:sp>
      <p:sp>
        <p:nvSpPr>
          <p:cNvPr id="48133" name="AutoShape 5"/>
          <p:cNvSpPr>
            <a:spLocks noChangeArrowheads="1"/>
          </p:cNvSpPr>
          <p:nvPr/>
        </p:nvSpPr>
        <p:spPr bwMode="auto">
          <a:xfrm>
            <a:off x="3563938" y="1700213"/>
            <a:ext cx="1871662" cy="1439862"/>
          </a:xfrm>
          <a:prstGeom prst="cube">
            <a:avLst>
              <a:gd name="adj" fmla="val 25000"/>
            </a:avLst>
          </a:prstGeom>
          <a:solidFill>
            <a:schemeClr val="accent1"/>
          </a:solidFill>
          <a:ln w="9525">
            <a:solidFill>
              <a:schemeClr val="tx1"/>
            </a:solidFill>
            <a:miter lim="800000"/>
            <a:headEnd/>
            <a:tailEnd/>
          </a:ln>
        </p:spPr>
        <p:txBody>
          <a:bodyPr wrap="none" anchor="ctr"/>
          <a:lstStyle/>
          <a:p>
            <a:pPr algn="ctr"/>
            <a:r>
              <a:rPr lang="kk-KZ" sz="2800"/>
              <a:t>50</a:t>
            </a:r>
            <a:endParaRPr lang="ru-RU" sz="2800"/>
          </a:p>
        </p:txBody>
      </p:sp>
      <p:sp>
        <p:nvSpPr>
          <p:cNvPr id="48134" name="AutoShape 6">
            <a:hlinkClick r:id="rId4" action="ppaction://hlinksldjump"/>
          </p:cNvPr>
          <p:cNvSpPr>
            <a:spLocks noChangeArrowheads="1"/>
          </p:cNvSpPr>
          <p:nvPr/>
        </p:nvSpPr>
        <p:spPr bwMode="auto">
          <a:xfrm>
            <a:off x="7885113" y="6092825"/>
            <a:ext cx="935037" cy="576263"/>
          </a:xfrm>
          <a:prstGeom prst="leftArrow">
            <a:avLst>
              <a:gd name="adj1" fmla="val 50000"/>
              <a:gd name="adj2" fmla="val 40565"/>
            </a:avLst>
          </a:prstGeom>
          <a:solidFill>
            <a:schemeClr val="accent1"/>
          </a:solidFill>
          <a:ln w="9525">
            <a:solidFill>
              <a:schemeClr val="tx1"/>
            </a:solidFill>
            <a:miter lim="800000"/>
            <a:headEnd/>
            <a:tailEnd/>
          </a:ln>
        </p:spPr>
        <p:txBody>
          <a:bodyPr wrap="none" anchor="ctr"/>
          <a:lstStyle/>
          <a:p>
            <a:endParaRPr lang="ru-RU"/>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88066"/>
                                        </p:tgtEl>
                                        <p:attrNameLst>
                                          <p:attrName>style.visibility</p:attrName>
                                        </p:attrNameLst>
                                      </p:cBhvr>
                                      <p:to>
                                        <p:strVal val="visible"/>
                                      </p:to>
                                    </p:set>
                                    <p:anim calcmode="lin" valueType="num">
                                      <p:cBhvr>
                                        <p:cTn id="7" dur="2000" fill="hold"/>
                                        <p:tgtEl>
                                          <p:spTgt spid="88066"/>
                                        </p:tgtEl>
                                        <p:attrNameLst>
                                          <p:attrName>ppt_w</p:attrName>
                                        </p:attrNameLst>
                                      </p:cBhvr>
                                      <p:tavLst>
                                        <p:tav tm="0">
                                          <p:val>
                                            <p:fltVal val="0"/>
                                          </p:val>
                                        </p:tav>
                                        <p:tav tm="100000">
                                          <p:val>
                                            <p:strVal val="#ppt_w"/>
                                          </p:val>
                                        </p:tav>
                                      </p:tavLst>
                                    </p:anim>
                                    <p:anim calcmode="lin" valueType="num">
                                      <p:cBhvr>
                                        <p:cTn id="8" dur="2000" fill="hold"/>
                                        <p:tgtEl>
                                          <p:spTgt spid="88066"/>
                                        </p:tgtEl>
                                        <p:attrNameLst>
                                          <p:attrName>ppt_h</p:attrName>
                                        </p:attrNameLst>
                                      </p:cBhvr>
                                      <p:tavLst>
                                        <p:tav tm="0">
                                          <p:val>
                                            <p:fltVal val="0"/>
                                          </p:val>
                                        </p:tav>
                                        <p:tav tm="100000">
                                          <p:val>
                                            <p:strVal val="#ppt_h"/>
                                          </p:val>
                                        </p:tav>
                                      </p:tavLst>
                                    </p:anim>
                                    <p:anim calcmode="lin" valueType="num">
                                      <p:cBhvr>
                                        <p:cTn id="9" dur="2000" fill="hold"/>
                                        <p:tgtEl>
                                          <p:spTgt spid="88066"/>
                                        </p:tgtEl>
                                        <p:attrNameLst>
                                          <p:attrName>style.rotation</p:attrName>
                                        </p:attrNameLst>
                                      </p:cBhvr>
                                      <p:tavLst>
                                        <p:tav tm="0">
                                          <p:val>
                                            <p:fltVal val="90"/>
                                          </p:val>
                                        </p:tav>
                                        <p:tav tm="100000">
                                          <p:val>
                                            <p:fltVal val="0"/>
                                          </p:val>
                                        </p:tav>
                                      </p:tavLst>
                                    </p:anim>
                                    <p:animEffect transition="in" filter="fade">
                                      <p:cBhvr>
                                        <p:cTn id="10" dur="2000"/>
                                        <p:tgtEl>
                                          <p:spTgt spid="88066"/>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55" presetClass="entr" presetSubtype="0" fill="hold" grpId="0" nodeType="clickEffect">
                                  <p:stCondLst>
                                    <p:cond delay="0"/>
                                  </p:stCondLst>
                                  <p:childTnLst>
                                    <p:set>
                                      <p:cBhvr>
                                        <p:cTn id="14" dur="1" fill="hold">
                                          <p:stCondLst>
                                            <p:cond delay="0"/>
                                          </p:stCondLst>
                                        </p:cTn>
                                        <p:tgtEl>
                                          <p:spTgt spid="88067"/>
                                        </p:tgtEl>
                                        <p:attrNameLst>
                                          <p:attrName>style.visibility</p:attrName>
                                        </p:attrNameLst>
                                      </p:cBhvr>
                                      <p:to>
                                        <p:strVal val="visible"/>
                                      </p:to>
                                    </p:set>
                                    <p:anim calcmode="lin" valueType="num">
                                      <p:cBhvr>
                                        <p:cTn id="15" dur="2000" fill="hold"/>
                                        <p:tgtEl>
                                          <p:spTgt spid="88067"/>
                                        </p:tgtEl>
                                        <p:attrNameLst>
                                          <p:attrName>ppt_w</p:attrName>
                                        </p:attrNameLst>
                                      </p:cBhvr>
                                      <p:tavLst>
                                        <p:tav tm="0">
                                          <p:val>
                                            <p:strVal val="#ppt_w*0.70"/>
                                          </p:val>
                                        </p:tav>
                                        <p:tav tm="100000">
                                          <p:val>
                                            <p:strVal val="#ppt_w"/>
                                          </p:val>
                                        </p:tav>
                                      </p:tavLst>
                                    </p:anim>
                                    <p:anim calcmode="lin" valueType="num">
                                      <p:cBhvr>
                                        <p:cTn id="16" dur="2000" fill="hold"/>
                                        <p:tgtEl>
                                          <p:spTgt spid="88067"/>
                                        </p:tgtEl>
                                        <p:attrNameLst>
                                          <p:attrName>ppt_h</p:attrName>
                                        </p:attrNameLst>
                                      </p:cBhvr>
                                      <p:tavLst>
                                        <p:tav tm="0">
                                          <p:val>
                                            <p:strVal val="#ppt_h"/>
                                          </p:val>
                                        </p:tav>
                                        <p:tav tm="100000">
                                          <p:val>
                                            <p:strVal val="#ppt_h"/>
                                          </p:val>
                                        </p:tav>
                                      </p:tavLst>
                                    </p:anim>
                                    <p:animEffect transition="in" filter="fade">
                                      <p:cBhvr>
                                        <p:cTn id="17" dur="2000"/>
                                        <p:tgtEl>
                                          <p:spTgt spid="880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6" grpId="0" animBg="1"/>
      <p:bldP spid="88067"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4"/>
          <p:cNvSpPr>
            <a:spLocks noGrp="1" noChangeArrowheads="1"/>
          </p:cNvSpPr>
          <p:nvPr>
            <p:ph type="body" sz="half" idx="1"/>
          </p:nvPr>
        </p:nvSpPr>
        <p:spPr>
          <a:xfrm>
            <a:off x="457200" y="404813"/>
            <a:ext cx="7067550" cy="647700"/>
          </a:xfrm>
        </p:spPr>
        <p:txBody>
          <a:bodyPr/>
          <a:lstStyle/>
          <a:p>
            <a:pPr algn="ctr" eaLnBrk="1" hangingPunct="1">
              <a:buFont typeface="Wingdings" pitchFamily="2" charset="2"/>
              <a:buNone/>
              <a:defRPr/>
            </a:pPr>
            <a:r>
              <a:rPr lang="kk-KZ" sz="2800" smtClean="0"/>
              <a:t>Ойынға қатысушылар тізімі</a:t>
            </a:r>
          </a:p>
          <a:p>
            <a:pPr eaLnBrk="1" hangingPunct="1">
              <a:buFont typeface="Wingdings" pitchFamily="2" charset="2"/>
              <a:buNone/>
              <a:defRPr/>
            </a:pPr>
            <a:endParaRPr lang="ru-RU" sz="2800" smtClean="0"/>
          </a:p>
        </p:txBody>
      </p:sp>
      <p:graphicFrame>
        <p:nvGraphicFramePr>
          <p:cNvPr id="32806" name="Group 38"/>
          <p:cNvGraphicFramePr>
            <a:graphicFrameLocks noGrp="1"/>
          </p:cNvGraphicFramePr>
          <p:nvPr>
            <p:ph sz="half" idx="2"/>
          </p:nvPr>
        </p:nvGraphicFramePr>
        <p:xfrm>
          <a:off x="684213" y="1628775"/>
          <a:ext cx="8002587" cy="4071938"/>
        </p:xfrm>
        <a:graphic>
          <a:graphicData uri="http://schemas.openxmlformats.org/drawingml/2006/table">
            <a:tbl>
              <a:tblPr/>
              <a:tblGrid>
                <a:gridCol w="631825"/>
                <a:gridCol w="5756275"/>
                <a:gridCol w="1614487"/>
              </a:tblGrid>
              <a:tr h="6778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kk-KZ" sz="2800" b="0" i="0" u="none" strike="noStrike" cap="none" normalizeH="0" baseline="0" dirty="0" smtClean="0">
                          <a:ln>
                            <a:noFill/>
                          </a:ln>
                          <a:solidFill>
                            <a:schemeClr val="tx1"/>
                          </a:solidFill>
                          <a:effectLst>
                            <a:outerShdw blurRad="38100" dist="38100" dir="2700000" algn="tl">
                              <a:srgbClr val="000000"/>
                            </a:outerShdw>
                          </a:effectLst>
                          <a:latin typeface="Arial" charset="0"/>
                        </a:rPr>
                        <a:t>1</a:t>
                      </a:r>
                      <a:endParaRPr kumimoji="0" lang="ru-RU" sz="28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ru-RU" sz="28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94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kk-KZ" sz="2800" b="0" i="0" u="none" strike="noStrike" cap="none" normalizeH="0" baseline="0" smtClean="0">
                          <a:ln>
                            <a:noFill/>
                          </a:ln>
                          <a:solidFill>
                            <a:schemeClr val="tx1"/>
                          </a:solidFill>
                          <a:effectLst>
                            <a:outerShdw blurRad="38100" dist="38100" dir="2700000" algn="tl">
                              <a:srgbClr val="000000"/>
                            </a:outerShdw>
                          </a:effectLst>
                          <a:latin typeface="Arial" charset="0"/>
                        </a:rPr>
                        <a:t>2</a:t>
                      </a: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ru-RU" sz="28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94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kk-KZ" sz="2800" b="0" i="0" u="none" strike="noStrike" cap="none" normalizeH="0" baseline="0" smtClean="0">
                          <a:ln>
                            <a:noFill/>
                          </a:ln>
                          <a:solidFill>
                            <a:schemeClr val="tx1"/>
                          </a:solidFill>
                          <a:effectLst>
                            <a:outerShdw blurRad="38100" dist="38100" dir="2700000" algn="tl">
                              <a:srgbClr val="000000"/>
                            </a:outerShdw>
                          </a:effectLst>
                          <a:latin typeface="Arial" charset="0"/>
                        </a:rPr>
                        <a:t>3</a:t>
                      </a: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ru-RU" sz="28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kk-KZ" sz="2800" b="0" i="0" u="none" strike="noStrike" cap="none" normalizeH="0" baseline="0" smtClean="0">
                          <a:ln>
                            <a:noFill/>
                          </a:ln>
                          <a:solidFill>
                            <a:schemeClr val="tx1"/>
                          </a:solidFill>
                          <a:effectLst>
                            <a:outerShdw blurRad="38100" dist="38100" dir="2700000" algn="tl">
                              <a:srgbClr val="000000"/>
                            </a:outerShdw>
                          </a:effectLst>
                          <a:latin typeface="Arial" charset="0"/>
                        </a:rPr>
                        <a:t>4</a:t>
                      </a: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ru-RU" sz="28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94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kk-KZ" sz="2800" b="0" i="0" u="none" strike="noStrike" cap="none" normalizeH="0" baseline="0" smtClean="0">
                          <a:ln>
                            <a:noFill/>
                          </a:ln>
                          <a:solidFill>
                            <a:schemeClr val="tx1"/>
                          </a:solidFill>
                          <a:effectLst>
                            <a:outerShdw blurRad="38100" dist="38100" dir="2700000" algn="tl">
                              <a:srgbClr val="000000"/>
                            </a:outerShdw>
                          </a:effectLst>
                          <a:latin typeface="Arial" charset="0"/>
                        </a:rPr>
                        <a:t>5</a:t>
                      </a: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ru-RU" sz="28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kk-KZ" sz="2800" b="0" i="0" u="none" strike="noStrike" cap="none" normalizeH="0" baseline="0" smtClean="0">
                          <a:ln>
                            <a:noFill/>
                          </a:ln>
                          <a:solidFill>
                            <a:schemeClr val="tx1"/>
                          </a:solidFill>
                          <a:effectLst>
                            <a:outerShdw blurRad="38100" dist="38100" dir="2700000" algn="tl">
                              <a:srgbClr val="000000"/>
                            </a:outerShdw>
                          </a:effectLst>
                          <a:latin typeface="Arial" charset="0"/>
                        </a:rPr>
                        <a:t>6</a:t>
                      </a: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ru-RU" sz="28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Rectangle 3"/>
          <p:cNvSpPr>
            <a:spLocks noGrp="1" noChangeArrowheads="1"/>
          </p:cNvSpPr>
          <p:nvPr>
            <p:ph type="body" idx="1"/>
          </p:nvPr>
        </p:nvSpPr>
        <p:spPr>
          <a:xfrm>
            <a:off x="468313" y="620713"/>
            <a:ext cx="8229600" cy="5505450"/>
          </a:xfrm>
          <a:ln>
            <a:solidFill>
              <a:srgbClr val="FF0000"/>
            </a:solidFill>
          </a:ln>
        </p:spPr>
        <p:txBody>
          <a:bodyPr/>
          <a:lstStyle/>
          <a:p>
            <a:pPr eaLnBrk="1" hangingPunct="1">
              <a:lnSpc>
                <a:spcPct val="90000"/>
              </a:lnSpc>
              <a:buFont typeface="Wingdings" pitchFamily="2" charset="2"/>
              <a:buNone/>
              <a:defRPr/>
            </a:pPr>
            <a:r>
              <a:rPr lang="kk-KZ" i="1" smtClean="0"/>
              <a:t>            </a:t>
            </a:r>
            <a:r>
              <a:rPr lang="kk-KZ" i="1" smtClean="0">
                <a:solidFill>
                  <a:srgbClr val="FF0000"/>
                </a:solidFill>
              </a:rPr>
              <a:t>Қазақ әдебиетінің ХІХ ғасырдағы асқар белі – Абай Құнанбаев болса, ХХ ғасырдағы заңғар биігі – Мұхтар Әуезов. </a:t>
            </a:r>
          </a:p>
          <a:p>
            <a:pPr eaLnBrk="1" hangingPunct="1">
              <a:lnSpc>
                <a:spcPct val="90000"/>
              </a:lnSpc>
              <a:buFont typeface="Wingdings" pitchFamily="2" charset="2"/>
              <a:buNone/>
              <a:defRPr/>
            </a:pPr>
            <a:r>
              <a:rPr lang="kk-KZ" i="1" smtClean="0">
                <a:solidFill>
                  <a:srgbClr val="FF0000"/>
                </a:solidFill>
              </a:rPr>
              <a:t>           Әдебиетке ең қатал сыншы, ең әділ төреші  уақыт десек, сол уақыттың өзі осыны дәлелдеп отыр. Әдебиет пен ғұмырын  бүгінгі 110 деген сандық көрсеткіш әйгілейді. Мұхтар есімін ауызға алсақ, кітап патшалығының рухы тебіренеді.</a:t>
            </a:r>
            <a:endParaRPr lang="ru-RU" i="1" smtClean="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102403">
                                            <p:bg/>
                                          </p:spTgt>
                                        </p:tgtEl>
                                        <p:attrNameLst>
                                          <p:attrName>style.visibility</p:attrName>
                                        </p:attrNameLst>
                                      </p:cBhvr>
                                      <p:to>
                                        <p:strVal val="visible"/>
                                      </p:to>
                                    </p:set>
                                    <p:animEffect transition="in" filter="fade">
                                      <p:cBhvr>
                                        <p:cTn id="7" dur="1000"/>
                                        <p:tgtEl>
                                          <p:spTgt spid="102403">
                                            <p:bg/>
                                          </p:spTgt>
                                        </p:tgtEl>
                                      </p:cBhvr>
                                    </p:animEffect>
                                    <p:anim calcmode="lin" valueType="num">
                                      <p:cBhvr>
                                        <p:cTn id="8" dur="1000" fill="hold"/>
                                        <p:tgtEl>
                                          <p:spTgt spid="102403">
                                            <p:bg/>
                                          </p:spTgt>
                                        </p:tgtEl>
                                        <p:attrNameLst>
                                          <p:attrName>ppt_w</p:attrName>
                                        </p:attrNameLst>
                                      </p:cBhvr>
                                      <p:tavLst>
                                        <p:tav tm="0" fmla="#ppt_w*sin(2.5*pi*$)">
                                          <p:val>
                                            <p:fltVal val="0"/>
                                          </p:val>
                                        </p:tav>
                                        <p:tav tm="100000">
                                          <p:val>
                                            <p:fltVal val="1"/>
                                          </p:val>
                                        </p:tav>
                                      </p:tavLst>
                                    </p:anim>
                                    <p:anim calcmode="lin" valueType="num">
                                      <p:cBhvr>
                                        <p:cTn id="9" dur="1000" fill="hold"/>
                                        <p:tgtEl>
                                          <p:spTgt spid="102403">
                                            <p:bg/>
                                          </p:spTgt>
                                        </p:tgtEl>
                                        <p:attrNameLst>
                                          <p:attrName>ppt_h</p:attrName>
                                        </p:attrNameLst>
                                      </p:cBhvr>
                                      <p:tavLst>
                                        <p:tav tm="0">
                                          <p:val>
                                            <p:strVal val="#ppt_h"/>
                                          </p:val>
                                        </p:tav>
                                        <p:tav tm="100000">
                                          <p:val>
                                            <p:strVal val="#ppt_h"/>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5" presetClass="entr" presetSubtype="0" fill="hold" grpId="0" nodeType="clickEffect">
                                  <p:stCondLst>
                                    <p:cond delay="0"/>
                                  </p:stCondLst>
                                  <p:iterate type="lt">
                                    <p:tmPct val="10000"/>
                                  </p:iterate>
                                  <p:childTnLst>
                                    <p:set>
                                      <p:cBhvr>
                                        <p:cTn id="13" dur="1" fill="hold">
                                          <p:stCondLst>
                                            <p:cond delay="0"/>
                                          </p:stCondLst>
                                        </p:cTn>
                                        <p:tgtEl>
                                          <p:spTgt spid="102403">
                                            <p:txEl>
                                              <p:pRg st="0" end="0"/>
                                            </p:txEl>
                                          </p:spTgt>
                                        </p:tgtEl>
                                        <p:attrNameLst>
                                          <p:attrName>style.visibility</p:attrName>
                                        </p:attrNameLst>
                                      </p:cBhvr>
                                      <p:to>
                                        <p:strVal val="visible"/>
                                      </p:to>
                                    </p:set>
                                    <p:animEffect transition="in" filter="fade">
                                      <p:cBhvr>
                                        <p:cTn id="14" dur="1000"/>
                                        <p:tgtEl>
                                          <p:spTgt spid="102403">
                                            <p:txEl>
                                              <p:pRg st="0" end="0"/>
                                            </p:txEl>
                                          </p:spTgt>
                                        </p:tgtEl>
                                      </p:cBhvr>
                                    </p:animEffect>
                                    <p:anim calcmode="lin" valueType="num">
                                      <p:cBhvr>
                                        <p:cTn id="15" dur="1000" fill="hold"/>
                                        <p:tgtEl>
                                          <p:spTgt spid="102403">
                                            <p:txEl>
                                              <p:pRg st="0" end="0"/>
                                            </p:txEl>
                                          </p:spTgt>
                                        </p:tgtEl>
                                        <p:attrNameLst>
                                          <p:attrName>ppt_w</p:attrName>
                                        </p:attrNameLst>
                                      </p:cBhvr>
                                      <p:tavLst>
                                        <p:tav tm="0" fmla="#ppt_w*sin(2.5*pi*$)">
                                          <p:val>
                                            <p:fltVal val="0"/>
                                          </p:val>
                                        </p:tav>
                                        <p:tav tm="100000">
                                          <p:val>
                                            <p:fltVal val="1"/>
                                          </p:val>
                                        </p:tav>
                                      </p:tavLst>
                                    </p:anim>
                                    <p:anim calcmode="lin" valueType="num">
                                      <p:cBhvr>
                                        <p:cTn id="16" dur="1000" fill="hold"/>
                                        <p:tgtEl>
                                          <p:spTgt spid="10240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5" presetClass="entr" presetSubtype="0" fill="hold" grpId="0" nodeType="clickEffect">
                                  <p:stCondLst>
                                    <p:cond delay="0"/>
                                  </p:stCondLst>
                                  <p:iterate type="lt">
                                    <p:tmPct val="10000"/>
                                  </p:iterate>
                                  <p:childTnLst>
                                    <p:set>
                                      <p:cBhvr>
                                        <p:cTn id="20" dur="1" fill="hold">
                                          <p:stCondLst>
                                            <p:cond delay="0"/>
                                          </p:stCondLst>
                                        </p:cTn>
                                        <p:tgtEl>
                                          <p:spTgt spid="102403">
                                            <p:txEl>
                                              <p:pRg st="1" end="1"/>
                                            </p:txEl>
                                          </p:spTgt>
                                        </p:tgtEl>
                                        <p:attrNameLst>
                                          <p:attrName>style.visibility</p:attrName>
                                        </p:attrNameLst>
                                      </p:cBhvr>
                                      <p:to>
                                        <p:strVal val="visible"/>
                                      </p:to>
                                    </p:set>
                                    <p:animEffect transition="in" filter="fade">
                                      <p:cBhvr>
                                        <p:cTn id="21" dur="1000"/>
                                        <p:tgtEl>
                                          <p:spTgt spid="102403">
                                            <p:txEl>
                                              <p:pRg st="1" end="1"/>
                                            </p:txEl>
                                          </p:spTgt>
                                        </p:tgtEl>
                                      </p:cBhvr>
                                    </p:animEffect>
                                    <p:anim calcmode="lin" valueType="num">
                                      <p:cBhvr>
                                        <p:cTn id="22" dur="1000" fill="hold"/>
                                        <p:tgtEl>
                                          <p:spTgt spid="102403">
                                            <p:txEl>
                                              <p:pRg st="1" end="1"/>
                                            </p:txEl>
                                          </p:spTgt>
                                        </p:tgtEl>
                                        <p:attrNameLst>
                                          <p:attrName>ppt_w</p:attrName>
                                        </p:attrNameLst>
                                      </p:cBhvr>
                                      <p:tavLst>
                                        <p:tav tm="0" fmla="#ppt_w*sin(2.5*pi*$)">
                                          <p:val>
                                            <p:fltVal val="0"/>
                                          </p:val>
                                        </p:tav>
                                        <p:tav tm="100000">
                                          <p:val>
                                            <p:fltVal val="1"/>
                                          </p:val>
                                        </p:tav>
                                      </p:tavLst>
                                    </p:anim>
                                    <p:anim calcmode="lin" valueType="num">
                                      <p:cBhvr>
                                        <p:cTn id="23" dur="1000" fill="hold"/>
                                        <p:tgtEl>
                                          <p:spTgt spid="102403">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601" name="Group 49"/>
          <p:cNvGraphicFramePr>
            <a:graphicFrameLocks noGrp="1"/>
          </p:cNvGraphicFramePr>
          <p:nvPr/>
        </p:nvGraphicFramePr>
        <p:xfrm>
          <a:off x="395288" y="1916113"/>
          <a:ext cx="8208962" cy="3673477"/>
        </p:xfrm>
        <a:graphic>
          <a:graphicData uri="http://schemas.openxmlformats.org/drawingml/2006/table">
            <a:tbl>
              <a:tblPr/>
              <a:tblGrid>
                <a:gridCol w="647700"/>
                <a:gridCol w="5905500"/>
                <a:gridCol w="1655762"/>
              </a:tblGrid>
              <a:tr h="6111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kk-KZ" sz="2800" b="0" i="0" u="none" strike="noStrike" cap="none" normalizeH="0" baseline="0" dirty="0" smtClean="0">
                          <a:ln>
                            <a:noFill/>
                          </a:ln>
                          <a:solidFill>
                            <a:schemeClr val="tx1"/>
                          </a:solidFill>
                          <a:effectLst>
                            <a:outerShdw blurRad="38100" dist="38100" dir="2700000" algn="tl">
                              <a:srgbClr val="000000"/>
                            </a:outerShdw>
                          </a:effectLst>
                          <a:latin typeface="Arial" charset="0"/>
                        </a:rPr>
                        <a:t>1</a:t>
                      </a:r>
                      <a:endParaRPr kumimoji="0" lang="ru-RU" sz="28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kk-KZ" sz="2800" b="0" i="0" u="none" strike="noStrike" cap="none" normalizeH="0" baseline="0" dirty="0" smtClean="0">
                          <a:ln>
                            <a:noFill/>
                          </a:ln>
                          <a:solidFill>
                            <a:schemeClr val="tx1"/>
                          </a:solidFill>
                          <a:effectLst>
                            <a:outerShdw blurRad="38100" dist="38100" dir="2700000" algn="tl">
                              <a:srgbClr val="000000"/>
                            </a:outerShdw>
                          </a:effectLst>
                          <a:latin typeface="Arial" charset="0"/>
                        </a:rPr>
                        <a:t> </a:t>
                      </a:r>
                      <a:endParaRPr kumimoji="0" lang="ru-RU" sz="28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127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kk-KZ" sz="2800" b="0" i="0" u="none" strike="noStrike" cap="none" normalizeH="0" baseline="0" smtClean="0">
                          <a:ln>
                            <a:noFill/>
                          </a:ln>
                          <a:solidFill>
                            <a:schemeClr val="tx1"/>
                          </a:solidFill>
                          <a:effectLst>
                            <a:outerShdw blurRad="38100" dist="38100" dir="2700000" algn="tl">
                              <a:srgbClr val="000000"/>
                            </a:outerShdw>
                          </a:effectLst>
                          <a:latin typeface="Arial" charset="0"/>
                        </a:rPr>
                        <a:t>2</a:t>
                      </a: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kk-KZ" sz="2800" b="0" i="0" u="none" strike="noStrike" cap="none" normalizeH="0" baseline="0" dirty="0" smtClean="0">
                          <a:ln>
                            <a:noFill/>
                          </a:ln>
                          <a:solidFill>
                            <a:schemeClr val="tx1"/>
                          </a:solidFill>
                          <a:effectLst>
                            <a:outerShdw blurRad="38100" dist="38100" dir="2700000" algn="tl">
                              <a:srgbClr val="000000"/>
                            </a:outerShdw>
                          </a:effectLst>
                          <a:latin typeface="Arial" charset="0"/>
                        </a:rPr>
                        <a:t> </a:t>
                      </a:r>
                      <a:endParaRPr kumimoji="0" lang="ru-RU" sz="28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143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kk-KZ" sz="2800" b="0" i="0" u="none" strike="noStrike" cap="none" normalizeH="0" baseline="0" smtClean="0">
                          <a:ln>
                            <a:noFill/>
                          </a:ln>
                          <a:solidFill>
                            <a:schemeClr val="tx1"/>
                          </a:solidFill>
                          <a:effectLst>
                            <a:outerShdw blurRad="38100" dist="38100" dir="2700000" algn="tl">
                              <a:srgbClr val="000000"/>
                            </a:outerShdw>
                          </a:effectLst>
                          <a:latin typeface="Arial" charset="0"/>
                        </a:rPr>
                        <a:t>3</a:t>
                      </a: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ru-RU" sz="28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111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kk-KZ" sz="2800" b="0" i="0" u="none" strike="noStrike" cap="none" normalizeH="0" baseline="0" smtClean="0">
                          <a:ln>
                            <a:noFill/>
                          </a:ln>
                          <a:solidFill>
                            <a:schemeClr val="tx1"/>
                          </a:solidFill>
                          <a:effectLst>
                            <a:outerShdw blurRad="38100" dist="38100" dir="2700000" algn="tl">
                              <a:srgbClr val="000000"/>
                            </a:outerShdw>
                          </a:effectLst>
                          <a:latin typeface="Arial" charset="0"/>
                        </a:rPr>
                        <a:t>4</a:t>
                      </a: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kk-KZ" sz="2800" b="0" i="0" u="none" strike="noStrike" cap="none" normalizeH="0" baseline="0" dirty="0" smtClean="0">
                          <a:ln>
                            <a:noFill/>
                          </a:ln>
                          <a:solidFill>
                            <a:schemeClr val="tx1"/>
                          </a:solidFill>
                          <a:effectLst>
                            <a:outerShdw blurRad="38100" dist="38100" dir="2700000" algn="tl">
                              <a:srgbClr val="000000"/>
                            </a:outerShdw>
                          </a:effectLst>
                          <a:latin typeface="Arial" charset="0"/>
                        </a:rPr>
                        <a:t> </a:t>
                      </a:r>
                      <a:endParaRPr kumimoji="0" lang="ru-RU" sz="28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127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kk-KZ" sz="2800" b="0" i="0" u="none" strike="noStrike" cap="none" normalizeH="0" baseline="0" smtClean="0">
                          <a:ln>
                            <a:noFill/>
                          </a:ln>
                          <a:solidFill>
                            <a:schemeClr val="tx1"/>
                          </a:solidFill>
                          <a:effectLst>
                            <a:outerShdw blurRad="38100" dist="38100" dir="2700000" algn="tl">
                              <a:srgbClr val="000000"/>
                            </a:outerShdw>
                          </a:effectLst>
                          <a:latin typeface="Arial" charset="0"/>
                        </a:rPr>
                        <a:t>5</a:t>
                      </a: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kk-KZ" sz="2800" b="0" i="0" u="none" strike="noStrike" cap="none" normalizeH="0" baseline="0" dirty="0" smtClean="0">
                          <a:ln>
                            <a:noFill/>
                          </a:ln>
                          <a:solidFill>
                            <a:schemeClr val="tx1"/>
                          </a:solidFill>
                          <a:effectLst>
                            <a:outerShdw blurRad="38100" dist="38100" dir="2700000" algn="tl">
                              <a:srgbClr val="000000"/>
                            </a:outerShdw>
                          </a:effectLst>
                          <a:latin typeface="Arial" charset="0"/>
                        </a:rPr>
                        <a:t> </a:t>
                      </a:r>
                      <a:endParaRPr kumimoji="0" lang="ru-RU" sz="28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111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kk-KZ" sz="2800" b="0" i="0" u="none" strike="noStrike" cap="none" normalizeH="0" baseline="0" smtClean="0">
                          <a:ln>
                            <a:noFill/>
                          </a:ln>
                          <a:solidFill>
                            <a:schemeClr val="tx1"/>
                          </a:solidFill>
                          <a:effectLst>
                            <a:outerShdw blurRad="38100" dist="38100" dir="2700000" algn="tl">
                              <a:srgbClr val="000000"/>
                            </a:outerShdw>
                          </a:effectLst>
                          <a:latin typeface="Arial" charset="0"/>
                        </a:rPr>
                        <a:t>6</a:t>
                      </a: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ru-RU" sz="2800" b="0" i="0" u="none" strike="noStrike" cap="none" normalizeH="0" baseline="0" dirty="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 name="Rectangle 39"/>
          <p:cNvSpPr>
            <a:spLocks noChangeArrowheads="1"/>
          </p:cNvSpPr>
          <p:nvPr/>
        </p:nvSpPr>
        <p:spPr bwMode="auto">
          <a:xfrm>
            <a:off x="468313" y="981075"/>
            <a:ext cx="8229600" cy="719138"/>
          </a:xfrm>
          <a:prstGeom prst="rect">
            <a:avLst/>
          </a:prstGeom>
          <a:noFill/>
          <a:ln w="9525">
            <a:noFill/>
            <a:miter lim="800000"/>
            <a:headEnd/>
            <a:tailEnd/>
          </a:ln>
          <a:effectLst/>
        </p:spPr>
        <p:txBody>
          <a:bodyPr/>
          <a:lstStyle/>
          <a:p>
            <a:pPr marL="342900" indent="-342900" algn="ctr">
              <a:spcBef>
                <a:spcPct val="20000"/>
              </a:spcBef>
              <a:buClr>
                <a:schemeClr val="hlink"/>
              </a:buClr>
              <a:buSzPct val="80000"/>
              <a:buFont typeface="Wingdings" pitchFamily="2" charset="2"/>
              <a:buNone/>
              <a:defRPr/>
            </a:pPr>
            <a:r>
              <a:rPr lang="kk-KZ" sz="3200" dirty="0">
                <a:effectLst>
                  <a:outerShdw blurRad="38100" dist="38100" dir="2700000" algn="tl">
                    <a:srgbClr val="000000"/>
                  </a:outerShdw>
                </a:effectLst>
              </a:rPr>
              <a:t>Ойынға қатысушылар тізімі</a:t>
            </a:r>
          </a:p>
          <a:p>
            <a:pPr marL="342900" indent="-342900">
              <a:spcBef>
                <a:spcPct val="20000"/>
              </a:spcBef>
              <a:buClr>
                <a:schemeClr val="hlink"/>
              </a:buClr>
              <a:buSzPct val="80000"/>
              <a:buFont typeface="Wingdings" pitchFamily="2" charset="2"/>
              <a:buNone/>
              <a:defRPr/>
            </a:pPr>
            <a:endParaRPr lang="ru-RU" sz="3200" dirty="0">
              <a:effectLst>
                <a:outerShdw blurRad="38100" dist="38100" dir="2700000" algn="tl">
                  <a:srgbClr val="000000"/>
                </a:outerShdw>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WordArt 5"/>
          <p:cNvSpPr>
            <a:spLocks noChangeArrowheads="1" noChangeShapeType="1" noTextEdit="1"/>
          </p:cNvSpPr>
          <p:nvPr/>
        </p:nvSpPr>
        <p:spPr bwMode="auto">
          <a:xfrm>
            <a:off x="827088" y="1916113"/>
            <a:ext cx="7489825" cy="2449512"/>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ru-RU" sz="3600" kern="10">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Times New Roman"/>
                <a:cs typeface="Times New Roman"/>
              </a:rPr>
              <a:t>Бәйге</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7" name="Rectangle 3"/>
          <p:cNvSpPr>
            <a:spLocks noGrp="1" noChangeArrowheads="1"/>
          </p:cNvSpPr>
          <p:nvPr>
            <p:ph type="body" idx="1"/>
          </p:nvPr>
        </p:nvSpPr>
        <p:spPr/>
        <p:txBody>
          <a:bodyPr/>
          <a:lstStyle/>
          <a:p>
            <a:pPr algn="ctr" eaLnBrk="1" hangingPunct="1">
              <a:buFont typeface="Wingdings" pitchFamily="2" charset="2"/>
              <a:buNone/>
              <a:defRPr/>
            </a:pPr>
            <a:r>
              <a:rPr lang="kk-KZ" b="1" smtClean="0"/>
              <a:t>1.Мұхтардың туған күні?</a:t>
            </a:r>
          </a:p>
          <a:p>
            <a:pPr algn="ctr" eaLnBrk="1" hangingPunct="1">
              <a:buFont typeface="Wingdings" pitchFamily="2" charset="2"/>
              <a:buNone/>
              <a:defRPr/>
            </a:pPr>
            <a:r>
              <a:rPr lang="kk-KZ" smtClean="0"/>
              <a:t> </a:t>
            </a:r>
          </a:p>
          <a:p>
            <a:pPr algn="ctr" eaLnBrk="1" hangingPunct="1">
              <a:buFont typeface="Wingdings" pitchFamily="2" charset="2"/>
              <a:buNone/>
              <a:defRPr/>
            </a:pPr>
            <a:r>
              <a:rPr lang="kk-KZ" smtClean="0"/>
              <a:t> а) 25 қазан</a:t>
            </a:r>
          </a:p>
          <a:p>
            <a:pPr algn="ctr" eaLnBrk="1" hangingPunct="1">
              <a:buFont typeface="Wingdings" pitchFamily="2" charset="2"/>
              <a:buNone/>
              <a:defRPr/>
            </a:pPr>
            <a:r>
              <a:rPr lang="kk-KZ" smtClean="0"/>
              <a:t>    ә) 30 қаңтар</a:t>
            </a:r>
          </a:p>
          <a:p>
            <a:pPr algn="ctr" eaLnBrk="1" hangingPunct="1">
              <a:buFont typeface="Wingdings" pitchFamily="2" charset="2"/>
              <a:buNone/>
              <a:defRPr/>
            </a:pPr>
            <a:r>
              <a:rPr lang="kk-KZ" smtClean="0"/>
              <a:t>       б) 28 қыркүйек</a:t>
            </a:r>
          </a:p>
          <a:p>
            <a:pPr algn="ctr" eaLnBrk="1" hangingPunct="1">
              <a:buFont typeface="Wingdings" pitchFamily="2" charset="2"/>
              <a:buNone/>
              <a:defRPr/>
            </a:pPr>
            <a:r>
              <a:rPr lang="kk-KZ" smtClean="0"/>
              <a:t>    в) 11 наурыз</a:t>
            </a:r>
            <a:endParaRPr lang="ru-RU" smtClean="0"/>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267"/>
                                        </p:tgtEl>
                                        <p:attrNameLst>
                                          <p:attrName>style.visibility</p:attrName>
                                        </p:attrNameLst>
                                      </p:cBhvr>
                                      <p:to>
                                        <p:strVal val="visible"/>
                                      </p:to>
                                    </p:set>
                                    <p:animEffect transition="in" filter="fade">
                                      <p:cBhvr>
                                        <p:cTn id="7" dur="2000"/>
                                        <p:tgtEl>
                                          <p:spTgt spid="1126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10" fill="hold" grpId="1" nodeType="clickEffect">
                                  <p:stCondLst>
                                    <p:cond delay="0"/>
                                  </p:stCondLst>
                                  <p:childTnLst>
                                    <p:set>
                                      <p:cBhvr>
                                        <p:cTn id="11" dur="1" fill="hold">
                                          <p:stCondLst>
                                            <p:cond delay="0"/>
                                          </p:stCondLst>
                                        </p:cTn>
                                        <p:tgtEl>
                                          <p:spTgt spid="11267"/>
                                        </p:tgtEl>
                                        <p:attrNameLst>
                                          <p:attrName>style.visibility</p:attrName>
                                        </p:attrNameLst>
                                      </p:cBhvr>
                                      <p:to>
                                        <p:strVal val="visible"/>
                                      </p:to>
                                    </p:set>
                                    <p:anim calcmode="lin" valueType="num">
                                      <p:cBhvr>
                                        <p:cTn id="12" dur="2000" fill="hold"/>
                                        <p:tgtEl>
                                          <p:spTgt spid="11267"/>
                                        </p:tgtEl>
                                        <p:attrNameLst>
                                          <p:attrName>ppt_w</p:attrName>
                                        </p:attrNameLst>
                                      </p:cBhvr>
                                      <p:tavLst>
                                        <p:tav tm="0">
                                          <p:val>
                                            <p:fltVal val="0"/>
                                          </p:val>
                                        </p:tav>
                                        <p:tav tm="100000">
                                          <p:val>
                                            <p:strVal val="#ppt_w"/>
                                          </p:val>
                                        </p:tav>
                                      </p:tavLst>
                                    </p:anim>
                                    <p:anim calcmode="lin" valueType="num">
                                      <p:cBhvr>
                                        <p:cTn id="13" dur="2000" fill="hold"/>
                                        <p:tgtEl>
                                          <p:spTgt spid="1126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p:bldP spid="11267" grpId="1"/>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p:txBody>
          <a:bodyPr/>
          <a:lstStyle/>
          <a:p>
            <a:pPr algn="ctr" eaLnBrk="1" hangingPunct="1">
              <a:buFont typeface="Wingdings" pitchFamily="2" charset="2"/>
              <a:buNone/>
              <a:defRPr/>
            </a:pPr>
            <a:r>
              <a:rPr lang="kk-KZ" smtClean="0"/>
              <a:t> 2.</a:t>
            </a:r>
            <a:r>
              <a:rPr lang="kk-KZ" b="1" smtClean="0"/>
              <a:t>Мұхтардың немере ағасы кім?</a:t>
            </a:r>
          </a:p>
          <a:p>
            <a:pPr algn="ctr" eaLnBrk="1" hangingPunct="1">
              <a:buFont typeface="Wingdings" pitchFamily="2" charset="2"/>
              <a:buNone/>
              <a:defRPr/>
            </a:pPr>
            <a:endParaRPr lang="kk-KZ" b="1" smtClean="0"/>
          </a:p>
          <a:p>
            <a:pPr algn="ctr" eaLnBrk="1" hangingPunct="1">
              <a:buFont typeface="Wingdings" pitchFamily="2" charset="2"/>
              <a:buNone/>
              <a:defRPr/>
            </a:pPr>
            <a:r>
              <a:rPr lang="kk-KZ" b="1" smtClean="0"/>
              <a:t> </a:t>
            </a:r>
            <a:r>
              <a:rPr lang="kk-KZ" smtClean="0"/>
              <a:t>а) Абай </a:t>
            </a:r>
          </a:p>
          <a:p>
            <a:pPr algn="ctr" eaLnBrk="1" hangingPunct="1">
              <a:buFont typeface="Wingdings" pitchFamily="2" charset="2"/>
              <a:buNone/>
              <a:defRPr/>
            </a:pPr>
            <a:r>
              <a:rPr lang="kk-KZ" smtClean="0"/>
              <a:t>        ә) Қасымбек</a:t>
            </a:r>
          </a:p>
          <a:p>
            <a:pPr algn="ctr" eaLnBrk="1" hangingPunct="1">
              <a:buFont typeface="Wingdings" pitchFamily="2" charset="2"/>
              <a:buNone/>
              <a:defRPr/>
            </a:pPr>
            <a:r>
              <a:rPr lang="kk-KZ" smtClean="0"/>
              <a:t> б) Ораз</a:t>
            </a:r>
          </a:p>
          <a:p>
            <a:pPr algn="ctr" eaLnBrk="1" hangingPunct="1">
              <a:buFont typeface="Wingdings" pitchFamily="2" charset="2"/>
              <a:buNone/>
              <a:defRPr/>
            </a:pPr>
            <a:r>
              <a:rPr lang="kk-KZ" smtClean="0"/>
              <a:t>           в) Дәркенбай</a:t>
            </a:r>
          </a:p>
          <a:p>
            <a:pPr algn="ctr" eaLnBrk="1" hangingPunct="1">
              <a:buFont typeface="Wingdings" pitchFamily="2" charset="2"/>
              <a:buNone/>
              <a:defRPr/>
            </a:pPr>
            <a:endParaRPr lang="kk-KZ" b="1" smtClean="0"/>
          </a:p>
          <a:p>
            <a:pPr eaLnBrk="1" hangingPunct="1">
              <a:buFont typeface="Wingdings" pitchFamily="2" charset="2"/>
              <a:buNone/>
              <a:defRPr/>
            </a:pPr>
            <a:endParaRPr lang="ru-RU" b="1" smtClean="0"/>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291"/>
                                        </p:tgtEl>
                                        <p:attrNameLst>
                                          <p:attrName>style.visibility</p:attrName>
                                        </p:attrNameLst>
                                      </p:cBhvr>
                                      <p:to>
                                        <p:strVal val="visible"/>
                                      </p:to>
                                    </p:set>
                                    <p:animEffect transition="in" filter="fade">
                                      <p:cBhvr>
                                        <p:cTn id="7" dur="2000"/>
                                        <p:tgtEl>
                                          <p:spTgt spid="1229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0" presetClass="entr" presetSubtype="0" fill="hold" grpId="1" nodeType="clickEffect">
                                  <p:stCondLst>
                                    <p:cond delay="0"/>
                                  </p:stCondLst>
                                  <p:childTnLst>
                                    <p:set>
                                      <p:cBhvr>
                                        <p:cTn id="11" dur="1" fill="hold">
                                          <p:stCondLst>
                                            <p:cond delay="0"/>
                                          </p:stCondLst>
                                        </p:cTn>
                                        <p:tgtEl>
                                          <p:spTgt spid="12291"/>
                                        </p:tgtEl>
                                        <p:attrNameLst>
                                          <p:attrName>style.visibility</p:attrName>
                                        </p:attrNameLst>
                                      </p:cBhvr>
                                      <p:to>
                                        <p:strVal val="visible"/>
                                      </p:to>
                                    </p:set>
                                    <p:animEffect transition="in" filter="fade">
                                      <p:cBhvr>
                                        <p:cTn id="12" dur="800" decel="100000"/>
                                        <p:tgtEl>
                                          <p:spTgt spid="12291"/>
                                        </p:tgtEl>
                                      </p:cBhvr>
                                    </p:animEffect>
                                    <p:anim calcmode="lin" valueType="num">
                                      <p:cBhvr>
                                        <p:cTn id="13" dur="800" decel="100000" fill="hold"/>
                                        <p:tgtEl>
                                          <p:spTgt spid="12291"/>
                                        </p:tgtEl>
                                        <p:attrNameLst>
                                          <p:attrName>style.rotation</p:attrName>
                                        </p:attrNameLst>
                                      </p:cBhvr>
                                      <p:tavLst>
                                        <p:tav tm="0">
                                          <p:val>
                                            <p:fltVal val="-90"/>
                                          </p:val>
                                        </p:tav>
                                        <p:tav tm="100000">
                                          <p:val>
                                            <p:fltVal val="0"/>
                                          </p:val>
                                        </p:tav>
                                      </p:tavLst>
                                    </p:anim>
                                    <p:anim calcmode="lin" valueType="num">
                                      <p:cBhvr>
                                        <p:cTn id="14" dur="800" decel="100000" fill="hold"/>
                                        <p:tgtEl>
                                          <p:spTgt spid="12291"/>
                                        </p:tgtEl>
                                        <p:attrNameLst>
                                          <p:attrName>ppt_x</p:attrName>
                                        </p:attrNameLst>
                                      </p:cBhvr>
                                      <p:tavLst>
                                        <p:tav tm="0">
                                          <p:val>
                                            <p:strVal val="#ppt_x+0.4"/>
                                          </p:val>
                                        </p:tav>
                                        <p:tav tm="100000">
                                          <p:val>
                                            <p:strVal val="#ppt_x-0.05"/>
                                          </p:val>
                                        </p:tav>
                                      </p:tavLst>
                                    </p:anim>
                                    <p:anim calcmode="lin" valueType="num">
                                      <p:cBhvr>
                                        <p:cTn id="15" dur="800" decel="100000" fill="hold"/>
                                        <p:tgtEl>
                                          <p:spTgt spid="12291"/>
                                        </p:tgtEl>
                                        <p:attrNameLst>
                                          <p:attrName>ppt_y</p:attrName>
                                        </p:attrNameLst>
                                      </p:cBhvr>
                                      <p:tavLst>
                                        <p:tav tm="0">
                                          <p:val>
                                            <p:strVal val="#ppt_y-0.4"/>
                                          </p:val>
                                        </p:tav>
                                        <p:tav tm="100000">
                                          <p:val>
                                            <p:strVal val="#ppt_y+0.1"/>
                                          </p:val>
                                        </p:tav>
                                      </p:tavLst>
                                    </p:anim>
                                    <p:anim calcmode="lin" valueType="num">
                                      <p:cBhvr>
                                        <p:cTn id="16" dur="200" accel="100000" fill="hold">
                                          <p:stCondLst>
                                            <p:cond delay="800"/>
                                          </p:stCondLst>
                                        </p:cTn>
                                        <p:tgtEl>
                                          <p:spTgt spid="12291"/>
                                        </p:tgtEl>
                                        <p:attrNameLst>
                                          <p:attrName>ppt_x</p:attrName>
                                        </p:attrNameLst>
                                      </p:cBhvr>
                                      <p:tavLst>
                                        <p:tav tm="0">
                                          <p:val>
                                            <p:strVal val="#ppt_x-0.05"/>
                                          </p:val>
                                        </p:tav>
                                        <p:tav tm="100000">
                                          <p:val>
                                            <p:strVal val="#ppt_x"/>
                                          </p:val>
                                        </p:tav>
                                      </p:tavLst>
                                    </p:anim>
                                    <p:anim calcmode="lin" valueType="num">
                                      <p:cBhvr>
                                        <p:cTn id="17" dur="200" accel="100000" fill="hold">
                                          <p:stCondLst>
                                            <p:cond delay="800"/>
                                          </p:stCondLst>
                                        </p:cTn>
                                        <p:tgtEl>
                                          <p:spTgt spid="12291"/>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p:bldP spid="12291" grpId="1"/>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p:txBody>
          <a:bodyPr/>
          <a:lstStyle/>
          <a:p>
            <a:pPr algn="ctr" eaLnBrk="1" hangingPunct="1">
              <a:lnSpc>
                <a:spcPct val="90000"/>
              </a:lnSpc>
              <a:buFont typeface="Wingdings" pitchFamily="2" charset="2"/>
              <a:buNone/>
              <a:defRPr/>
            </a:pPr>
            <a:r>
              <a:rPr lang="kk-KZ" smtClean="0"/>
              <a:t> 3.</a:t>
            </a:r>
            <a:r>
              <a:rPr lang="kk-KZ" b="1" smtClean="0"/>
              <a:t>Абай дүниеден өткенде Мұхтар неше жаста болды?</a:t>
            </a:r>
          </a:p>
          <a:p>
            <a:pPr algn="ctr" eaLnBrk="1" hangingPunct="1">
              <a:lnSpc>
                <a:spcPct val="90000"/>
              </a:lnSpc>
              <a:buFont typeface="Wingdings" pitchFamily="2" charset="2"/>
              <a:buNone/>
              <a:defRPr/>
            </a:pPr>
            <a:endParaRPr lang="kk-KZ" b="1" smtClean="0"/>
          </a:p>
          <a:p>
            <a:pPr algn="ctr" eaLnBrk="1" hangingPunct="1">
              <a:lnSpc>
                <a:spcPct val="90000"/>
              </a:lnSpc>
              <a:buFont typeface="Wingdings" pitchFamily="2" charset="2"/>
              <a:buNone/>
              <a:defRPr/>
            </a:pPr>
            <a:r>
              <a:rPr lang="kk-KZ" b="1" smtClean="0"/>
              <a:t>   </a:t>
            </a:r>
            <a:r>
              <a:rPr lang="kk-KZ" smtClean="0"/>
              <a:t>а) он үште</a:t>
            </a:r>
          </a:p>
          <a:p>
            <a:pPr algn="ctr" eaLnBrk="1" hangingPunct="1">
              <a:lnSpc>
                <a:spcPct val="90000"/>
              </a:lnSpc>
              <a:buFont typeface="Wingdings" pitchFamily="2" charset="2"/>
              <a:buNone/>
              <a:defRPr/>
            </a:pPr>
            <a:r>
              <a:rPr lang="kk-KZ" smtClean="0"/>
              <a:t>  ә) тоғызда</a:t>
            </a:r>
          </a:p>
          <a:p>
            <a:pPr algn="ctr" eaLnBrk="1" hangingPunct="1">
              <a:lnSpc>
                <a:spcPct val="90000"/>
              </a:lnSpc>
              <a:buFont typeface="Wingdings" pitchFamily="2" charset="2"/>
              <a:buNone/>
              <a:defRPr/>
            </a:pPr>
            <a:r>
              <a:rPr lang="kk-KZ" smtClean="0"/>
              <a:t> б) сегізде</a:t>
            </a:r>
          </a:p>
          <a:p>
            <a:pPr algn="ctr" eaLnBrk="1" hangingPunct="1">
              <a:lnSpc>
                <a:spcPct val="90000"/>
              </a:lnSpc>
              <a:buFont typeface="Wingdings" pitchFamily="2" charset="2"/>
              <a:buNone/>
              <a:defRPr/>
            </a:pPr>
            <a:r>
              <a:rPr lang="kk-KZ" smtClean="0"/>
              <a:t> в) жетіде</a:t>
            </a:r>
            <a:endParaRPr lang="kk-KZ" b="1" smtClean="0"/>
          </a:p>
          <a:p>
            <a:pPr algn="ctr" eaLnBrk="1" hangingPunct="1">
              <a:lnSpc>
                <a:spcPct val="90000"/>
              </a:lnSpc>
              <a:buFont typeface="Wingdings" pitchFamily="2" charset="2"/>
              <a:buNone/>
              <a:defRPr/>
            </a:pPr>
            <a:r>
              <a:rPr lang="kk-KZ" smtClean="0"/>
              <a:t> </a:t>
            </a:r>
            <a:endParaRPr lang="ru-RU" smtClean="0"/>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315"/>
                                        </p:tgtEl>
                                        <p:attrNameLst>
                                          <p:attrName>style.visibility</p:attrName>
                                        </p:attrNameLst>
                                      </p:cBhvr>
                                      <p:to>
                                        <p:strVal val="visible"/>
                                      </p:to>
                                    </p:set>
                                    <p:animEffect transition="in" filter="fade">
                                      <p:cBhvr>
                                        <p:cTn id="7" dur="2000"/>
                                        <p:tgtEl>
                                          <p:spTgt spid="133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p:bldLst>
  </p:timing>
</p:sld>
</file>

<file path=ppt/theme/theme1.xml><?xml version="1.0" encoding="utf-8"?>
<a:theme xmlns:a="http://schemas.openxmlformats.org/drawingml/2006/main" name="Круги">
  <a:themeElements>
    <a:clrScheme name="Круги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fontScheme name="Круги">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Круги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Круги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Круги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Круги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Круги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Круги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Круги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Круги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Круги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Ripple</Template>
  <TotalTime>360</TotalTime>
  <Words>2472</Words>
  <Application>Microsoft Office PowerPoint</Application>
  <PresentationFormat>Экран (4:3)</PresentationFormat>
  <Paragraphs>408</Paragraphs>
  <Slides>47</Slides>
  <Notes>39</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47</vt:i4>
      </vt:variant>
    </vt:vector>
  </HeadingPairs>
  <TitlesOfParts>
    <vt:vector size="51" baseType="lpstr">
      <vt:lpstr>Arial</vt:lpstr>
      <vt:lpstr>Wingdings</vt:lpstr>
      <vt:lpstr>Times New Roman</vt:lpstr>
      <vt:lpstr>Круги</vt:lpstr>
      <vt:lpstr>Презентация PowerPoint</vt:lpstr>
      <vt:lpstr>Презентация PowerPoint</vt:lpstr>
      <vt:lpstr>Мұхтар Әуезов  (1897-1961)</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Средняя школа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Merits</dc:creator>
  <cp:lastModifiedBy>Nurken</cp:lastModifiedBy>
  <cp:revision>45</cp:revision>
  <dcterms:created xsi:type="dcterms:W3CDTF">2007-12-06T05:27:43Z</dcterms:created>
  <dcterms:modified xsi:type="dcterms:W3CDTF">2012-04-18T14:13:46Z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351194</vt:lpwstr>
  </property>
  <property fmtid="{D5CDD505-2E9C-101B-9397-08002B2CF9AE}" name="NXPowerLiteSettings" pid="3">
    <vt:lpwstr>F7000400038000</vt:lpwstr>
  </property>
  <property fmtid="{D5CDD505-2E9C-101B-9397-08002B2CF9AE}" name="NXPowerLiteVersion" pid="4">
    <vt:lpwstr>D5.0.5</vt:lpwstr>
  </property>
</Properties>
</file>