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7" r:id="rId4"/>
    <p:sldId id="260" r:id="rId5"/>
    <p:sldId id="264" r:id="rId6"/>
    <p:sldId id="268" r:id="rId7"/>
    <p:sldId id="278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9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3300"/>
    <a:srgbClr val="00CC00"/>
    <a:srgbClr val="9900CC"/>
    <a:srgbClr val="FF99CC"/>
    <a:srgbClr val="CCEC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2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C3DDB-A86B-45EA-A420-315F0340BE85}" type="datetimeFigureOut">
              <a:rPr lang="ru-RU"/>
              <a:pPr>
                <a:defRPr/>
              </a:pPr>
              <a:t>01.05.2012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385FA-3EF3-4130-8871-65CABE9130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3224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D489A-8AE7-42AE-B002-45056E8DB03B}" type="datetimeFigureOut">
              <a:rPr lang="ru-RU"/>
              <a:pPr>
                <a:defRPr/>
              </a:pPr>
              <a:t>01.05.2012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6CAE1-9CB0-4F53-9DCD-F0511E4B6D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942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61270-F787-4BED-A714-9E47A959AC60}" type="datetimeFigureOut">
              <a:rPr lang="ru-RU"/>
              <a:pPr>
                <a:defRPr/>
              </a:pPr>
              <a:t>01.05.2012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D88D6-A6D4-4ED8-81BA-4FA5B63E2D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553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23CCF-38BD-437B-84B5-AA4868D39AAC}" type="datetimeFigureOut">
              <a:rPr lang="ru-RU"/>
              <a:pPr>
                <a:defRPr/>
              </a:pPr>
              <a:t>01.05.2012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64911-5BFC-486F-8FC6-A259523378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6938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7C94A-8379-40F5-BDCE-136DA3EBB346}" type="datetimeFigureOut">
              <a:rPr lang="ru-RU"/>
              <a:pPr>
                <a:defRPr/>
              </a:pPr>
              <a:t>01.05.2012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0BD67-9509-48A2-AD44-3E3FC7BF1B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334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579FA-4FFD-4A0C-B702-09E476B8437C}" type="datetimeFigureOut">
              <a:rPr lang="ru-RU"/>
              <a:pPr>
                <a:defRPr/>
              </a:pPr>
              <a:t>01.05.2012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1B0FF-BF2E-4710-9E98-46699DA85B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103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09F05-8DC3-4826-89D5-C09F50127367}" type="datetimeFigureOut">
              <a:rPr lang="ru-RU"/>
              <a:pPr>
                <a:defRPr/>
              </a:pPr>
              <a:t>01.05.2012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F931C-2249-4CA2-99AF-26AE9EECF3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804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D7DF8-1CB3-4363-A03A-5C25E359F690}" type="datetimeFigureOut">
              <a:rPr lang="ru-RU"/>
              <a:pPr>
                <a:defRPr/>
              </a:pPr>
              <a:t>01.05.2012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2F6AE-150C-4206-832E-9798E49EEB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058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E6EE3-CF54-48ED-8257-BD49DE53AF76}" type="datetimeFigureOut">
              <a:rPr lang="ru-RU"/>
              <a:pPr>
                <a:defRPr/>
              </a:pPr>
              <a:t>01.05.2012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E3299-8201-4C33-B4F3-FCF2E37AF8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179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F4211-53E9-480A-AE2A-2BEE2BA78657}" type="datetimeFigureOut">
              <a:rPr lang="ru-RU"/>
              <a:pPr>
                <a:defRPr/>
              </a:pPr>
              <a:t>01.05.2012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DF136-0C85-49AD-8408-7EAD5D07C9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455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40DF8-7473-4204-8987-2A88D65C5DBA}" type="datetimeFigureOut">
              <a:rPr lang="ru-RU"/>
              <a:pPr>
                <a:defRPr/>
              </a:pPr>
              <a:t>01.05.2012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91D2A-CC55-4A19-A4E1-4933EA0283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0587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F0BB296-89E4-4FD4-B6E4-DDFDDD1A823D}" type="datetimeFigureOut">
              <a:rPr lang="ru-RU"/>
              <a:pPr>
                <a:defRPr/>
              </a:pPr>
              <a:t>01.05.2012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547B2DE-63AD-48EE-A2E1-12BA72ED51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 ?><Relationships xmlns="http://schemas.openxmlformats.org/package/2006/relationships"><Relationship Id="rId3" Target="../media/image26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 ?><Relationships xmlns="http://schemas.openxmlformats.org/package/2006/relationships"><Relationship Id="rId3" Target="../media/image2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1.xml" Type="http://schemas.openxmlformats.org/officeDocument/2006/relationships/slideLayout"/><Relationship Id="rId5" Target="../media/image31.jpeg" Type="http://schemas.openxmlformats.org/officeDocument/2006/relationships/image"/><Relationship Id="rId4" Target="../media/image30.png" Type="http://schemas.openxmlformats.org/officeDocument/2006/relationships/image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 ?><Relationships xmlns="http://schemas.openxmlformats.org/package/2006/relationships"><Relationship Id="rId3" Target="../media/image33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1.xml" Type="http://schemas.openxmlformats.org/officeDocument/2006/relationships/slideLayout"/><Relationship Id="rId5" Target="../media/image35.png" Type="http://schemas.openxmlformats.org/officeDocument/2006/relationships/image"/><Relationship Id="rId4" Target="../media/image34.png" Type="http://schemas.openxmlformats.org/officeDocument/2006/relationships/image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hyperlink" Target="7%20&#1082;&#1083;&#1072;&#1089;&#1089;%20-%20&#1040;&#1096;&#1099;&#1179;%20&#1089;&#1072;&#1073;&#1072;&#1179;.ppt#5. &#1057;&#1083;&#1072;&#1081;&#1076; 5" TargetMode="External"/><Relationship Id="rId4" Type="http://schemas.openxmlformats.org/officeDocument/2006/relationships/hyperlink" Target="7%20&#1082;&#1083;&#1072;&#1089;&#1089;%20-%20&#1040;&#1096;&#1099;&#1179;%20&#1089;&#1072;&#1073;&#1072;&#1179;.ppt#12. &#1057;&#1083;&#1072;&#1081;&#1076; 12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hyperlink" Target="7%20&#1082;&#1083;&#1072;&#1089;&#1089;%20-%20&#1040;&#1096;&#1099;&#1179;%20&#1089;&#1072;&#1073;&#1072;&#1179;.ppt#5. &#1057;&#1083;&#1072;&#1081;&#1076; 5" TargetMode="External"/><Relationship Id="rId4" Type="http://schemas.openxmlformats.org/officeDocument/2006/relationships/hyperlink" Target="7%20&#1082;&#1083;&#1072;&#1089;&#1089;%20-%20&#1040;&#1096;&#1099;&#1179;%20&#1089;&#1072;&#1073;&#1072;&#1179;.ppt#12. &#1057;&#1083;&#1072;&#1081;&#1076; 1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2.jpeg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17" Type="http://schemas.openxmlformats.org/officeDocument/2006/relationships/image" Target="../media/image25.png"/><Relationship Id="rId2" Type="http://schemas.openxmlformats.org/officeDocument/2006/relationships/image" Target="../media/image10.png"/><Relationship Id="rId16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 descr="ТЕМА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0" descr="XP5"/>
          <p:cNvPicPr>
            <a:picLocks noChangeAspect="1" noChangeArrowheads="1"/>
          </p:cNvPicPr>
          <p:nvPr/>
        </p:nvPicPr>
        <p:blipFill>
          <a:blip r:embed="rId2">
            <a:lum brigh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Шестиугольник 11"/>
          <p:cNvSpPr/>
          <p:nvPr/>
        </p:nvSpPr>
        <p:spPr>
          <a:xfrm>
            <a:off x="971550" y="242888"/>
            <a:ext cx="7524750" cy="1368425"/>
          </a:xfrm>
          <a:prstGeom prst="hexagon">
            <a:avLst/>
          </a:prstGeom>
          <a:solidFill>
            <a:srgbClr val="FFFF00">
              <a:alpha val="6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ІІ тапсырма. Жұмбақтың шешуін тауып, суретін салыңыз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dirty="0"/>
          </a:p>
        </p:txBody>
      </p:sp>
      <p:sp>
        <p:nvSpPr>
          <p:cNvPr id="3" name="Блок-схема: несколько документов 2"/>
          <p:cNvSpPr/>
          <p:nvPr/>
        </p:nvSpPr>
        <p:spPr>
          <a:xfrm>
            <a:off x="395288" y="2055813"/>
            <a:ext cx="5689600" cy="4541837"/>
          </a:xfrm>
          <a:prstGeom prst="flowChartMultidocumen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Жаңбыр жауса нөсерлеп,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Әрі-сәрі болмаймын.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Алып жүрсең қолыңа,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 болудан қорғаймын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dirty="0"/>
          </a:p>
        </p:txBody>
      </p:sp>
      <p:pic>
        <p:nvPicPr>
          <p:cNvPr id="26626" name="Рисунок 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021284"/>
            <a:ext cx="2196133" cy="443331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0" descr="XP5"/>
          <p:cNvPicPr>
            <a:picLocks noChangeAspect="1" noChangeArrowheads="1"/>
          </p:cNvPicPr>
          <p:nvPr/>
        </p:nvPicPr>
        <p:blipFill>
          <a:blip r:embed="rId2">
            <a:lum brigh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Шестиугольник 11"/>
          <p:cNvSpPr/>
          <p:nvPr/>
        </p:nvSpPr>
        <p:spPr>
          <a:xfrm>
            <a:off x="971550" y="242888"/>
            <a:ext cx="7524750" cy="1368425"/>
          </a:xfrm>
          <a:prstGeom prst="hexagon">
            <a:avLst/>
          </a:prstGeom>
          <a:solidFill>
            <a:srgbClr val="FFFF00">
              <a:alpha val="6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ІІ тапсырма. Жұмбақтың шешуін тауып, суретін салыңыз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dirty="0"/>
          </a:p>
        </p:txBody>
      </p:sp>
      <p:sp>
        <p:nvSpPr>
          <p:cNvPr id="3" name="Блок-схема: несколько документов 2"/>
          <p:cNvSpPr/>
          <p:nvPr/>
        </p:nvSpPr>
        <p:spPr>
          <a:xfrm>
            <a:off x="395288" y="2055813"/>
            <a:ext cx="5689600" cy="4541837"/>
          </a:xfrm>
          <a:prstGeom prst="flowChartMultidocumen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Қақаған қыста,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Өседі тыста.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Өзгертпей өңін,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Сақтауға ұста.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0" name="Рисунок 16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3963" y="2492375"/>
            <a:ext cx="2508250" cy="285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 descr="XP5"/>
          <p:cNvPicPr>
            <a:picLocks noChangeAspect="1" noChangeArrowheads="1"/>
          </p:cNvPicPr>
          <p:nvPr/>
        </p:nvPicPr>
        <p:blipFill>
          <a:blip r:embed="rId2">
            <a:lum brigh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Шестиугольник 11"/>
          <p:cNvSpPr/>
          <p:nvPr/>
        </p:nvSpPr>
        <p:spPr>
          <a:xfrm>
            <a:off x="971550" y="242888"/>
            <a:ext cx="7524750" cy="1368425"/>
          </a:xfrm>
          <a:prstGeom prst="hexagon">
            <a:avLst/>
          </a:prstGeom>
          <a:solidFill>
            <a:srgbClr val="FFFF00">
              <a:alpha val="6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ІІ тапсырма. Жұмбақтың шешуін тауып, суретін салыңыз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dirty="0"/>
          </a:p>
        </p:txBody>
      </p:sp>
      <p:sp>
        <p:nvSpPr>
          <p:cNvPr id="3" name="Блок-схема: несколько документов 2"/>
          <p:cNvSpPr/>
          <p:nvPr/>
        </p:nvSpPr>
        <p:spPr>
          <a:xfrm>
            <a:off x="395288" y="2055813"/>
            <a:ext cx="5689600" cy="4541837"/>
          </a:xfrm>
          <a:prstGeom prst="flowChartMultidocumen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Күндіз кірер «інге»,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Жұрт қалады білмей.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Шығады тек түнде,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Болам дейді күндей.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4" name="Рисунок 16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9271">
            <a:off x="6484938" y="2479675"/>
            <a:ext cx="2390775" cy="294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0" descr="XP5"/>
          <p:cNvPicPr>
            <a:picLocks noChangeAspect="1" noChangeArrowheads="1"/>
          </p:cNvPicPr>
          <p:nvPr/>
        </p:nvPicPr>
        <p:blipFill>
          <a:blip r:embed="rId2">
            <a:lum brigh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Шестиугольник 11"/>
          <p:cNvSpPr/>
          <p:nvPr/>
        </p:nvSpPr>
        <p:spPr>
          <a:xfrm>
            <a:off x="971550" y="242888"/>
            <a:ext cx="7524750" cy="1368425"/>
          </a:xfrm>
          <a:prstGeom prst="hexagon">
            <a:avLst/>
          </a:prstGeom>
          <a:solidFill>
            <a:srgbClr val="FFFF00">
              <a:alpha val="6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ІІ тапсырма. Жұмбақтың шешуін тауып, суретін салыңыз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dirty="0"/>
          </a:p>
        </p:txBody>
      </p:sp>
      <p:sp>
        <p:nvSpPr>
          <p:cNvPr id="3" name="Блок-схема: несколько документов 2"/>
          <p:cNvSpPr/>
          <p:nvPr/>
        </p:nvSpPr>
        <p:spPr>
          <a:xfrm>
            <a:off x="395288" y="2055813"/>
            <a:ext cx="5689600" cy="4541837"/>
          </a:xfrm>
          <a:prstGeom prst="flowChartMultidocumen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Көктем сайын жайқалып,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Жаңбыр суын ішемін.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Күз болғанда сарғайып,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Қурап-қурап түсемін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698" name="Рисунок 15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2565400"/>
            <a:ext cx="1400175" cy="153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699" name="Рисунок 15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638" y="4325938"/>
            <a:ext cx="14732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0" name="Рисунок 15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2085975"/>
            <a:ext cx="96837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0" descr="XP5"/>
          <p:cNvPicPr>
            <a:picLocks noChangeAspect="1" noChangeArrowheads="1"/>
          </p:cNvPicPr>
          <p:nvPr/>
        </p:nvPicPr>
        <p:blipFill>
          <a:blip r:embed="rId2">
            <a:lum brigh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Шестиугольник 11"/>
          <p:cNvSpPr/>
          <p:nvPr/>
        </p:nvSpPr>
        <p:spPr>
          <a:xfrm>
            <a:off x="395288" y="242888"/>
            <a:ext cx="8569325" cy="1368425"/>
          </a:xfrm>
          <a:prstGeom prst="hexagon">
            <a:avLst/>
          </a:prstGeom>
          <a:solidFill>
            <a:srgbClr val="FFFF00">
              <a:alpha val="6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ІІІ тапсырма. Еңбек құралдары мен ыдыстарды </a:t>
            </a:r>
            <a:r>
              <a:rPr lang="kk-KZ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екі </a:t>
            </a: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топқа бөліп жинақтаңыз.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b="1" dirty="0"/>
          </a:p>
        </p:txBody>
      </p:sp>
      <p:pic>
        <p:nvPicPr>
          <p:cNvPr id="30722" name="Рисунок 17" descr="K:\куралдар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3863" y="2060575"/>
            <a:ext cx="8467725" cy="43211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0" descr="XP5"/>
          <p:cNvPicPr>
            <a:picLocks noChangeAspect="1" noChangeArrowheads="1"/>
          </p:cNvPicPr>
          <p:nvPr/>
        </p:nvPicPr>
        <p:blipFill>
          <a:blip r:embed="rId2">
            <a:lum brigh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Шестиугольник 11"/>
          <p:cNvSpPr/>
          <p:nvPr/>
        </p:nvSpPr>
        <p:spPr>
          <a:xfrm>
            <a:off x="3132138" y="765175"/>
            <a:ext cx="2735262" cy="935038"/>
          </a:xfrm>
          <a:prstGeom prst="hexagon">
            <a:avLst/>
          </a:prstGeom>
          <a:solidFill>
            <a:srgbClr val="FFFF00">
              <a:alpha val="6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5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Ребус</a:t>
            </a:r>
            <a:endParaRPr lang="ru-RU" sz="5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30250" y="1827213"/>
            <a:ext cx="7848600" cy="41767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16389" name="Group 10"/>
          <p:cNvGrpSpPr>
            <a:grpSpLocks noChangeAspect="1"/>
          </p:cNvGrpSpPr>
          <p:nvPr/>
        </p:nvGrpSpPr>
        <p:grpSpPr bwMode="auto">
          <a:xfrm>
            <a:off x="892175" y="2752725"/>
            <a:ext cx="7524750" cy="1912938"/>
            <a:chOff x="1036" y="7286"/>
            <a:chExt cx="6735" cy="1747"/>
          </a:xfrm>
        </p:grpSpPr>
        <p:sp>
          <p:nvSpPr>
            <p:cNvPr id="16390" name="AutoShape 11"/>
            <p:cNvSpPr>
              <a:spLocks noChangeAspect="1" noChangeArrowheads="1"/>
            </p:cNvSpPr>
            <p:nvPr/>
          </p:nvSpPr>
          <p:spPr bwMode="auto">
            <a:xfrm>
              <a:off x="1036" y="7286"/>
              <a:ext cx="6735" cy="1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391" name="Text Box 12"/>
            <p:cNvSpPr txBox="1">
              <a:spLocks noChangeArrowheads="1"/>
            </p:cNvSpPr>
            <p:nvPr/>
          </p:nvSpPr>
          <p:spPr bwMode="auto">
            <a:xfrm>
              <a:off x="1036" y="7920"/>
              <a:ext cx="574" cy="633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54000" tIns="10800" rIns="54000" bIns="1080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kk-KZ" sz="4000" b="1">
                  <a:latin typeface="Times New Roman" pitchFamily="18" charset="0"/>
                </a:rPr>
                <a:t>П</a:t>
              </a:r>
              <a:endParaRPr lang="ru-RU" sz="4000"/>
            </a:p>
          </p:txBody>
        </p:sp>
        <p:pic>
          <p:nvPicPr>
            <p:cNvPr id="16392" name="Picture 1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57" y="7708"/>
              <a:ext cx="1587" cy="1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3" name="Text Box 14"/>
            <p:cNvSpPr txBox="1">
              <a:spLocks noChangeArrowheads="1"/>
            </p:cNvSpPr>
            <p:nvPr/>
          </p:nvSpPr>
          <p:spPr bwMode="auto">
            <a:xfrm>
              <a:off x="3012" y="7286"/>
              <a:ext cx="518" cy="752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8000" tIns="10800" rIns="54000" bIns="1080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kk-KZ" sz="4000" b="1">
                  <a:latin typeface="Times New Roman" pitchFamily="18" charset="0"/>
                </a:rPr>
                <a:t>,,</a:t>
              </a:r>
              <a:endParaRPr lang="ru-RU" sz="4000"/>
            </a:p>
          </p:txBody>
        </p:sp>
        <p:pic>
          <p:nvPicPr>
            <p:cNvPr id="16394" name="Picture 1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2" y="7663"/>
              <a:ext cx="1734" cy="1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5" name="Picture 1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26773">
              <a:off x="6542" y="7663"/>
              <a:ext cx="1229" cy="1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6" name="Text Box 17"/>
            <p:cNvSpPr txBox="1">
              <a:spLocks noChangeArrowheads="1"/>
            </p:cNvSpPr>
            <p:nvPr/>
          </p:nvSpPr>
          <p:spPr bwMode="auto">
            <a:xfrm>
              <a:off x="6824" y="7286"/>
              <a:ext cx="282" cy="752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8000" tIns="10800" rIns="18000" bIns="1080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kk-KZ" sz="4000" b="1">
                  <a:latin typeface="Times New Roman" pitchFamily="18" charset="0"/>
                </a:rPr>
                <a:t>,</a:t>
              </a:r>
              <a:endParaRPr lang="ru-RU" sz="40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825" y="0"/>
            <a:ext cx="9267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8"/>
          <p:cNvSpPr>
            <a:spLocks noChangeArrowheads="1"/>
          </p:cNvSpPr>
          <p:nvPr/>
        </p:nvSpPr>
        <p:spPr bwMode="auto">
          <a:xfrm>
            <a:off x="1835150" y="1196975"/>
            <a:ext cx="215900" cy="19431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12" name="Rectangle 4" descr="Горизонтальный кирпич"/>
          <p:cNvSpPr>
            <a:spLocks noChangeArrowheads="1"/>
          </p:cNvSpPr>
          <p:nvPr/>
        </p:nvSpPr>
        <p:spPr bwMode="auto">
          <a:xfrm>
            <a:off x="1189038" y="3213100"/>
            <a:ext cx="6696075" cy="3671888"/>
          </a:xfrm>
          <a:prstGeom prst="rect">
            <a:avLst/>
          </a:prstGeom>
          <a:pattFill prst="horzBrick">
            <a:fgClr>
              <a:srgbClr val="FFFF99"/>
            </a:fgClr>
            <a:bgClr>
              <a:srgbClr val="767647"/>
            </a:bgClr>
          </a:pattFill>
          <a:ln w="571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13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39750" y="1123950"/>
            <a:ext cx="8064500" cy="2519363"/>
          </a:xfrm>
          <a:prstGeom prst="triangle">
            <a:avLst>
              <a:gd name="adj" fmla="val 50000"/>
            </a:avLst>
          </a:prstGeom>
          <a:solidFill>
            <a:srgbClr val="FFFF99"/>
          </a:solidFill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kk-KZ" sz="3200" b="1">
                <a:solidFill>
                  <a:srgbClr val="0000FF"/>
                </a:solidFill>
                <a:latin typeface="Times New Roman" pitchFamily="18" charset="0"/>
              </a:rPr>
              <a:t>Үйге тапсырма</a:t>
            </a:r>
            <a:endParaRPr lang="ru-RU" sz="32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7414" name="Rectangle 6">
            <a:hlinkClick r:id="rId4" action="ppaction://hlinkpres?slideindex=12&amp;slidetitle=Слайд 12"/>
          </p:cNvPr>
          <p:cNvSpPr>
            <a:spLocks noChangeArrowheads="1"/>
          </p:cNvSpPr>
          <p:nvPr/>
        </p:nvSpPr>
        <p:spPr bwMode="auto">
          <a:xfrm>
            <a:off x="5148263" y="4191000"/>
            <a:ext cx="1698625" cy="2014538"/>
          </a:xfrm>
          <a:prstGeom prst="rect">
            <a:avLst/>
          </a:prstGeom>
          <a:solidFill>
            <a:srgbClr val="FFFF99"/>
          </a:solidFill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15" name="AutoShape 11">
            <a:hlinkClick r:id="rId5" action="ppaction://hlinkpres?slideindex=5&amp;slidetitle=Слайд 5"/>
          </p:cNvPr>
          <p:cNvSpPr>
            <a:spLocks noChangeArrowheads="1"/>
          </p:cNvSpPr>
          <p:nvPr/>
        </p:nvSpPr>
        <p:spPr bwMode="auto">
          <a:xfrm>
            <a:off x="1908175" y="620713"/>
            <a:ext cx="5184775" cy="1052512"/>
          </a:xfrm>
          <a:prstGeom prst="cloudCallout">
            <a:avLst>
              <a:gd name="adj1" fmla="val -47273"/>
              <a:gd name="adj2" fmla="val 829"/>
            </a:avLst>
          </a:prstGeom>
          <a:solidFill>
            <a:srgbClr val="FFFF99"/>
          </a:solidFill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ru-RU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7416" name="AutoShape 1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812925" y="4244975"/>
            <a:ext cx="2305050" cy="1655763"/>
          </a:xfrm>
          <a:prstGeom prst="bevel">
            <a:avLst>
              <a:gd name="adj" fmla="val 12500"/>
            </a:avLst>
          </a:prstGeom>
          <a:solidFill>
            <a:srgbClr val="FFFF99"/>
          </a:solidFill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kk-KZ" b="1">
                <a:solidFill>
                  <a:srgbClr val="0066FF"/>
                </a:solidFill>
                <a:latin typeface="Times New Roman" pitchFamily="18" charset="0"/>
              </a:rPr>
              <a:t>Құралдардың</a:t>
            </a:r>
          </a:p>
          <a:p>
            <a:pPr algn="ctr"/>
            <a:r>
              <a:rPr lang="kk-KZ" b="1">
                <a:solidFill>
                  <a:srgbClr val="0066FF"/>
                </a:solidFill>
                <a:latin typeface="Times New Roman" pitchFamily="18" charset="0"/>
              </a:rPr>
              <a:t>атқаратын</a:t>
            </a:r>
          </a:p>
          <a:p>
            <a:pPr algn="ctr"/>
            <a:r>
              <a:rPr lang="kk-KZ" b="1">
                <a:solidFill>
                  <a:srgbClr val="0066FF"/>
                </a:solidFill>
                <a:latin typeface="Times New Roman" pitchFamily="18" charset="0"/>
              </a:rPr>
              <a:t>қызметін </a:t>
            </a:r>
          </a:p>
          <a:p>
            <a:pPr algn="ctr"/>
            <a:r>
              <a:rPr lang="kk-KZ" b="1">
                <a:solidFill>
                  <a:srgbClr val="0066FF"/>
                </a:solidFill>
                <a:latin typeface="Times New Roman" pitchFamily="18" charset="0"/>
              </a:rPr>
              <a:t>жаттау</a:t>
            </a:r>
            <a:endParaRPr lang="ru-RU" b="1">
              <a:solidFill>
                <a:srgbClr val="0066FF"/>
              </a:solidFill>
              <a:latin typeface="Times New Roman" pitchFamily="18" charset="0"/>
            </a:endParaRPr>
          </a:p>
        </p:txBody>
      </p:sp>
      <p:sp>
        <p:nvSpPr>
          <p:cNvPr id="17417" name="Text Box 15"/>
          <p:cNvSpPr txBox="1">
            <a:spLocks noChangeArrowheads="1"/>
          </p:cNvSpPr>
          <p:nvPr/>
        </p:nvSpPr>
        <p:spPr bwMode="auto">
          <a:xfrm>
            <a:off x="5199063" y="4391025"/>
            <a:ext cx="1657350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kk-KZ" b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«Сиқырлы дастархан» суретінің эскезин жасап келу.</a:t>
            </a:r>
            <a:endParaRPr lang="ru-RU" b="1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825" y="0"/>
            <a:ext cx="9267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8"/>
          <p:cNvSpPr>
            <a:spLocks noChangeArrowheads="1"/>
          </p:cNvSpPr>
          <p:nvPr/>
        </p:nvSpPr>
        <p:spPr bwMode="auto">
          <a:xfrm>
            <a:off x="1835150" y="1196975"/>
            <a:ext cx="215900" cy="19431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6" name="Rectangle 4" descr="Горизонтальный кирпич"/>
          <p:cNvSpPr>
            <a:spLocks noChangeArrowheads="1"/>
          </p:cNvSpPr>
          <p:nvPr/>
        </p:nvSpPr>
        <p:spPr bwMode="auto">
          <a:xfrm>
            <a:off x="1189038" y="3213100"/>
            <a:ext cx="6696075" cy="3671888"/>
          </a:xfrm>
          <a:prstGeom prst="rect">
            <a:avLst/>
          </a:prstGeom>
          <a:pattFill prst="horzBrick">
            <a:fgClr>
              <a:srgbClr val="FFFF99"/>
            </a:fgClr>
            <a:bgClr>
              <a:srgbClr val="767647"/>
            </a:bgClr>
          </a:pattFill>
          <a:ln w="571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7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39750" y="1123950"/>
            <a:ext cx="8064500" cy="2519363"/>
          </a:xfrm>
          <a:prstGeom prst="triangle">
            <a:avLst>
              <a:gd name="adj" fmla="val 50000"/>
            </a:avLst>
          </a:prstGeom>
          <a:solidFill>
            <a:srgbClr val="FFFF99"/>
          </a:solidFill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kk-KZ" sz="3200" b="1">
                <a:solidFill>
                  <a:srgbClr val="0000FF"/>
                </a:solidFill>
                <a:latin typeface="Times New Roman" pitchFamily="18" charset="0"/>
              </a:rPr>
              <a:t>Үй тапсырмасын тексеру</a:t>
            </a:r>
            <a:endParaRPr lang="ru-RU" sz="32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078" name="Rectangle 6">
            <a:hlinkClick r:id="rId4" action="ppaction://hlinkpres?slideindex=12&amp;slidetitle=Слайд 12"/>
          </p:cNvPr>
          <p:cNvSpPr>
            <a:spLocks noChangeArrowheads="1"/>
          </p:cNvSpPr>
          <p:nvPr/>
        </p:nvSpPr>
        <p:spPr bwMode="auto">
          <a:xfrm>
            <a:off x="3722688" y="4797425"/>
            <a:ext cx="1698625" cy="2014538"/>
          </a:xfrm>
          <a:prstGeom prst="rect">
            <a:avLst/>
          </a:prstGeom>
          <a:solidFill>
            <a:srgbClr val="FFFF99"/>
          </a:solidFill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9" name="AutoShape 11">
            <a:hlinkClick r:id="rId5" action="ppaction://hlinkpres?slideindex=5&amp;slidetitle=Слайд 5"/>
          </p:cNvPr>
          <p:cNvSpPr>
            <a:spLocks noChangeArrowheads="1"/>
          </p:cNvSpPr>
          <p:nvPr/>
        </p:nvSpPr>
        <p:spPr bwMode="auto">
          <a:xfrm>
            <a:off x="1908175" y="620713"/>
            <a:ext cx="5184775" cy="1052512"/>
          </a:xfrm>
          <a:prstGeom prst="cloudCallout">
            <a:avLst>
              <a:gd name="adj1" fmla="val -47273"/>
              <a:gd name="adj2" fmla="val 829"/>
            </a:avLst>
          </a:prstGeom>
          <a:solidFill>
            <a:srgbClr val="FFFF99"/>
          </a:solidFill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ru-RU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080" name="AutoShape 1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258888" y="4219575"/>
            <a:ext cx="2305050" cy="1655763"/>
          </a:xfrm>
          <a:prstGeom prst="bevel">
            <a:avLst>
              <a:gd name="adj" fmla="val 12500"/>
            </a:avLst>
          </a:prstGeom>
          <a:solidFill>
            <a:srgbClr val="FFFF99"/>
          </a:solidFill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kk-KZ" sz="2800" b="1">
                <a:solidFill>
                  <a:srgbClr val="0000FF"/>
                </a:solidFill>
                <a:latin typeface="Times New Roman" pitchFamily="18" charset="0"/>
              </a:rPr>
              <a:t>Эссе</a:t>
            </a:r>
            <a:endParaRPr lang="ru-RU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081" name="AutoShape 13"/>
          <p:cNvSpPr>
            <a:spLocks noChangeArrowheads="1"/>
          </p:cNvSpPr>
          <p:nvPr/>
        </p:nvSpPr>
        <p:spPr bwMode="auto">
          <a:xfrm>
            <a:off x="5508625" y="4148138"/>
            <a:ext cx="2305050" cy="1655762"/>
          </a:xfrm>
          <a:prstGeom prst="bevel">
            <a:avLst>
              <a:gd name="adj" fmla="val 12500"/>
            </a:avLst>
          </a:prstGeom>
          <a:solidFill>
            <a:srgbClr val="FFFF99"/>
          </a:solidFill>
          <a:ln w="571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082" name="Text Box 15"/>
          <p:cNvSpPr txBox="1">
            <a:spLocks noChangeArrowheads="1"/>
          </p:cNvSpPr>
          <p:nvPr/>
        </p:nvSpPr>
        <p:spPr bwMode="auto">
          <a:xfrm>
            <a:off x="3763963" y="5541963"/>
            <a:ext cx="16573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kk-KZ" sz="2800" b="1">
                <a:solidFill>
                  <a:srgbClr val="0000FF"/>
                </a:solidFill>
                <a:latin typeface="Times New Roman" pitchFamily="18" charset="0"/>
              </a:rPr>
              <a:t>Жұмбақ</a:t>
            </a:r>
            <a:endParaRPr lang="ru-RU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083" name="Rectangle 16"/>
          <p:cNvSpPr>
            <a:spLocks noChangeArrowheads="1"/>
          </p:cNvSpPr>
          <p:nvPr/>
        </p:nvSpPr>
        <p:spPr bwMode="auto">
          <a:xfrm>
            <a:off x="6038850" y="4570413"/>
            <a:ext cx="1244600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kk-KZ" sz="2800" b="1">
                <a:solidFill>
                  <a:srgbClr val="0000FF"/>
                </a:solidFill>
                <a:latin typeface="Times New Roman" pitchFamily="18" charset="0"/>
              </a:rPr>
              <a:t>Өтірік</a:t>
            </a:r>
          </a:p>
          <a:p>
            <a:pPr algn="ctr"/>
            <a:r>
              <a:rPr lang="kk-KZ" sz="2800" b="1">
                <a:solidFill>
                  <a:srgbClr val="0000FF"/>
                </a:solidFill>
                <a:latin typeface="Times New Roman" pitchFamily="18" charset="0"/>
              </a:rPr>
              <a:t> өлең</a:t>
            </a:r>
            <a:endParaRPr lang="ru-RU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825" y="0"/>
            <a:ext cx="9267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47458" name="Object 2"/>
          <p:cNvGraphicFramePr>
            <a:graphicFrameLocks noChangeAspect="1"/>
          </p:cNvGraphicFramePr>
          <p:nvPr/>
        </p:nvGraphicFramePr>
        <p:xfrm>
          <a:off x="282575" y="2333625"/>
          <a:ext cx="2266950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Точечный рисунок BMP" r:id="rId4" imgW="2267176" imgH="4038741" progId="Paint.Picture">
                  <p:embed/>
                </p:oleObj>
              </mc:Choice>
              <mc:Fallback>
                <p:oleObj name="Точечный рисунок BMP" r:id="rId4" imgW="2267176" imgH="4038741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575" y="2333625"/>
                        <a:ext cx="2266950" cy="403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59" name="Object 3"/>
          <p:cNvGraphicFramePr>
            <a:graphicFrameLocks noChangeAspect="1"/>
          </p:cNvGraphicFramePr>
          <p:nvPr/>
        </p:nvGraphicFramePr>
        <p:xfrm>
          <a:off x="282575" y="6372225"/>
          <a:ext cx="815340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Точечный рисунок BMP" r:id="rId6" imgW="7686149" imgH="352480" progId="Paint.Picture">
                  <p:embed/>
                </p:oleObj>
              </mc:Choice>
              <mc:Fallback>
                <p:oleObj name="Точечный рисунок BMP" r:id="rId6" imgW="7686149" imgH="352480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575" y="6372225"/>
                        <a:ext cx="8153400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0" name="Object 4"/>
          <p:cNvGraphicFramePr>
            <a:graphicFrameLocks noChangeAspect="1"/>
          </p:cNvGraphicFramePr>
          <p:nvPr/>
        </p:nvGraphicFramePr>
        <p:xfrm>
          <a:off x="2492375" y="1038225"/>
          <a:ext cx="1724025" cy="536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Точечный рисунок BMP" r:id="rId8" imgW="1724195" imgH="5361907" progId="Paint.Picture">
                  <p:embed/>
                </p:oleObj>
              </mc:Choice>
              <mc:Fallback>
                <p:oleObj name="Точечный рисунок BMP" r:id="rId8" imgW="1724195" imgH="5361907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375" y="1038225"/>
                        <a:ext cx="1724025" cy="536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1" name="Object 5"/>
          <p:cNvGraphicFramePr>
            <a:graphicFrameLocks noChangeAspect="1"/>
          </p:cNvGraphicFramePr>
          <p:nvPr/>
        </p:nvGraphicFramePr>
        <p:xfrm>
          <a:off x="4216400" y="1685925"/>
          <a:ext cx="2085975" cy="323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Точечный рисунок BMP" r:id="rId10" imgW="2085816" imgH="3238250" progId="Paint.Picture">
                  <p:embed/>
                </p:oleObj>
              </mc:Choice>
              <mc:Fallback>
                <p:oleObj name="Точечный рисунок BMP" r:id="rId10" imgW="2085816" imgH="3238250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1685925"/>
                        <a:ext cx="2085975" cy="323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7462" name="WordArt 6"/>
          <p:cNvSpPr>
            <a:spLocks noChangeArrowheads="1" noChangeShapeType="1" noTextEdit="1"/>
          </p:cNvSpPr>
          <p:nvPr/>
        </p:nvSpPr>
        <p:spPr bwMode="auto">
          <a:xfrm>
            <a:off x="107950" y="620713"/>
            <a:ext cx="2449513" cy="1800225"/>
          </a:xfrm>
          <a:prstGeom prst="rect">
            <a:avLst/>
          </a:prstGeom>
        </p:spPr>
        <p:txBody>
          <a:bodyPr wrap="none" fromWordArt="1">
            <a:prstTxWarp prst="textSlantDown">
              <a:avLst>
                <a:gd name="adj" fmla="val 44444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KZ Times New Roman"/>
              </a:rPr>
              <a:t>Іске қосу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96874" y="0"/>
            <a:ext cx="8347125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200" b="1" kern="10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KZ Times New Roman"/>
              </a:rPr>
              <a:t>Paint </a:t>
            </a:r>
            <a:r>
              <a:rPr lang="kk-KZ" sz="3200" b="1" kern="10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KZ Times New Roman"/>
              </a:rPr>
              <a:t>графикалық редакторы </a:t>
            </a:r>
          </a:p>
          <a:p>
            <a:pPr algn="ctr">
              <a:defRPr/>
            </a:pPr>
            <a:r>
              <a:rPr lang="kk-KZ" sz="3200" b="1" kern="10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KZ Times New Roman"/>
              </a:rPr>
              <a:t>қалай іске қосылады?</a:t>
            </a:r>
            <a:endParaRPr lang="ru-RU" sz="3200" b="1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7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47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7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7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9" presetID="7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4" presetID="7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825" y="0"/>
            <a:ext cx="9267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Содержимое 3"/>
          <p:cNvPicPr>
            <a:picLocks noGrp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53988" y="744538"/>
            <a:ext cx="9159876" cy="53689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0" descr="XP5"/>
          <p:cNvPicPr>
            <a:picLocks noChangeAspect="1" noChangeArrowheads="1"/>
          </p:cNvPicPr>
          <p:nvPr/>
        </p:nvPicPr>
        <p:blipFill>
          <a:blip r:embed="rId2">
            <a:lum brigh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Шестиугольник 2"/>
          <p:cNvSpPr/>
          <p:nvPr/>
        </p:nvSpPr>
        <p:spPr>
          <a:xfrm>
            <a:off x="2339975" y="2565400"/>
            <a:ext cx="4248150" cy="1368425"/>
          </a:xfrm>
          <a:prstGeom prst="hexagon">
            <a:avLst/>
          </a:prstGeom>
          <a:solidFill>
            <a:srgbClr val="FFFF00">
              <a:alpha val="6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Paint </a:t>
            </a: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графикалық редакторының мүмкіндіктері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dirty="0"/>
          </a:p>
        </p:txBody>
      </p:sp>
      <p:sp>
        <p:nvSpPr>
          <p:cNvPr id="15" name="Волна 14"/>
          <p:cNvSpPr/>
          <p:nvPr/>
        </p:nvSpPr>
        <p:spPr>
          <a:xfrm>
            <a:off x="684213" y="260350"/>
            <a:ext cx="2735262" cy="1512888"/>
          </a:xfrm>
          <a:prstGeom prst="wav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Сурет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салу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ға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Волна 15"/>
          <p:cNvSpPr/>
          <p:nvPr/>
        </p:nvSpPr>
        <p:spPr>
          <a:xfrm>
            <a:off x="5724525" y="230188"/>
            <a:ext cx="2735263" cy="1512887"/>
          </a:xfrm>
          <a:prstGeom prst="wav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Суретті түрлендіруге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Волна 16"/>
          <p:cNvSpPr/>
          <p:nvPr/>
        </p:nvSpPr>
        <p:spPr>
          <a:xfrm>
            <a:off x="5764213" y="4476750"/>
            <a:ext cx="2736850" cy="1512888"/>
          </a:xfrm>
          <a:prstGeom prst="wav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Суретті көшіріп, қоюға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Волна 17"/>
          <p:cNvSpPr/>
          <p:nvPr/>
        </p:nvSpPr>
        <p:spPr>
          <a:xfrm>
            <a:off x="704850" y="4508500"/>
            <a:ext cx="2736850" cy="1512888"/>
          </a:xfrm>
          <a:prstGeom prst="wav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Суретке мәтін енгізуге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Прямая со стрелкой 19"/>
          <p:cNvCxnSpPr>
            <a:stCxn id="3" idx="1"/>
          </p:cNvCxnSpPr>
          <p:nvPr/>
        </p:nvCxnSpPr>
        <p:spPr>
          <a:xfrm flipV="1">
            <a:off x="6246813" y="1557338"/>
            <a:ext cx="846137" cy="10080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6246813" y="3933825"/>
            <a:ext cx="1062037" cy="763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3" idx="1"/>
          </p:cNvCxnSpPr>
          <p:nvPr/>
        </p:nvCxnSpPr>
        <p:spPr>
          <a:xfrm flipH="1" flipV="1">
            <a:off x="1908175" y="1557338"/>
            <a:ext cx="773113" cy="10080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3" idx="2"/>
            <a:endCxn id="18" idx="0"/>
          </p:cNvCxnSpPr>
          <p:nvPr/>
        </p:nvCxnSpPr>
        <p:spPr>
          <a:xfrm flipH="1">
            <a:off x="2073275" y="3933825"/>
            <a:ext cx="608013" cy="763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0" descr="XP5"/>
          <p:cNvPicPr>
            <a:picLocks noChangeAspect="1" noChangeArrowheads="1"/>
          </p:cNvPicPr>
          <p:nvPr/>
        </p:nvPicPr>
        <p:blipFill>
          <a:blip r:embed="rId2">
            <a:lum brigh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0" y="1412875"/>
            <a:ext cx="5592763" cy="419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77825" y="1412875"/>
            <a:ext cx="2665413" cy="5032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77825" y="2127250"/>
            <a:ext cx="2665413" cy="5032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87350" y="2774950"/>
            <a:ext cx="2665413" cy="5032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77825" y="3509963"/>
            <a:ext cx="2665413" cy="5048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kk-KZ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77825" y="4214813"/>
            <a:ext cx="2665413" cy="5048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04813" y="4935538"/>
            <a:ext cx="2663825" cy="5032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Line 3"/>
          <p:cNvSpPr>
            <a:spLocks noChangeShapeType="1"/>
          </p:cNvSpPr>
          <p:nvPr/>
        </p:nvSpPr>
        <p:spPr bwMode="auto">
          <a:xfrm flipV="1">
            <a:off x="2881313" y="1463675"/>
            <a:ext cx="685800" cy="12065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2767013" y="1584325"/>
            <a:ext cx="800100" cy="72707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V="1">
            <a:off x="2824163" y="1916113"/>
            <a:ext cx="742950" cy="985837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824163" y="3011488"/>
            <a:ext cx="17145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825750" y="4522788"/>
            <a:ext cx="1809750" cy="6858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624138" y="5187950"/>
            <a:ext cx="1106487" cy="3429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V="1">
            <a:off x="2767013" y="3829050"/>
            <a:ext cx="62230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2259" y="260648"/>
            <a:ext cx="913454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kk-KZ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Графикалық редактор терезесінің </a:t>
            </a:r>
          </a:p>
          <a:p>
            <a:pPr algn="ctr">
              <a:defRPr/>
            </a:pPr>
            <a:r>
              <a:rPr lang="kk-KZ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элементтерін атаңыз:</a:t>
            </a:r>
            <a:endParaRPr lang="ru-RU" sz="32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0" descr="XP5"/>
          <p:cNvPicPr>
            <a:picLocks noChangeAspect="1" noChangeArrowheads="1"/>
          </p:cNvPicPr>
          <p:nvPr/>
        </p:nvPicPr>
        <p:blipFill>
          <a:blip r:embed="rId2">
            <a:lum brigh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Шестиугольник 2"/>
          <p:cNvSpPr/>
          <p:nvPr/>
        </p:nvSpPr>
        <p:spPr>
          <a:xfrm>
            <a:off x="161925" y="1196975"/>
            <a:ext cx="8820150" cy="5327650"/>
          </a:xfrm>
          <a:prstGeom prst="hexagon">
            <a:avLst/>
          </a:prstGeom>
          <a:solidFill>
            <a:srgbClr val="FFFF00">
              <a:alpha val="6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Paint </a:t>
            </a:r>
            <a:r>
              <a:rPr lang="kk-KZ" sz="6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графикалық редакторының құралдары</a:t>
            </a:r>
            <a:endParaRPr lang="ru-RU" sz="6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dirty="0"/>
          </a:p>
        </p:txBody>
      </p:sp>
      <p:sp>
        <p:nvSpPr>
          <p:cNvPr id="12" name="Шестиугольник 11"/>
          <p:cNvSpPr/>
          <p:nvPr/>
        </p:nvSpPr>
        <p:spPr>
          <a:xfrm>
            <a:off x="2195513" y="115888"/>
            <a:ext cx="4464050" cy="865187"/>
          </a:xfrm>
          <a:prstGeom prst="hexagon">
            <a:avLst/>
          </a:prstGeom>
          <a:solidFill>
            <a:srgbClr val="FFFF00">
              <a:alpha val="6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19. 01. 2012 ж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2196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698500"/>
            <a:ext cx="574675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8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63" y="1443038"/>
            <a:ext cx="577850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2114550"/>
            <a:ext cx="555625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8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8" y="2714625"/>
            <a:ext cx="541337" cy="55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9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413125"/>
            <a:ext cx="550863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9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8" y="4187825"/>
            <a:ext cx="544512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9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38" y="4960938"/>
            <a:ext cx="538162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9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5734050"/>
            <a:ext cx="539750" cy="53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9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6788" y="842963"/>
            <a:ext cx="630237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9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6788" y="1563688"/>
            <a:ext cx="630237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9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5675" y="2235200"/>
            <a:ext cx="641350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9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250" y="2849563"/>
            <a:ext cx="595313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9" name="Picture 9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6788" y="3449638"/>
            <a:ext cx="612775" cy="54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0" name="Picture 9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8063" y="4065588"/>
            <a:ext cx="59055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1" name="Picture 100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888" y="4748213"/>
            <a:ext cx="592137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10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7113" y="5391150"/>
            <a:ext cx="55245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30263" y="604470"/>
            <a:ext cx="3741737" cy="73866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1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ерікті аймақты белгілеу</a:t>
            </a: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құралы, бұл қисық (дұрыс емес) пішінді үзіндісін таңдау қызметін атқарады.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38384" y="1341438"/>
            <a:ext cx="3741737" cy="73866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1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белгілеу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құралы бұл суреттің тіктөртбұрышты үзіндісін таңдау қызметін атқарады.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77996" y="2118380"/>
            <a:ext cx="3741737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kk-KZ" sz="1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өшіргіш</a:t>
            </a: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құралы, бұл суреттің белгілі бір бөліктерін өшіруге арналған құрал.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83557" y="2661814"/>
            <a:ext cx="3741737" cy="73866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kk-KZ" sz="1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құю (заливка)</a:t>
            </a: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құралы, бұл кескіннің немесе тұйық контурдың ішін кескін немесе фон түсімен бояйды.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883557" y="3381296"/>
            <a:ext cx="3741737" cy="73866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kk-KZ" sz="1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түс таңдау</a:t>
            </a: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бұл кескіннің немесе фон түсін суреттің кез – келген нүктесінің түсіне өзгертеді.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851944" y="4168027"/>
            <a:ext cx="3741737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kk-KZ" sz="1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масштаб</a:t>
            </a: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құралы, бұл суреттің жеке үзінділерін үлкейтуге мүмкіндік береді.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883557" y="4960938"/>
            <a:ext cx="3741737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kk-KZ" sz="1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карандаш</a:t>
            </a: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құралы, бұл кез – келген сызықты әртүрлі жуандықта сызуға арналған.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000801" y="5634593"/>
            <a:ext cx="3741737" cy="73866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кисть</a:t>
            </a: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құралы, бұл ерікті сызықтарды салуға арналған. Оның қажетті түрін таңдап алуға болады.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408613" y="890915"/>
            <a:ext cx="3741737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бүріккіш</a:t>
            </a: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құралы, бұл эффектісіне жетуге мүмкіндік береді.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408613" y="1581779"/>
            <a:ext cx="3741737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1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құралы, бұл сурет ішіне мәтін орналастырады.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408613" y="2233607"/>
            <a:ext cx="3741737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kk-KZ" sz="1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сызық</a:t>
            </a: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құралы, бұл түзу сызық салуға арналған.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437886" y="2872046"/>
            <a:ext cx="3741737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1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қисық</a:t>
            </a: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құралы, бұл тегістелген сызықтар салуға мүмкіндік береді.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437886" y="3542368"/>
            <a:ext cx="3741737" cy="30777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1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тіктөртбұрыш</a:t>
            </a: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құралы, бұл салуға арналған.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453025" y="4130907"/>
            <a:ext cx="3741737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1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көпбұрыш</a:t>
            </a: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құралы, ерікті пішінді тұйық көпбұрыштар салады.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453025" y="4793140"/>
            <a:ext cx="3741737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1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эллипс</a:t>
            </a: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құралы, бұл шеңбер немесе эллипс салуға болады.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453025" y="5435927"/>
            <a:ext cx="3741737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k-KZ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1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бұрыштары дөңгеленген тіктөртбұрыш немесе квадрат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салуға арналған.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874" y="50472"/>
            <a:ext cx="7855997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Paint </a:t>
            </a:r>
            <a:r>
              <a:rPr lang="kk-KZ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графикалық редакторының құралдары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8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9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9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0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10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1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12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3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13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4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14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15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15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16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0" descr="XP5"/>
          <p:cNvPicPr>
            <a:picLocks noChangeAspect="1" noChangeArrowheads="1"/>
          </p:cNvPicPr>
          <p:nvPr/>
        </p:nvPicPr>
        <p:blipFill>
          <a:blip r:embed="rId2">
            <a:lum brigh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Шестиугольник 11"/>
          <p:cNvSpPr/>
          <p:nvPr/>
        </p:nvSpPr>
        <p:spPr>
          <a:xfrm>
            <a:off x="971550" y="242888"/>
            <a:ext cx="7524750" cy="1368425"/>
          </a:xfrm>
          <a:prstGeom prst="hexagon">
            <a:avLst/>
          </a:prstGeom>
          <a:solidFill>
            <a:srgbClr val="FFFF00">
              <a:alpha val="6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 тапсырма.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Paint </a:t>
            </a: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графикалық редакторының құралдарын пайдаланып, үйшіктің суретін салыңыз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dirty="0"/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1697038" y="3394075"/>
            <a:ext cx="5749925" cy="3119438"/>
          </a:xfrm>
          <a:prstGeom prst="rect">
            <a:avLst/>
          </a:prstGeom>
          <a:solidFill>
            <a:srgbClr val="3333FF"/>
          </a:solidFill>
          <a:ln w="25400">
            <a:solidFill>
              <a:srgbClr val="FF00FF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0245" name="AutoShape 7"/>
          <p:cNvSpPr>
            <a:spLocks noChangeArrowheads="1"/>
          </p:cNvSpPr>
          <p:nvPr/>
        </p:nvSpPr>
        <p:spPr bwMode="auto">
          <a:xfrm>
            <a:off x="1746250" y="1714500"/>
            <a:ext cx="5651500" cy="1679575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25400">
            <a:solidFill>
              <a:srgbClr val="FF00FF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0246" name="Oval 6"/>
          <p:cNvSpPr>
            <a:spLocks noChangeArrowheads="1"/>
          </p:cNvSpPr>
          <p:nvPr/>
        </p:nvSpPr>
        <p:spPr bwMode="auto">
          <a:xfrm>
            <a:off x="2909888" y="3408363"/>
            <a:ext cx="3157537" cy="3089275"/>
          </a:xfrm>
          <a:prstGeom prst="ellipse">
            <a:avLst/>
          </a:prstGeom>
          <a:solidFill>
            <a:srgbClr val="00FF00"/>
          </a:solidFill>
          <a:ln w="25400">
            <a:solidFill>
              <a:srgbClr val="FFFFFF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1314</TotalTime>
  <Words>395</Words>
  <Application>Microsoft Office PowerPoint</Application>
  <PresentationFormat>Экран (4:3)</PresentationFormat>
  <Paragraphs>66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Тема Office</vt:lpstr>
      <vt:lpstr>Точечный рисунок BMP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Nurken</dc:creator>
  <cp:lastModifiedBy>Nurken</cp:lastModifiedBy>
  <cp:revision>68</cp:revision>
  <dcterms:created xsi:type="dcterms:W3CDTF">2009-02-21T09:17:34Z</dcterms:created>
  <dcterms:modified xsi:type="dcterms:W3CDTF">2012-05-01T14:52:49Z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554541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D5.0.5</vt:lpwstr>
  </property>
  <property fmtid="{D5CDD505-2E9C-101B-9397-08002B2CF9AE}" name="NXTAG2" pid="5">
    <vt:lpwstr>000800921d000000000001024110</vt:lpwstr>
  </property>
</Properties>
</file>