
<file path=[Content_Types].xml><?xml version="1.0" encoding="utf-8"?>
<Types xmlns="http://schemas.openxmlformats.org/package/2006/content-types">
  <Override ContentType="application/vnd.openxmlformats-officedocument.presentationml.slideMaster+xml" PartName="/ppt/slideMasters/slideMaster3.xml"/>
  <Override ContentType="application/vnd.openxmlformats-officedocument.presentationml.slide+xml" PartName="/ppt/slides/slide29.xml"/>
  <Override ContentType="application/vnd.openxmlformats-officedocument.presentationml.slide+xml" PartName="/ppt/slides/slide47.xml"/>
  <Override ContentType="application/vnd.openxmlformats-officedocument.presentationml.slide+xml" PartName="/ppt/slides/slide58.xml"/>
  <Override ContentType="application/vnd.openxmlformats-officedocument.presentationml.slideLayout+xml" PartName="/ppt/slideLayouts/slideLayout39.xml"/>
  <Override ContentType="application/vnd.openxmlformats-officedocument.theme+xml" PartName="/ppt/theme/theme5.xml"/>
  <Override ContentType="application/vnd.openxmlformats-officedocument.presentationml.slideLayout+xml" PartName="/ppt/slideLayouts/slideLayout57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6.xml"/>
  <Override ContentType="application/vnd.openxmlformats-officedocument.presentationml.slide+xml" PartName="/ppt/slides/slide54.xml"/>
  <Override ContentType="application/vnd.openxmlformats-officedocument.presentationml.slide+xml" PartName="/ppt/slides/slide6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46.xml"/>
  <Override ContentType="application/vnd.openxmlformats-officedocument.presentationml.slideLayout+xml" PartName="/ppt/slideLayouts/slideLayout64.xml"/>
  <Override ContentType="application/vnd.openxmlformats-officedocument.presentationml.slideLayout+xml" PartName="/ppt/slideLayouts/slideLayout75.xml"/>
  <Override ContentType="application/vnd.openxmlformats-officedocument.presentationml.slide+xml" PartName="/ppt/slides/slide25.xml"/>
  <Override ContentType="application/vnd.openxmlformats-officedocument.presentationml.slide+xml" PartName="/ppt/slides/slide43.xml"/>
  <Override ContentType="application/vnd.openxmlformats-officedocument.presentationml.slide+xml" PartName="/ppt/slides/slide72.xml"/>
  <Override ContentType="application/vnd.openxmlformats-officedocument.theme+xml" PartName="/ppt/theme/theme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53.xml"/>
  <Default ContentType="application/xml" Extension="xml"/>
  <Override ContentType="application/vnd.openxmlformats-officedocument.presentationml.slide+xml" PartName="/ppt/slides/slide14.xml"/>
  <Override ContentType="application/vnd.openxmlformats-officedocument.presentationml.slide+xml" PartName="/ppt/slides/slide32.xml"/>
  <Override ContentType="application/vnd.openxmlformats-officedocument.presentationml.slide+xml" PartName="/ppt/slides/slide50.xml"/>
  <Override ContentType="application/vnd.openxmlformats-officedocument.presentationml.slide+xml" PartName="/ppt/slides/slide6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42.xml"/>
  <Override ContentType="application/vnd.openxmlformats-officedocument.presentationml.slideLayout+xml" PartName="/ppt/slideLayouts/slideLayout60.xml"/>
  <Override ContentType="application/vnd.openxmlformats-officedocument.presentationml.slideLayout+xml" PartName="/ppt/slideLayouts/slideLayout71.xml"/>
  <Override ContentType="application/vnd.openxmlformats-officedocument.presentationml.slide+xml" PartName="/ppt/slides/slide10.xml"/>
  <Override ContentType="application/vnd.openxmlformats-officedocument.presentationml.slide+xml" PartName="/ppt/slides/slide2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1.xml"/>
  <Override ContentType="application/vnd.openxmlformats-officedocument.presentationml.slideMaster+xml" PartName="/ppt/slideMasters/slideMaster4.xml"/>
  <Override ContentType="application/vnd.openxmlformats-officedocument.presentationml.slide+xml" PartName="/ppt/slides/slide9.xml"/>
  <Override ContentType="application/vnd.openxmlformats-officedocument.presentationml.slide+xml" PartName="/ppt/slides/slide59.xml"/>
  <Override ContentType="application/vnd.openxmlformats-officedocument.presentationml.viewProps+xml" PartName="/ppt/viewProps.xml"/>
  <Override ContentType="application/vnd.openxmlformats-officedocument.theme+xml" PartName="/ppt/theme/theme6.xml"/>
  <Override ContentType="application/vnd.openxmlformats-officedocument.presentationml.slideLayout+xml" PartName="/ppt/slideLayouts/slideLayout69.xml"/>
  <Override ContentType="application/vnd.openxmlformats-officedocument.presentationml.slide+xml" PartName="/ppt/slides/slide5.xml"/>
  <Override ContentType="application/vnd.openxmlformats-officedocument.presentationml.slide+xml" PartName="/ppt/slides/slide19.xml"/>
  <Override ContentType="application/vnd.openxmlformats-officedocument.presentationml.slide+xml" PartName="/ppt/slides/slide48.xml"/>
  <Override ContentType="application/vnd.openxmlformats-officedocument.presentationml.slide+xml" PartName="/ppt/slides/slide6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29.xml"/>
  <Default ContentType="image/png" Extension="png"/>
  <Override ContentType="application/vnd.openxmlformats-officedocument.presentationml.slideLayout+xml" PartName="/ppt/slideLayouts/slideLayout58.xml"/>
  <Override ContentType="application/vnd.openxmlformats-officedocument.presentationml.slideLayout+xml" PartName="/ppt/slideLayouts/slideLayout76.xml"/>
  <Override ContentType="application/vnd.openxmlformats-officedocument.presentationml.slide+xml" PartName="/ppt/slides/slide26.xml"/>
  <Override ContentType="application/vnd.openxmlformats-officedocument.presentationml.slide+xml" PartName="/ppt/slides/slide37.xml"/>
  <Override ContentType="application/vnd.openxmlformats-officedocument.presentationml.slide+xml" PartName="/ppt/slides/slide55.xml"/>
  <Override ContentType="application/vnd.openxmlformats-officedocument.presentationml.slide+xml" PartName="/ppt/slides/slide73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8.xml"/>
  <Override ContentType="application/vnd.openxmlformats-officedocument.theme+xml" PartName="/ppt/theme/theme2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47.xml"/>
  <Override ContentType="application/vnd.openxmlformats-officedocument.presentationml.slideLayout+xml" PartName="/ppt/slideLayouts/slideLayout65.xml"/>
  <Override ContentType="application/vnd.openxmlformats-officedocument.presentationml.slide+xml" PartName="/ppt/slides/slide1.xml"/>
  <Override ContentType="application/vnd.openxmlformats-officedocument.presentationml.slide+xml" PartName="/ppt/slides/slide15.xml"/>
  <Override ContentType="application/vnd.openxmlformats-officedocument.presentationml.slide+xml" PartName="/ppt/slides/slide33.xml"/>
  <Override ContentType="application/vnd.openxmlformats-officedocument.presentationml.slide+xml" PartName="/ppt/slides/slide44.xml"/>
  <Override ContentType="application/vnd.openxmlformats-officedocument.presentationml.slide+xml" PartName="/ppt/slides/slide6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43.xml"/>
  <Override ContentType="application/vnd.openxmlformats-officedocument.presentationml.slideLayout+xml" PartName="/ppt/slideLayouts/slideLayout54.xml"/>
  <Override ContentType="application/vnd.openxmlformats-officedocument.presentationml.slideLayout+xml" PartName="/ppt/slideLayouts/slideLayout72.xml"/>
  <Override ContentType="application/vnd.openxmlformats-officedocument.presentationml.presentation.main+xml" PartName="/ppt/presentation.xml"/>
  <Override ContentType="application/vnd.openxmlformats-officedocument.presentationml.slide+xml" PartName="/ppt/slides/slide22.xml"/>
  <Override ContentType="application/vnd.openxmlformats-officedocument.presentationml.slide+xml" PartName="/ppt/slides/slide51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32.xml"/>
  <Override ContentType="application/vnd.openxmlformats-officedocument.presentationml.slideLayout+xml" PartName="/ppt/slideLayouts/slideLayout61.xml"/>
  <Override ContentType="application/vnd.openxmlformats-officedocument.presentationml.tags+xml" PartName="/ppt/tags/tag1.xml"/>
  <Override ContentType="application/vnd.openxmlformats-officedocument.extended-properties+xml" PartName="/docProps/app.xml"/>
  <Override ContentType="application/vnd.openxmlformats-officedocument.presentationml.slide+xml" PartName="/ppt/slides/slide11.xml"/>
  <Override ContentType="application/vnd.openxmlformats-officedocument.presentationml.slide+xml" PartName="/ppt/slides/slide4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50.xml"/>
  <Override ContentType="application/vnd.openxmlformats-officedocument.presentationml.slideLayout+xml" PartName="/ppt/slideLayouts/slideLayout10.xml"/>
  <Default ContentType="image/gif" Extension="gif"/>
  <Override ContentType="application/vnd.openxmlformats-officedocument.presentationml.slideMaster+xml" PartName="/ppt/slideMasters/slideMaster7.xml"/>
  <Override ContentType="application/vnd.openxmlformats-officedocument.presentationml.slideMaster+xml" PartName="/ppt/slideMasters/slideMaster5.xml"/>
  <Override ContentType="application/vnd.openxmlformats-officedocument.presentationml.slide+xml" PartName="/ppt/slides/slide8.xml"/>
  <Override ContentType="application/vnd.openxmlformats-officedocument.presentationml.slide+xml" PartName="/ppt/slides/slide49.xml"/>
  <Override ContentType="application/vnd.openxmlformats-officedocument.presentationml.slide+xml" PartName="/ppt/slides/slide69.xml"/>
  <Override ContentType="application/vnd.openxmlformats-officedocument.presentationml.slideLayout+xml" PartName="/ppt/slideLayouts/slideLayout59.xml"/>
  <Override ContentType="application/vnd.openxmlformats-officedocument.presentationml.slideLayout+xml" PartName="/ppt/slideLayouts/slideLayout68.xml"/>
  <Override ContentType="application/vnd.openxmlformats-officedocument.theme+xml" PartName="/ppt/theme/theme7.xml"/>
  <Override ContentType="application/vnd.openxmlformats-package.core-properties+xml" PartName="/docProps/core.xml"/>
  <Override ContentType="application/vnd.openxmlformats-officedocument.presentationml.slide+xml" PartName="/ppt/slides/slide6.xml"/>
  <Override ContentType="application/vnd.openxmlformats-officedocument.presentationml.slide+xml" PartName="/ppt/slides/slide38.xml"/>
  <Override ContentType="application/vnd.openxmlformats-officedocument.presentationml.slide+xml" PartName="/ppt/slides/slide56.xml"/>
  <Override ContentType="application/vnd.openxmlformats-officedocument.presentationml.slide+xml" PartName="/ppt/slides/slide6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8.xml"/>
  <Override ContentType="application/vnd.openxmlformats-officedocument.presentationml.slideLayout+xml" PartName="/ppt/slideLayouts/slideLayout66.xml"/>
  <Override ContentType="application/vnd.openxmlformats-officedocument.presentationml.slideLayout+xml" PartName="/ppt/slideLayouts/slideLayout77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27.xml"/>
  <Override ContentType="application/vnd.openxmlformats-officedocument.presentationml.slide+xml" PartName="/ppt/slides/slide45.xml"/>
  <Override ContentType="application/vnd.openxmlformats-officedocument.presentationml.slide+xml" PartName="/ppt/slides/slide74.xml"/>
  <Override ContentType="application/vnd.openxmlformats-officedocument.presentationml.slideLayout+xml" PartName="/ppt/slideLayouts/slideLayout4.xml"/>
  <Override ContentType="application/vnd.openxmlformats-officedocument.theme+xml" PartName="/ppt/theme/theme3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55.xml"/>
  <Override ContentType="application/vnd.openxmlformats-officedocument.presentationml.slide+xml" PartName="/ppt/slides/slide2.xml"/>
  <Override ContentType="application/vnd.openxmlformats-officedocument.presentationml.slide+xml" PartName="/ppt/slides/slide16.xml"/>
  <Override ContentType="application/vnd.openxmlformats-officedocument.presentationml.slide+xml" PartName="/ppt/slides/slide34.xml"/>
  <Override ContentType="application/vnd.openxmlformats-officedocument.presentationml.slide+xml" PartName="/ppt/slides/slide52.xml"/>
  <Override ContentType="application/vnd.openxmlformats-officedocument.presentationml.slide+xml" PartName="/ppt/slides/slide63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44.xml"/>
  <Override ContentType="application/vnd.openxmlformats-officedocument.presentationml.slideLayout+xml" PartName="/ppt/slideLayouts/slideLayout62.xml"/>
  <Override ContentType="application/vnd.openxmlformats-officedocument.presentationml.slideLayout+xml" PartName="/ppt/slideLayouts/slideLayout73.xml"/>
  <Default ContentType="application/vnd.openxmlformats-package.relationships+xml" Extension="rels"/>
  <Override ContentType="application/vnd.openxmlformats-officedocument.presentationml.slide+xml" PartName="/ppt/slides/slide23.xml"/>
  <Override ContentType="application/vnd.openxmlformats-officedocument.presentationml.slide+xml" PartName="/ppt/slides/slide41.xml"/>
  <Override ContentType="application/vnd.openxmlformats-officedocument.presentationml.slide+xml" PartName="/ppt/slides/slide70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51.xml"/>
  <Override ContentType="application/vnd.openxmlformats-officedocument.presentationml.slide+xml" PartName="/ppt/slides/slide12.xml"/>
  <Override ContentType="application/vnd.openxmlformats-officedocument.presentationml.slide+xml" PartName="/ppt/slides/slide3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40.xml"/>
  <Override ContentType="application/vnd.openxmlformats-officedocument.presentationml.slideMaster+xml" PartName="/ppt/slideMasters/slideMaster6.xml"/>
  <Override ContentType="application/vnd.openxmlformats-officedocument.presentationml.slide+xml" PartName="/ppt/slides/slide7.xml"/>
  <Override ContentType="application/vnd.openxmlformats-officedocument.presentationml.slide+xml" PartName="/ppt/slides/slide6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28.xml"/>
  <Override ContentType="application/vnd.openxmlformats-officedocument.presentationml.slide+xml" PartName="/ppt/slides/slide39.xml"/>
  <Override ContentType="application/vnd.openxmlformats-officedocument.presentationml.slide+xml" PartName="/ppt/slides/slide57.xml"/>
  <Override ContentType="application/vnd.openxmlformats-officedocument.presentationml.slide+xml" PartName="/ppt/slides/slide75.xml"/>
  <Override ContentType="application/vnd.openxmlformats-officedocument.presentationml.slideLayout+xml" PartName="/ppt/slideLayouts/slideLayout38.xml"/>
  <Override ContentType="application/vnd.openxmlformats-officedocument.theme+xml" PartName="/ppt/theme/theme4.xml"/>
  <Override ContentType="application/vnd.openxmlformats-officedocument.presentationml.slideLayout+xml" PartName="/ppt/slideLayouts/slideLayout49.xml"/>
  <Override ContentType="application/vnd.openxmlformats-officedocument.presentationml.slideLayout+xml" PartName="/ppt/slideLayouts/slideLayout67.xml"/>
  <Override ContentType="application/vnd.openxmlformats-officedocument.presentationml.slide+xml" PartName="/ppt/slides/slide3.xml"/>
  <Override ContentType="application/vnd.openxmlformats-officedocument.presentationml.slide+xml" PartName="/ppt/slides/slide17.xml"/>
  <Override ContentType="application/vnd.openxmlformats-officedocument.presentationml.slide+xml" PartName="/ppt/slides/slide46.xml"/>
  <Override ContentType="application/vnd.openxmlformats-officedocument.presentationml.slide+xml" PartName="/ppt/slides/slide6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45.xml"/>
  <Override ContentType="application/vnd.openxmlformats-officedocument.presentationml.slideLayout+xml" PartName="/ppt/slideLayouts/slideLayout56.xml"/>
  <Override ContentType="application/vnd.openxmlformats-officedocument.presentationml.slideLayout+xml" PartName="/ppt/slideLayouts/slideLayout74.xml"/>
  <Override ContentType="application/vnd.openxmlformats-officedocument.presentationml.slide+xml" PartName="/ppt/slides/slide24.xml"/>
  <Override ContentType="application/vnd.openxmlformats-officedocument.presentationml.slide+xml" PartName="/ppt/slides/slide35.xml"/>
  <Override ContentType="application/vnd.openxmlformats-officedocument.presentationml.slide+xml" PartName="/ppt/slides/slide53.xml"/>
  <Override ContentType="application/vnd.openxmlformats-officedocument.presentationml.slide+xml" PartName="/ppt/slides/slide71.xml"/>
  <Default ContentType="image/jpeg" Extension="jpeg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3.xml"/>
  <Override ContentType="application/vnd.openxmlformats-officedocument.presentationml.slide+xml" PartName="/ppt/slides/slide13.xml"/>
  <Override ContentType="application/vnd.openxmlformats-officedocument.presentationml.slide+xml" PartName="/ppt/slides/slide31.xml"/>
  <Override ContentType="application/vnd.openxmlformats-officedocument.presentationml.slide+xml" PartName="/ppt/slides/slide42.xml"/>
  <Override ContentType="application/vnd.openxmlformats-officedocument.presentationml.slide+xml" PartName="/ppt/slides/slide60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41.xml"/>
  <Override ContentType="application/vnd.openxmlformats-officedocument.presentationml.slideLayout+xml" PartName="/ppt/slideLayouts/slideLayout52.xml"/>
  <Override ContentType="application/vnd.openxmlformats-officedocument.presentationml.slideLayout+xml" PartName="/ppt/slideLayouts/slideLayout70.xml"/>
  <Override ContentType="application/vnd.openxmlformats-officedocument.presentationml.slide+xml" PartName="/ppt/slides/slide20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30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  <p:sldMasterId id="2147483663" r:id="rId2"/>
    <p:sldMasterId id="2147483665" r:id="rId3"/>
    <p:sldMasterId id="2147483683" r:id="rId4"/>
    <p:sldMasterId id="2147483685" r:id="rId5"/>
    <p:sldMasterId id="2147483687" r:id="rId6"/>
    <p:sldMasterId id="2147483695" r:id="rId7"/>
  </p:sldMasterIdLst>
  <p:sldIdLst>
    <p:sldId id="414" r:id="rId8"/>
    <p:sldId id="256" r:id="rId9"/>
    <p:sldId id="385" r:id="rId10"/>
    <p:sldId id="386" r:id="rId11"/>
    <p:sldId id="398" r:id="rId12"/>
    <p:sldId id="402" r:id="rId13"/>
    <p:sldId id="388" r:id="rId14"/>
    <p:sldId id="396" r:id="rId15"/>
    <p:sldId id="404" r:id="rId16"/>
    <p:sldId id="268" r:id="rId17"/>
    <p:sldId id="332" r:id="rId18"/>
    <p:sldId id="333" r:id="rId19"/>
    <p:sldId id="334" r:id="rId20"/>
    <p:sldId id="335" r:id="rId21"/>
    <p:sldId id="336" r:id="rId22"/>
    <p:sldId id="337" r:id="rId23"/>
    <p:sldId id="405" r:id="rId24"/>
    <p:sldId id="411" r:id="rId25"/>
    <p:sldId id="381" r:id="rId26"/>
    <p:sldId id="383" r:id="rId27"/>
    <p:sldId id="384" r:id="rId28"/>
    <p:sldId id="410" r:id="rId29"/>
    <p:sldId id="409" r:id="rId30"/>
    <p:sldId id="286" r:id="rId31"/>
    <p:sldId id="406" r:id="rId32"/>
    <p:sldId id="389" r:id="rId33"/>
    <p:sldId id="394" r:id="rId34"/>
    <p:sldId id="345" r:id="rId35"/>
    <p:sldId id="346" r:id="rId36"/>
    <p:sldId id="347" r:id="rId37"/>
    <p:sldId id="348" r:id="rId38"/>
    <p:sldId id="349" r:id="rId39"/>
    <p:sldId id="350" r:id="rId40"/>
    <p:sldId id="351" r:id="rId41"/>
    <p:sldId id="287" r:id="rId42"/>
    <p:sldId id="355" r:id="rId43"/>
    <p:sldId id="358" r:id="rId44"/>
    <p:sldId id="327" r:id="rId45"/>
    <p:sldId id="328" r:id="rId46"/>
    <p:sldId id="329" r:id="rId47"/>
    <p:sldId id="330" r:id="rId48"/>
    <p:sldId id="274" r:id="rId49"/>
    <p:sldId id="275" r:id="rId50"/>
    <p:sldId id="276" r:id="rId51"/>
    <p:sldId id="277" r:id="rId52"/>
    <p:sldId id="278" r:id="rId53"/>
    <p:sldId id="279" r:id="rId54"/>
    <p:sldId id="280" r:id="rId55"/>
    <p:sldId id="281" r:id="rId56"/>
    <p:sldId id="282" r:id="rId57"/>
    <p:sldId id="283" r:id="rId58"/>
    <p:sldId id="272" r:id="rId59"/>
    <p:sldId id="359" r:id="rId60"/>
    <p:sldId id="360" r:id="rId61"/>
    <p:sldId id="361" r:id="rId62"/>
    <p:sldId id="362" r:id="rId63"/>
    <p:sldId id="363" r:id="rId64"/>
    <p:sldId id="364" r:id="rId65"/>
    <p:sldId id="365" r:id="rId66"/>
    <p:sldId id="366" r:id="rId67"/>
    <p:sldId id="367" r:id="rId68"/>
    <p:sldId id="368" r:id="rId69"/>
    <p:sldId id="369" r:id="rId70"/>
    <p:sldId id="370" r:id="rId71"/>
    <p:sldId id="371" r:id="rId72"/>
    <p:sldId id="372" r:id="rId73"/>
    <p:sldId id="373" r:id="rId74"/>
    <p:sldId id="374" r:id="rId75"/>
    <p:sldId id="375" r:id="rId76"/>
    <p:sldId id="376" r:id="rId77"/>
    <p:sldId id="273" r:id="rId78"/>
    <p:sldId id="408" r:id="rId79"/>
    <p:sldId id="407" r:id="rId80"/>
    <p:sldId id="412" r:id="rId81"/>
    <p:sldId id="413" r:id="rId8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FF00FF"/>
    <a:srgbClr val="9584F8"/>
    <a:srgbClr val="33CC33"/>
    <a:srgbClr val="CC0066"/>
    <a:srgbClr val="1B0BEF"/>
    <a:srgbClr val="00FFFF"/>
    <a:srgbClr val="FF9966"/>
    <a:srgbClr val="FFCC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0" autoAdjust="0"/>
    <p:restoredTop sz="94660"/>
  </p:normalViewPr>
  <p:slideViewPr>
    <p:cSldViewPr>
      <p:cViewPr varScale="1">
        <p:scale>
          <a:sx n="93" d="100"/>
          <a:sy n="93" d="100"/>
        </p:scale>
        <p:origin x="-102" y="-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0" d="100"/>
          <a:sy n="40" d="100"/>
        </p:scale>
        <p:origin x="-1488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9" Type="http://schemas.openxmlformats.org/officeDocument/2006/relationships/slide" Target="slides/slide32.xml"/><Relationship Id="rId21" Type="http://schemas.openxmlformats.org/officeDocument/2006/relationships/slide" Target="slides/slide14.xml"/><Relationship Id="rId34" Type="http://schemas.openxmlformats.org/officeDocument/2006/relationships/slide" Target="slides/slide27.xml"/><Relationship Id="rId42" Type="http://schemas.openxmlformats.org/officeDocument/2006/relationships/slide" Target="slides/slide35.xml"/><Relationship Id="rId47" Type="http://schemas.openxmlformats.org/officeDocument/2006/relationships/slide" Target="slides/slide40.xml"/><Relationship Id="rId50" Type="http://schemas.openxmlformats.org/officeDocument/2006/relationships/slide" Target="slides/slide43.xml"/><Relationship Id="rId55" Type="http://schemas.openxmlformats.org/officeDocument/2006/relationships/slide" Target="slides/slide48.xml"/><Relationship Id="rId63" Type="http://schemas.openxmlformats.org/officeDocument/2006/relationships/slide" Target="slides/slide56.xml"/><Relationship Id="rId68" Type="http://schemas.openxmlformats.org/officeDocument/2006/relationships/slide" Target="slides/slide61.xml"/><Relationship Id="rId76" Type="http://schemas.openxmlformats.org/officeDocument/2006/relationships/slide" Target="slides/slide69.xml"/><Relationship Id="rId84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71" Type="http://schemas.openxmlformats.org/officeDocument/2006/relationships/slide" Target="slides/slide6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9" Type="http://schemas.openxmlformats.org/officeDocument/2006/relationships/slide" Target="slides/slide22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slide" Target="slides/slide25.xml"/><Relationship Id="rId37" Type="http://schemas.openxmlformats.org/officeDocument/2006/relationships/slide" Target="slides/slide30.xml"/><Relationship Id="rId40" Type="http://schemas.openxmlformats.org/officeDocument/2006/relationships/slide" Target="slides/slide33.xml"/><Relationship Id="rId45" Type="http://schemas.openxmlformats.org/officeDocument/2006/relationships/slide" Target="slides/slide38.xml"/><Relationship Id="rId53" Type="http://schemas.openxmlformats.org/officeDocument/2006/relationships/slide" Target="slides/slide46.xml"/><Relationship Id="rId58" Type="http://schemas.openxmlformats.org/officeDocument/2006/relationships/slide" Target="slides/slide51.xml"/><Relationship Id="rId66" Type="http://schemas.openxmlformats.org/officeDocument/2006/relationships/slide" Target="slides/slide59.xml"/><Relationship Id="rId74" Type="http://schemas.openxmlformats.org/officeDocument/2006/relationships/slide" Target="slides/slide67.xml"/><Relationship Id="rId79" Type="http://schemas.openxmlformats.org/officeDocument/2006/relationships/slide" Target="slides/slide72.xml"/><Relationship Id="rId5" Type="http://schemas.openxmlformats.org/officeDocument/2006/relationships/slideMaster" Target="slideMasters/slideMaster5.xml"/><Relationship Id="rId61" Type="http://schemas.openxmlformats.org/officeDocument/2006/relationships/slide" Target="slides/slide54.xml"/><Relationship Id="rId82" Type="http://schemas.openxmlformats.org/officeDocument/2006/relationships/slide" Target="slides/slide75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slide" Target="slides/slide28.xml"/><Relationship Id="rId43" Type="http://schemas.openxmlformats.org/officeDocument/2006/relationships/slide" Target="slides/slide36.xml"/><Relationship Id="rId48" Type="http://schemas.openxmlformats.org/officeDocument/2006/relationships/slide" Target="slides/slide41.xml"/><Relationship Id="rId56" Type="http://schemas.openxmlformats.org/officeDocument/2006/relationships/slide" Target="slides/slide49.xml"/><Relationship Id="rId64" Type="http://schemas.openxmlformats.org/officeDocument/2006/relationships/slide" Target="slides/slide57.xml"/><Relationship Id="rId69" Type="http://schemas.openxmlformats.org/officeDocument/2006/relationships/slide" Target="slides/slide62.xml"/><Relationship Id="rId77" Type="http://schemas.openxmlformats.org/officeDocument/2006/relationships/slide" Target="slides/slide70.xml"/><Relationship Id="rId8" Type="http://schemas.openxmlformats.org/officeDocument/2006/relationships/slide" Target="slides/slide1.xml"/><Relationship Id="rId51" Type="http://schemas.openxmlformats.org/officeDocument/2006/relationships/slide" Target="slides/slide44.xml"/><Relationship Id="rId72" Type="http://schemas.openxmlformats.org/officeDocument/2006/relationships/slide" Target="slides/slide65.xml"/><Relationship Id="rId80" Type="http://schemas.openxmlformats.org/officeDocument/2006/relationships/slide" Target="slides/slide73.xml"/><Relationship Id="rId85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slide" Target="slides/slide31.xml"/><Relationship Id="rId46" Type="http://schemas.openxmlformats.org/officeDocument/2006/relationships/slide" Target="slides/slide39.xml"/><Relationship Id="rId59" Type="http://schemas.openxmlformats.org/officeDocument/2006/relationships/slide" Target="slides/slide52.xml"/><Relationship Id="rId67" Type="http://schemas.openxmlformats.org/officeDocument/2006/relationships/slide" Target="slides/slide60.xml"/><Relationship Id="rId20" Type="http://schemas.openxmlformats.org/officeDocument/2006/relationships/slide" Target="slides/slide13.xml"/><Relationship Id="rId41" Type="http://schemas.openxmlformats.org/officeDocument/2006/relationships/slide" Target="slides/slide34.xml"/><Relationship Id="rId54" Type="http://schemas.openxmlformats.org/officeDocument/2006/relationships/slide" Target="slides/slide47.xml"/><Relationship Id="rId62" Type="http://schemas.openxmlformats.org/officeDocument/2006/relationships/slide" Target="slides/slide55.xml"/><Relationship Id="rId70" Type="http://schemas.openxmlformats.org/officeDocument/2006/relationships/slide" Target="slides/slide63.xml"/><Relationship Id="rId75" Type="http://schemas.openxmlformats.org/officeDocument/2006/relationships/slide" Target="slides/slide68.xml"/><Relationship Id="rId83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slide" Target="slides/slide29.xml"/><Relationship Id="rId49" Type="http://schemas.openxmlformats.org/officeDocument/2006/relationships/slide" Target="slides/slide42.xml"/><Relationship Id="rId57" Type="http://schemas.openxmlformats.org/officeDocument/2006/relationships/slide" Target="slides/slide50.xml"/><Relationship Id="rId10" Type="http://schemas.openxmlformats.org/officeDocument/2006/relationships/slide" Target="slides/slide3.xml"/><Relationship Id="rId31" Type="http://schemas.openxmlformats.org/officeDocument/2006/relationships/slide" Target="slides/slide24.xml"/><Relationship Id="rId44" Type="http://schemas.openxmlformats.org/officeDocument/2006/relationships/slide" Target="slides/slide37.xml"/><Relationship Id="rId52" Type="http://schemas.openxmlformats.org/officeDocument/2006/relationships/slide" Target="slides/slide45.xml"/><Relationship Id="rId60" Type="http://schemas.openxmlformats.org/officeDocument/2006/relationships/slide" Target="slides/slide53.xml"/><Relationship Id="rId65" Type="http://schemas.openxmlformats.org/officeDocument/2006/relationships/slide" Target="slides/slide58.xml"/><Relationship Id="rId73" Type="http://schemas.openxmlformats.org/officeDocument/2006/relationships/slide" Target="slides/slide66.xml"/><Relationship Id="rId78" Type="http://schemas.openxmlformats.org/officeDocument/2006/relationships/slide" Target="slides/slide71.xml"/><Relationship Id="rId81" Type="http://schemas.openxmlformats.org/officeDocument/2006/relationships/slide" Target="slides/slide74.xml"/><Relationship Id="rId86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54628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462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5463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429ED204-15A4-4242-87B7-3DFEDB4312EC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154631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4BA112-A719-4B09-90FD-FF8144F1E2E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50DDEC-691B-43ED-BCDE-ED2309E8CAF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7938" name="Group 2"/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167939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/>
              <a:ahLst/>
              <a:cxnLst>
                <a:cxn ang="0">
                  <a:pos x="2768" y="18"/>
                </a:cxn>
                <a:cxn ang="0">
                  <a:pos x="2678" y="24"/>
                </a:cxn>
                <a:cxn ang="0">
                  <a:pos x="2613" y="102"/>
                </a:cxn>
                <a:cxn ang="0">
                  <a:pos x="2511" y="156"/>
                </a:cxn>
                <a:cxn ang="0">
                  <a:pos x="2505" y="222"/>
                </a:cxn>
                <a:cxn ang="0">
                  <a:pos x="2487" y="246"/>
                </a:cxn>
                <a:cxn ang="0">
                  <a:pos x="2469" y="252"/>
                </a:cxn>
                <a:cxn ang="0">
                  <a:pos x="2397" y="210"/>
                </a:cxn>
                <a:cxn ang="0">
                  <a:pos x="2260" y="192"/>
                </a:cxn>
                <a:cxn ang="0">
                  <a:pos x="2236" y="186"/>
                </a:cxn>
                <a:cxn ang="0">
                  <a:pos x="2218" y="192"/>
                </a:cxn>
                <a:cxn ang="0">
                  <a:pos x="2146" y="228"/>
                </a:cxn>
                <a:cxn ang="0">
                  <a:pos x="2110" y="240"/>
                </a:cxn>
                <a:cxn ang="0">
                  <a:pos x="2086" y="246"/>
                </a:cxn>
                <a:cxn ang="0">
                  <a:pos x="2074" y="258"/>
                </a:cxn>
                <a:cxn ang="0">
                  <a:pos x="2074" y="276"/>
                </a:cxn>
                <a:cxn ang="0">
                  <a:pos x="2051" y="300"/>
                </a:cxn>
                <a:cxn ang="0">
                  <a:pos x="2033" y="312"/>
                </a:cxn>
                <a:cxn ang="0">
                  <a:pos x="2021" y="324"/>
                </a:cxn>
                <a:cxn ang="0">
                  <a:pos x="2009" y="336"/>
                </a:cxn>
                <a:cxn ang="0">
                  <a:pos x="1979" y="342"/>
                </a:cxn>
                <a:cxn ang="0">
                  <a:pos x="1913" y="336"/>
                </a:cxn>
                <a:cxn ang="0">
                  <a:pos x="1877" y="330"/>
                </a:cxn>
                <a:cxn ang="0">
                  <a:pos x="1865" y="342"/>
                </a:cxn>
                <a:cxn ang="0">
                  <a:pos x="1853" y="354"/>
                </a:cxn>
                <a:cxn ang="0">
                  <a:pos x="1823" y="360"/>
                </a:cxn>
                <a:cxn ang="0">
                  <a:pos x="1764" y="342"/>
                </a:cxn>
                <a:cxn ang="0">
                  <a:pos x="1740" y="342"/>
                </a:cxn>
                <a:cxn ang="0">
                  <a:pos x="1716" y="354"/>
                </a:cxn>
                <a:cxn ang="0">
                  <a:pos x="1656" y="425"/>
                </a:cxn>
                <a:cxn ang="0">
                  <a:pos x="1614" y="569"/>
                </a:cxn>
                <a:cxn ang="0">
                  <a:pos x="1614" y="593"/>
                </a:cxn>
                <a:cxn ang="0">
                  <a:pos x="1620" y="641"/>
                </a:cxn>
                <a:cxn ang="0">
                  <a:pos x="1638" y="659"/>
                </a:cxn>
                <a:cxn ang="0">
                  <a:pos x="1632" y="671"/>
                </a:cxn>
                <a:cxn ang="0">
                  <a:pos x="1620" y="683"/>
                </a:cxn>
                <a:cxn ang="0">
                  <a:pos x="1542" y="689"/>
                </a:cxn>
                <a:cxn ang="0">
                  <a:pos x="1465" y="629"/>
                </a:cxn>
                <a:cxn ang="0">
                  <a:pos x="1333" y="587"/>
                </a:cxn>
                <a:cxn ang="0">
                  <a:pos x="1184" y="671"/>
                </a:cxn>
                <a:cxn ang="0">
                  <a:pos x="1016" y="731"/>
                </a:cxn>
                <a:cxn ang="0">
                  <a:pos x="813" y="743"/>
                </a:cxn>
                <a:cxn ang="0">
                  <a:pos x="628" y="701"/>
                </a:cxn>
                <a:cxn ang="0">
                  <a:pos x="568" y="695"/>
                </a:cxn>
                <a:cxn ang="0">
                  <a:pos x="556" y="701"/>
                </a:cxn>
                <a:cxn ang="0">
                  <a:pos x="520" y="731"/>
                </a:cxn>
                <a:cxn ang="0">
                  <a:pos x="436" y="809"/>
                </a:cxn>
                <a:cxn ang="0">
                  <a:pos x="406" y="821"/>
                </a:cxn>
                <a:cxn ang="0">
                  <a:pos x="382" y="821"/>
                </a:cxn>
                <a:cxn ang="0">
                  <a:pos x="335" y="827"/>
                </a:cxn>
                <a:cxn ang="0">
                  <a:pos x="209" y="851"/>
                </a:cxn>
                <a:cxn ang="0">
                  <a:pos x="173" y="857"/>
                </a:cxn>
                <a:cxn ang="0">
                  <a:pos x="125" y="851"/>
                </a:cxn>
                <a:cxn ang="0">
                  <a:pos x="107" y="857"/>
                </a:cxn>
                <a:cxn ang="0">
                  <a:pos x="101" y="875"/>
                </a:cxn>
                <a:cxn ang="0">
                  <a:pos x="83" y="887"/>
                </a:cxn>
                <a:cxn ang="0">
                  <a:pos x="48" y="899"/>
                </a:cxn>
                <a:cxn ang="0">
                  <a:pos x="2780" y="24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7940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7941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7942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7943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7944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7945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7946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7947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7948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7949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7950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7951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7952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7953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67954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 anchor="b"/>
          <a:lstStyle>
            <a:lvl1pPr>
              <a:defRPr sz="57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67955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67956" name="Rectangle 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67957" name="Rectangle 21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67958" name="Rectangle 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5F7AA39-3E4E-4FC1-8866-0BE439AD01D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DB85C2-5CCF-42EE-9EAB-37E6A525139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53DE24-A7CB-434A-AC77-B8F38629E3F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58E805-B083-420C-B9D1-D5C79F0C8E5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291AB2-E97D-4B77-A012-CF90ED433C6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ADAEEE-44A8-408E-B863-F46D6C4F2A7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D4D04E-9D57-4DFD-A59C-321685311F1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F2A58F-EE28-4EF7-A9CC-01DD6725813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E3153B-D4DC-42E7-B613-734EAFCD46F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CC8E42-1BFC-49E7-BC19-E4565E393A3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6E6F42-BF15-4647-B551-E1D793BC1AD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8A81AF-82D8-423A-AA4D-F5D1FC7DE96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1010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171011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1012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1013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1014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1015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1016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1017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1018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1019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1020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1021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1022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1023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1024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1025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1026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1027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1028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71029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8800"/>
            <a:ext cx="77724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71030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71031" name="Rectangle 23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71032" name="Rectangle 2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71033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962CF87-5EF4-40DF-933A-4C4D4CDE8A1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818DB3-3B72-42EB-B4AE-B09011E28E4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D78DE7-2B2B-4877-9388-1CCC0D9D028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E1FA7F-8F1F-4DC8-A45C-84966BF4DEF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C87835-EB9E-462D-A9DC-62122D846C7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76B0C2-6410-45E0-A39D-F509B80BF1B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30F9E1-ADDF-402A-95A9-12D4DB2858F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F7C2C0-19F8-4027-9211-A413BEF6715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EDBE90-C86F-47C5-9C5B-57D783CA89D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F1416C-89E1-4A9D-840A-7335AEF8159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300BF4-6F06-40AA-9989-6FBCF1E0F28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C51821-A28D-4712-8EF4-C37705BDA73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2210" name="Group 2"/>
          <p:cNvGrpSpPr>
            <a:grpSpLocks/>
          </p:cNvGrpSpPr>
          <p:nvPr/>
        </p:nvGrpSpPr>
        <p:grpSpPr bwMode="auto">
          <a:xfrm>
            <a:off x="4763" y="0"/>
            <a:ext cx="1728787" cy="6865938"/>
            <a:chOff x="3" y="0"/>
            <a:chExt cx="1089" cy="4325"/>
          </a:xfrm>
        </p:grpSpPr>
        <p:sp>
          <p:nvSpPr>
            <p:cNvPr id="222211" name="Arc 3"/>
            <p:cNvSpPr>
              <a:spLocks/>
            </p:cNvSpPr>
            <p:nvPr/>
          </p:nvSpPr>
          <p:spPr bwMode="auto">
            <a:xfrm>
              <a:off x="3" y="293"/>
              <a:ext cx="252" cy="4032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21600 w 21600"/>
                <a:gd name="T1" fmla="*/ 43200 h 43200"/>
                <a:gd name="T2" fmla="*/ 21600 w 21600"/>
                <a:gd name="T3" fmla="*/ 0 h 43200"/>
                <a:gd name="T4" fmla="*/ 21600 w 216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43200" fill="none" extrusionOk="0">
                  <a:moveTo>
                    <a:pt x="21600" y="43200"/>
                  </a:moveTo>
                  <a:cubicBezTo>
                    <a:pt x="9670" y="43200"/>
                    <a:pt x="0" y="33529"/>
                    <a:pt x="0" y="21600"/>
                  </a:cubicBezTo>
                  <a:cubicBezTo>
                    <a:pt x="-1" y="9670"/>
                    <a:pt x="9670" y="0"/>
                    <a:pt x="21599" y="0"/>
                  </a:cubicBezTo>
                </a:path>
                <a:path w="21600" h="43200" stroke="0" extrusionOk="0">
                  <a:moveTo>
                    <a:pt x="21600" y="43200"/>
                  </a:moveTo>
                  <a:cubicBezTo>
                    <a:pt x="9670" y="43200"/>
                    <a:pt x="0" y="33529"/>
                    <a:pt x="0" y="21600"/>
                  </a:cubicBezTo>
                  <a:cubicBezTo>
                    <a:pt x="-1" y="9670"/>
                    <a:pt x="9670" y="0"/>
                    <a:pt x="21599" y="0"/>
                  </a:cubicBezTo>
                  <a:lnTo>
                    <a:pt x="21600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22212" name="Arc 4"/>
            <p:cNvSpPr>
              <a:spLocks/>
            </p:cNvSpPr>
            <p:nvPr/>
          </p:nvSpPr>
          <p:spPr bwMode="auto">
            <a:xfrm>
              <a:off x="840" y="293"/>
              <a:ext cx="252" cy="403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43200"/>
                <a:gd name="T2" fmla="*/ 0 w 21600"/>
                <a:gd name="T3" fmla="*/ 43200 h 43200"/>
                <a:gd name="T4" fmla="*/ 0 w 216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432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29"/>
                    <a:pt x="11929" y="43199"/>
                    <a:pt x="0" y="43200"/>
                  </a:cubicBezTo>
                </a:path>
                <a:path w="21600" h="432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29"/>
                    <a:pt x="11929" y="43199"/>
                    <a:pt x="0" y="43200"/>
                  </a:cubicBezTo>
                  <a:lnTo>
                    <a:pt x="0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22213" name="Rectangle 5"/>
            <p:cNvSpPr>
              <a:spLocks noChangeArrowheads="1"/>
            </p:cNvSpPr>
            <p:nvPr/>
          </p:nvSpPr>
          <p:spPr bwMode="auto">
            <a:xfrm>
              <a:off x="204" y="0"/>
              <a:ext cx="672" cy="4319"/>
            </a:xfrm>
            <a:prstGeom prst="rect">
              <a:avLst/>
            </a:prstGeom>
            <a:blipFill dpi="0" rotWithShape="0">
              <a:blip r:embed="rId2" cstate="screen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22214" name="AutoShape 6"/>
            <p:cNvSpPr>
              <a:spLocks noChangeArrowheads="1"/>
            </p:cNvSpPr>
            <p:nvPr/>
          </p:nvSpPr>
          <p:spPr bwMode="auto">
            <a:xfrm rot="6000000">
              <a:off x="348" y="1644"/>
              <a:ext cx="456" cy="360"/>
            </a:xfrm>
            <a:prstGeom prst="triangle">
              <a:avLst>
                <a:gd name="adj" fmla="val 49995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hlink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22215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1370013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22216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22217" name="Rectangle 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22218" name="Rectangle 10"/>
          <p:cNvSpPr>
            <a:spLocks noGrp="1" noChangeArrowheads="1"/>
          </p:cNvSpPr>
          <p:nvPr>
            <p:ph type="ftr" sz="quarter" idx="3"/>
          </p:nvPr>
        </p:nvSpPr>
        <p:spPr>
          <a:xfrm>
            <a:off x="3200400" y="639921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22219" name="Rectangle 1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C4B3A7E-8757-4817-8031-C2586826AFA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0B5FE8-C6E2-4E12-A08B-D32D82BEE01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C5FBF4-831D-41BE-8785-2C2829C055F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370013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32413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536BD1-CE9E-46AA-B1B9-5DE7539836E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F2A765-E4DC-4837-AFCF-9AEB279A65C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26C13-9C69-427B-A94D-39F8CE4CF86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5B1130-3B93-4ED6-87BA-2F01848C90C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15FAA5-05A8-4636-8914-5E0886E379C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3B70BF-E6DE-420D-97AF-D46ACB09B36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CF9304-B151-45F5-A387-A151B13887D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674C0D-7A51-4985-8C23-0BD81344150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99313" y="247650"/>
            <a:ext cx="1943100" cy="554355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370013" y="247650"/>
            <a:ext cx="5676900" cy="55435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D5CAC2-9334-4443-B118-11E0DCDBDD3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ru-RU" altLang="en-US"/>
              <a:t>Образец заголовка</a:t>
            </a:r>
          </a:p>
        </p:txBody>
      </p:sp>
      <p:sp>
        <p:nvSpPr>
          <p:cNvPr id="2324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ru-RU" altLang="en-US"/>
              <a:t>Образец подзаголовка</a:t>
            </a:r>
          </a:p>
        </p:txBody>
      </p:sp>
      <p:sp>
        <p:nvSpPr>
          <p:cNvPr id="232452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232453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23245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6FDE1275-13CE-4159-833A-46BEE6C85B40}" type="slidenum">
              <a:rPr lang="ru-RU" altLang="en-US"/>
              <a:pPr/>
              <a:t>‹#›</a:t>
            </a:fld>
            <a:endParaRPr lang="ru-RU" altLang="en-US"/>
          </a:p>
        </p:txBody>
      </p:sp>
      <p:sp>
        <p:nvSpPr>
          <p:cNvPr id="232455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2456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02DB53-6210-425F-931C-540E71AA6DAE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B57E4A-7752-46AC-B272-5FEB76C4F498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6B38A4-BCD2-46CC-862E-4423645153B8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B4F8EF-9801-4D44-8594-4004DF29DC75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B7CD5A-0CDE-4E3D-8FF3-910A0A6B591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C4C2B1-E406-450C-BE49-637A8C65730A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4E8A70-CAC5-4F23-ABB7-7EAC8AA44103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C3CA96-7CAE-497F-885C-47880083AE17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EBB8D9-722B-4C21-BD29-6444D96BBCAB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59F774-832E-47B2-B327-16F0552EA7ED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CC104B-2A3D-4BB0-B76C-C38B132D319B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355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35524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3552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35526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05E2FF4-07E8-41B7-A13C-4AE57FA1644E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235527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 sz="2400" i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C2A998-1CBE-45BF-B7E4-5C923313F64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EF3373-5283-4ADC-8911-ABB3D2A1B65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A0C355-5401-4D11-8679-9C72C5FFE68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B20B9B-137F-4E3D-B3A2-DB3D553F5DC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93A387-084C-4E5B-9F28-AFB615AD09D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1A61D1-3E02-4B30-A764-2E804C76D34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C2BA51-073E-46C4-83A1-E545D6ACE53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72DDAC-B8B8-4D11-A0A0-C0DF3C85A7D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B7368B-17F6-4C02-A8E2-1E70089EE95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AA673D-96C1-49BB-8C3D-03D9D7046C9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F87065-AF5B-4A3C-ABFF-6EB3F1C0F09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685800" y="1981200"/>
            <a:ext cx="777240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60099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60100" name="Rectangle 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60101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6010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5F04C35-C727-4AB7-BEB9-CE99BA74C06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996638-E61E-49AA-B34E-DC789B10344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36D988-DD63-4883-A48A-B9B174FF5EA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E3A481-FB54-401E-B8BE-C05EE6561CE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01625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6ADBD0-EA3C-4942-B034-87AEB8A1C3F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0CEEE7-DC9D-42FB-B28E-B41FBF6940F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C455FC-5065-466A-B378-91E0C53E9BD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638314-9309-44AF-975B-B722E7A608A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1A5B12-0D6F-460D-A020-E854F125B8C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436AE5-CB9C-4D3A-B4CC-FC02CE682A9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AD3F26-6D29-4EFB-8BD2-B211791543D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670C7A-5599-430F-B612-32C8122FE88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53F99A-8788-421E-A88A-0CA7927EC4C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D03B35-B74B-490F-911B-DD100E5F827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screen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536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i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536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i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536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i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72B146FF-0F95-4CF3-8E46-ECC99DB7BDDB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2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Tahoma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Tahoma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tint val="63529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6914" name="Group 2"/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166915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/>
              <a:ahLst/>
              <a:cxnLst>
                <a:cxn ang="0">
                  <a:pos x="2768" y="18"/>
                </a:cxn>
                <a:cxn ang="0">
                  <a:pos x="2678" y="24"/>
                </a:cxn>
                <a:cxn ang="0">
                  <a:pos x="2613" y="102"/>
                </a:cxn>
                <a:cxn ang="0">
                  <a:pos x="2511" y="156"/>
                </a:cxn>
                <a:cxn ang="0">
                  <a:pos x="2505" y="222"/>
                </a:cxn>
                <a:cxn ang="0">
                  <a:pos x="2487" y="246"/>
                </a:cxn>
                <a:cxn ang="0">
                  <a:pos x="2469" y="252"/>
                </a:cxn>
                <a:cxn ang="0">
                  <a:pos x="2397" y="210"/>
                </a:cxn>
                <a:cxn ang="0">
                  <a:pos x="2260" y="192"/>
                </a:cxn>
                <a:cxn ang="0">
                  <a:pos x="2236" y="186"/>
                </a:cxn>
                <a:cxn ang="0">
                  <a:pos x="2218" y="192"/>
                </a:cxn>
                <a:cxn ang="0">
                  <a:pos x="2146" y="228"/>
                </a:cxn>
                <a:cxn ang="0">
                  <a:pos x="2110" y="240"/>
                </a:cxn>
                <a:cxn ang="0">
                  <a:pos x="2086" y="246"/>
                </a:cxn>
                <a:cxn ang="0">
                  <a:pos x="2074" y="258"/>
                </a:cxn>
                <a:cxn ang="0">
                  <a:pos x="2074" y="276"/>
                </a:cxn>
                <a:cxn ang="0">
                  <a:pos x="2051" y="300"/>
                </a:cxn>
                <a:cxn ang="0">
                  <a:pos x="2033" y="312"/>
                </a:cxn>
                <a:cxn ang="0">
                  <a:pos x="2021" y="324"/>
                </a:cxn>
                <a:cxn ang="0">
                  <a:pos x="2009" y="336"/>
                </a:cxn>
                <a:cxn ang="0">
                  <a:pos x="1979" y="342"/>
                </a:cxn>
                <a:cxn ang="0">
                  <a:pos x="1913" y="336"/>
                </a:cxn>
                <a:cxn ang="0">
                  <a:pos x="1877" y="330"/>
                </a:cxn>
                <a:cxn ang="0">
                  <a:pos x="1865" y="342"/>
                </a:cxn>
                <a:cxn ang="0">
                  <a:pos x="1853" y="354"/>
                </a:cxn>
                <a:cxn ang="0">
                  <a:pos x="1823" y="360"/>
                </a:cxn>
                <a:cxn ang="0">
                  <a:pos x="1764" y="342"/>
                </a:cxn>
                <a:cxn ang="0">
                  <a:pos x="1740" y="342"/>
                </a:cxn>
                <a:cxn ang="0">
                  <a:pos x="1716" y="354"/>
                </a:cxn>
                <a:cxn ang="0">
                  <a:pos x="1656" y="425"/>
                </a:cxn>
                <a:cxn ang="0">
                  <a:pos x="1614" y="569"/>
                </a:cxn>
                <a:cxn ang="0">
                  <a:pos x="1614" y="593"/>
                </a:cxn>
                <a:cxn ang="0">
                  <a:pos x="1620" y="641"/>
                </a:cxn>
                <a:cxn ang="0">
                  <a:pos x="1638" y="659"/>
                </a:cxn>
                <a:cxn ang="0">
                  <a:pos x="1632" y="671"/>
                </a:cxn>
                <a:cxn ang="0">
                  <a:pos x="1620" y="683"/>
                </a:cxn>
                <a:cxn ang="0">
                  <a:pos x="1542" y="689"/>
                </a:cxn>
                <a:cxn ang="0">
                  <a:pos x="1465" y="629"/>
                </a:cxn>
                <a:cxn ang="0">
                  <a:pos x="1333" y="587"/>
                </a:cxn>
                <a:cxn ang="0">
                  <a:pos x="1184" y="671"/>
                </a:cxn>
                <a:cxn ang="0">
                  <a:pos x="1016" y="731"/>
                </a:cxn>
                <a:cxn ang="0">
                  <a:pos x="813" y="743"/>
                </a:cxn>
                <a:cxn ang="0">
                  <a:pos x="628" y="701"/>
                </a:cxn>
                <a:cxn ang="0">
                  <a:pos x="568" y="695"/>
                </a:cxn>
                <a:cxn ang="0">
                  <a:pos x="556" y="701"/>
                </a:cxn>
                <a:cxn ang="0">
                  <a:pos x="520" y="731"/>
                </a:cxn>
                <a:cxn ang="0">
                  <a:pos x="436" y="809"/>
                </a:cxn>
                <a:cxn ang="0">
                  <a:pos x="406" y="821"/>
                </a:cxn>
                <a:cxn ang="0">
                  <a:pos x="382" y="821"/>
                </a:cxn>
                <a:cxn ang="0">
                  <a:pos x="335" y="827"/>
                </a:cxn>
                <a:cxn ang="0">
                  <a:pos x="209" y="851"/>
                </a:cxn>
                <a:cxn ang="0">
                  <a:pos x="173" y="857"/>
                </a:cxn>
                <a:cxn ang="0">
                  <a:pos x="125" y="851"/>
                </a:cxn>
                <a:cxn ang="0">
                  <a:pos x="107" y="857"/>
                </a:cxn>
                <a:cxn ang="0">
                  <a:pos x="101" y="875"/>
                </a:cxn>
                <a:cxn ang="0">
                  <a:pos x="83" y="887"/>
                </a:cxn>
                <a:cxn ang="0">
                  <a:pos x="48" y="899"/>
                </a:cxn>
                <a:cxn ang="0">
                  <a:pos x="2780" y="24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6916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6917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6918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6919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6920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6921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6922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6923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6924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6925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6926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6927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6928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6929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66930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66931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166932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i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166933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513EAF61-8EFD-46BD-B8DC-F41633244AF1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166934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4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u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9986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169987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9988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9989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9990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9991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9992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9993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9994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9995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9996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9997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9998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9999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0000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0001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0002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0003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0004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70005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70006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70007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170008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i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170009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345A46FE-7D45-4640-871E-FC873C256AE8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1186" name="Group 2"/>
          <p:cNvGrpSpPr>
            <a:grpSpLocks/>
          </p:cNvGrpSpPr>
          <p:nvPr/>
        </p:nvGrpSpPr>
        <p:grpSpPr bwMode="auto">
          <a:xfrm>
            <a:off x="4763" y="0"/>
            <a:ext cx="1728787" cy="6865938"/>
            <a:chOff x="3" y="0"/>
            <a:chExt cx="1089" cy="4325"/>
          </a:xfrm>
        </p:grpSpPr>
        <p:sp>
          <p:nvSpPr>
            <p:cNvPr id="221187" name="Arc 3"/>
            <p:cNvSpPr>
              <a:spLocks/>
            </p:cNvSpPr>
            <p:nvPr/>
          </p:nvSpPr>
          <p:spPr bwMode="auto">
            <a:xfrm>
              <a:off x="3" y="293"/>
              <a:ext cx="252" cy="4032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21600 w 21600"/>
                <a:gd name="T1" fmla="*/ 43200 h 43200"/>
                <a:gd name="T2" fmla="*/ 21600 w 21600"/>
                <a:gd name="T3" fmla="*/ 0 h 43200"/>
                <a:gd name="T4" fmla="*/ 21600 w 216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43200" fill="none" extrusionOk="0">
                  <a:moveTo>
                    <a:pt x="21600" y="43200"/>
                  </a:moveTo>
                  <a:cubicBezTo>
                    <a:pt x="9670" y="43200"/>
                    <a:pt x="0" y="33529"/>
                    <a:pt x="0" y="21600"/>
                  </a:cubicBezTo>
                  <a:cubicBezTo>
                    <a:pt x="-1" y="9670"/>
                    <a:pt x="9670" y="0"/>
                    <a:pt x="21599" y="0"/>
                  </a:cubicBezTo>
                </a:path>
                <a:path w="21600" h="43200" stroke="0" extrusionOk="0">
                  <a:moveTo>
                    <a:pt x="21600" y="43200"/>
                  </a:moveTo>
                  <a:cubicBezTo>
                    <a:pt x="9670" y="43200"/>
                    <a:pt x="0" y="33529"/>
                    <a:pt x="0" y="21600"/>
                  </a:cubicBezTo>
                  <a:cubicBezTo>
                    <a:pt x="-1" y="9670"/>
                    <a:pt x="9670" y="0"/>
                    <a:pt x="21599" y="0"/>
                  </a:cubicBezTo>
                  <a:lnTo>
                    <a:pt x="21600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21188" name="Arc 4"/>
            <p:cNvSpPr>
              <a:spLocks/>
            </p:cNvSpPr>
            <p:nvPr/>
          </p:nvSpPr>
          <p:spPr bwMode="auto">
            <a:xfrm>
              <a:off x="840" y="293"/>
              <a:ext cx="252" cy="403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43200"/>
                <a:gd name="T2" fmla="*/ 0 w 21600"/>
                <a:gd name="T3" fmla="*/ 43200 h 43200"/>
                <a:gd name="T4" fmla="*/ 0 w 216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432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29"/>
                    <a:pt x="11929" y="43199"/>
                    <a:pt x="0" y="43200"/>
                  </a:cubicBezTo>
                </a:path>
                <a:path w="21600" h="432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29"/>
                    <a:pt x="11929" y="43199"/>
                    <a:pt x="0" y="43200"/>
                  </a:cubicBezTo>
                  <a:lnTo>
                    <a:pt x="0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21189" name="Rectangle 5"/>
            <p:cNvSpPr>
              <a:spLocks noChangeArrowheads="1"/>
            </p:cNvSpPr>
            <p:nvPr/>
          </p:nvSpPr>
          <p:spPr bwMode="auto">
            <a:xfrm>
              <a:off x="204" y="0"/>
              <a:ext cx="672" cy="4319"/>
            </a:xfrm>
            <a:prstGeom prst="rect">
              <a:avLst/>
            </a:prstGeom>
            <a:blipFill dpi="0" rotWithShape="0">
              <a:blip r:embed="rId13" cstate="screen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21190" name="AutoShape 6"/>
            <p:cNvSpPr>
              <a:spLocks noChangeArrowheads="1"/>
            </p:cNvSpPr>
            <p:nvPr/>
          </p:nvSpPr>
          <p:spPr bwMode="auto">
            <a:xfrm rot="6000000">
              <a:off x="348" y="372"/>
              <a:ext cx="456" cy="360"/>
            </a:xfrm>
            <a:prstGeom prst="triangle">
              <a:avLst>
                <a:gd name="adj" fmla="val 49995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hlink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21191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2476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21192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6764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2119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i="0">
                <a:latin typeface="+mj-lt"/>
              </a:defRPr>
            </a:lvl1pPr>
          </a:lstStyle>
          <a:p>
            <a:endParaRPr lang="ru-RU"/>
          </a:p>
        </p:txBody>
      </p:sp>
      <p:sp>
        <p:nvSpPr>
          <p:cNvPr id="22119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267200" y="6400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 i="0">
                <a:latin typeface="+mj-lt"/>
              </a:defRPr>
            </a:lvl1pPr>
          </a:lstStyle>
          <a:p>
            <a:endParaRPr lang="ru-RU"/>
          </a:p>
        </p:txBody>
      </p:sp>
      <p:sp>
        <p:nvSpPr>
          <p:cNvPr id="22119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7413" y="63992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i="0">
                <a:latin typeface="+mj-lt"/>
              </a:defRPr>
            </a:lvl1pPr>
          </a:lstStyle>
          <a:p>
            <a:fld id="{2E031C82-2121-4D9C-97AE-A0041232EA0C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b="1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заголовка</a:t>
            </a:r>
          </a:p>
        </p:txBody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текста</a:t>
            </a:r>
          </a:p>
          <a:p>
            <a:pPr lvl="1"/>
            <a:r>
              <a:rPr lang="ru-RU" altLang="en-US" smtClean="0"/>
              <a:t>Второй уровень</a:t>
            </a:r>
          </a:p>
          <a:p>
            <a:pPr lvl="2"/>
            <a:r>
              <a:rPr lang="ru-RU" altLang="en-US" smtClean="0"/>
              <a:t>Третий уровень</a:t>
            </a:r>
          </a:p>
          <a:p>
            <a:pPr lvl="3"/>
            <a:r>
              <a:rPr lang="ru-RU" altLang="en-US" smtClean="0"/>
              <a:t>Четвертый уровень</a:t>
            </a:r>
          </a:p>
          <a:p>
            <a:pPr lvl="4"/>
            <a:r>
              <a:rPr lang="ru-RU" altLang="en-US" smtClean="0"/>
              <a:t>Пятый уровень</a:t>
            </a:r>
          </a:p>
        </p:txBody>
      </p:sp>
      <p:sp>
        <p:nvSpPr>
          <p:cNvPr id="2314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latin typeface="+mj-lt"/>
              </a:defRPr>
            </a:lvl1pPr>
          </a:lstStyle>
          <a:p>
            <a:endParaRPr lang="ru-RU" altLang="en-US"/>
          </a:p>
        </p:txBody>
      </p:sp>
      <p:sp>
        <p:nvSpPr>
          <p:cNvPr id="2314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i="0">
                <a:latin typeface="+mj-lt"/>
              </a:defRPr>
            </a:lvl1pPr>
          </a:lstStyle>
          <a:p>
            <a:endParaRPr lang="ru-RU" altLang="en-US"/>
          </a:p>
        </p:txBody>
      </p:sp>
      <p:sp>
        <p:nvSpPr>
          <p:cNvPr id="2314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latin typeface="+mj-lt"/>
              </a:defRPr>
            </a:lvl1pPr>
          </a:lstStyle>
          <a:p>
            <a:fld id="{C7044BF2-253C-433F-8689-865D13EBA6E1}" type="slidenum">
              <a:rPr lang="ru-RU" altLang="en-US"/>
              <a:pPr/>
              <a:t>‹#›</a:t>
            </a:fld>
            <a:endParaRPr lang="ru-RU" altLang="en-US"/>
          </a:p>
        </p:txBody>
      </p:sp>
      <p:sp>
        <p:nvSpPr>
          <p:cNvPr id="231431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1432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34500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 sz="2400" i="0">
              <a:latin typeface="Times New Roman" pitchFamily="18" charset="0"/>
            </a:endParaRPr>
          </a:p>
        </p:txBody>
      </p:sp>
      <p:sp>
        <p:nvSpPr>
          <p:cNvPr id="234501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3450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23450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 i="0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23450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latin typeface="+mn-lt"/>
              </a:defRPr>
            </a:lvl1pPr>
          </a:lstStyle>
          <a:p>
            <a:fld id="{748CDBE2-169D-4B3B-B013-CE17A152A91C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screen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10588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59075" name="Rectangle 3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76400"/>
            <a:ext cx="8540750" cy="442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59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5225"/>
            <a:ext cx="228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i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259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i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259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i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B7A8C48A-D3CF-49D9-9C8C-474ACE121536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3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38.xml"/><Relationship Id="rId2" Type="http://schemas.openxmlformats.org/officeDocument/2006/relationships/slide" Target="slide39.xml"/><Relationship Id="rId1" Type="http://schemas.openxmlformats.org/officeDocument/2006/relationships/slideLayout" Target="../slideLayouts/slideLayout3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41.xml"/><Relationship Id="rId2" Type="http://schemas.openxmlformats.org/officeDocument/2006/relationships/slide" Target="slide40.xml"/><Relationship Id="rId1" Type="http://schemas.openxmlformats.org/officeDocument/2006/relationships/slideLayout" Target="../slideLayouts/slideLayout56.xml"/><Relationship Id="rId5" Type="http://schemas.openxmlformats.org/officeDocument/2006/relationships/image" Target="../media/image34.jpeg"/><Relationship Id="rId4" Type="http://schemas.openxmlformats.org/officeDocument/2006/relationships/image" Target="../media/image3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2" Type="http://schemas.openxmlformats.org/officeDocument/2006/relationships/slide" Target="slide42.xml"/><Relationship Id="rId1" Type="http://schemas.openxmlformats.org/officeDocument/2006/relationships/slideLayout" Target="../slideLayouts/slideLayout56.xml"/><Relationship Id="rId4" Type="http://schemas.openxmlformats.org/officeDocument/2006/relationships/image" Target="../media/image3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45.xml"/><Relationship Id="rId2" Type="http://schemas.openxmlformats.org/officeDocument/2006/relationships/slide" Target="slide44.xml"/><Relationship Id="rId1" Type="http://schemas.openxmlformats.org/officeDocument/2006/relationships/slideLayout" Target="../slideLayouts/slideLayout4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47.xml"/><Relationship Id="rId2" Type="http://schemas.openxmlformats.org/officeDocument/2006/relationships/slide" Target="slide46.xml"/><Relationship Id="rId1" Type="http://schemas.openxmlformats.org/officeDocument/2006/relationships/slideLayout" Target="../slideLayouts/slideLayout5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48.xml"/><Relationship Id="rId2" Type="http://schemas.openxmlformats.org/officeDocument/2006/relationships/slide" Target="slide49.xml"/><Relationship Id="rId1" Type="http://schemas.openxmlformats.org/officeDocument/2006/relationships/slideLayout" Target="../slideLayouts/slideLayout5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50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56.xml"/><Relationship Id="rId4" Type="http://schemas.openxmlformats.org/officeDocument/2006/relationships/slide" Target="slide5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7" Type="http://schemas.openxmlformats.org/officeDocument/2006/relationships/image" Target="../media/image40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57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19.xml.rels><?xml version="1.0" encoding="UTF-8" standalone="yes" ?><Relationships xmlns="http://schemas.openxmlformats.org/package/2006/relationships"><Relationship Id="rId2" Target="../media/image41.jpeg" Type="http://schemas.openxmlformats.org/officeDocument/2006/relationships/image"/><Relationship Id="rId1" Target="../slideLayouts/slideLayout13.xml" Type="http://schemas.openxmlformats.org/officeDocument/2006/relationships/slideLayout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3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72.xml"/><Relationship Id="rId1" Type="http://schemas.openxmlformats.org/officeDocument/2006/relationships/slideLayout" Target="../slideLayouts/slideLayout3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slide" Target="slide28.xml"/><Relationship Id="rId13" Type="http://schemas.openxmlformats.org/officeDocument/2006/relationships/slide" Target="slide6.xml"/><Relationship Id="rId18" Type="http://schemas.openxmlformats.org/officeDocument/2006/relationships/slide" Target="slide10.xml"/><Relationship Id="rId3" Type="http://schemas.openxmlformats.org/officeDocument/2006/relationships/image" Target="../media/image43.gif"/><Relationship Id="rId21" Type="http://schemas.openxmlformats.org/officeDocument/2006/relationships/slide" Target="slide3.xml"/><Relationship Id="rId7" Type="http://schemas.openxmlformats.org/officeDocument/2006/relationships/slide" Target="slide43.xml"/><Relationship Id="rId12" Type="http://schemas.openxmlformats.org/officeDocument/2006/relationships/slide" Target="slide30.xml"/><Relationship Id="rId17" Type="http://schemas.openxmlformats.org/officeDocument/2006/relationships/slide" Target="slide9.xml"/><Relationship Id="rId2" Type="http://schemas.openxmlformats.org/officeDocument/2006/relationships/image" Target="../media/image42.png"/><Relationship Id="rId16" Type="http://schemas.openxmlformats.org/officeDocument/2006/relationships/slide" Target="slide31.xml"/><Relationship Id="rId20" Type="http://schemas.openxmlformats.org/officeDocument/2006/relationships/slide" Target="slide29.xml"/><Relationship Id="rId1" Type="http://schemas.openxmlformats.org/officeDocument/2006/relationships/slideLayout" Target="../slideLayouts/slideLayout68.xml"/><Relationship Id="rId6" Type="http://schemas.openxmlformats.org/officeDocument/2006/relationships/slide" Target="slide8.xml"/><Relationship Id="rId11" Type="http://schemas.openxmlformats.org/officeDocument/2006/relationships/slide" Target="slide5.xml"/><Relationship Id="rId5" Type="http://schemas.openxmlformats.org/officeDocument/2006/relationships/slide" Target="slide24.xml"/><Relationship Id="rId15" Type="http://schemas.openxmlformats.org/officeDocument/2006/relationships/slide" Target="slide12.xml"/><Relationship Id="rId10" Type="http://schemas.openxmlformats.org/officeDocument/2006/relationships/slide" Target="slide34.xml"/><Relationship Id="rId19" Type="http://schemas.openxmlformats.org/officeDocument/2006/relationships/slide" Target="slide52.xml"/><Relationship Id="rId4" Type="http://schemas.openxmlformats.org/officeDocument/2006/relationships/image" Target="../media/image44.png"/><Relationship Id="rId9" Type="http://schemas.openxmlformats.org/officeDocument/2006/relationships/slide" Target="slide4.xml"/><Relationship Id="rId14" Type="http://schemas.openxmlformats.org/officeDocument/2006/relationships/slide" Target="slide3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53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67.xml"/><Relationship Id="rId4" Type="http://schemas.openxmlformats.org/officeDocument/2006/relationships/slide" Target="slide5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jpeg"/><Relationship Id="rId1" Type="http://schemas.openxmlformats.org/officeDocument/2006/relationships/slideLayout" Target="../slideLayouts/slideLayout68.xml"/></Relationships>
</file>

<file path=ppt/slides/_rels/slide26.xml.rels><?xml version="1.0" encoding="UTF-8" standalone="yes" ?><Relationships xmlns="http://schemas.openxmlformats.org/package/2006/relationships"><Relationship Id="rId2" Target="../media/image7.jpeg" Type="http://schemas.openxmlformats.org/officeDocument/2006/relationships/image"/><Relationship Id="rId1" Target="../slideLayouts/slideLayout68.xml" Type="http://schemas.openxmlformats.org/officeDocument/2006/relationships/slideLayout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73.xml"/><Relationship Id="rId2" Type="http://schemas.openxmlformats.org/officeDocument/2006/relationships/slideLayout" Target="../slideLayouts/slideLayout67.xml"/><Relationship Id="rId1" Type="http://schemas.openxmlformats.org/officeDocument/2006/relationships/tags" Target="../tags/tag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67.xml"/><Relationship Id="rId4" Type="http://schemas.openxmlformats.org/officeDocument/2006/relationships/slide" Target="slide5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56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67.xml"/><Relationship Id="rId4" Type="http://schemas.openxmlformats.org/officeDocument/2006/relationships/slide" Target="slide5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5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59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67.xml"/><Relationship Id="rId4" Type="http://schemas.openxmlformats.org/officeDocument/2006/relationships/slide" Target="slide58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61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67.xml"/><Relationship Id="rId4" Type="http://schemas.openxmlformats.org/officeDocument/2006/relationships/slide" Target="slide60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62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73.xml"/><Relationship Id="rId4" Type="http://schemas.openxmlformats.org/officeDocument/2006/relationships/slide" Target="slide6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64.xml"/><Relationship Id="rId2" Type="http://schemas.openxmlformats.org/officeDocument/2006/relationships/slide" Target="slide65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66.xml"/><Relationship Id="rId2" Type="http://schemas.openxmlformats.org/officeDocument/2006/relationships/slide" Target="slide35.xml"/><Relationship Id="rId1" Type="http://schemas.openxmlformats.org/officeDocument/2006/relationships/slideLayout" Target="../slideLayouts/slideLayout1.xml"/><Relationship Id="rId4" Type="http://schemas.openxmlformats.org/officeDocument/2006/relationships/slide" Target="slide6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" Target="slide72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" Target="slide25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" Target="slide1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46.jpe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46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 ?><Relationships xmlns="http://schemas.openxmlformats.org/package/2006/relationships"><Relationship Id="rId2" Target="../media/image7.jpeg" Type="http://schemas.openxmlformats.org/officeDocument/2006/relationships/image"/><Relationship Id="rId1" Target="../slideLayouts/slideLayout35.xml" Type="http://schemas.openxmlformats.org/officeDocument/2006/relationships/slideLayout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image" Target="../media/image46.jpeg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image" Target="../media/image46.jpeg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46.jpeg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46.jpeg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46.jpeg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46.jpeg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image" Target="../media/image46.jpeg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image" Target="../media/image46.jpeg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image" Target="../media/image46.jpeg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image" Target="../media/image46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 ?><Relationships xmlns="http://schemas.openxmlformats.org/package/2006/relationships"><Relationship Id="rId8" Target="../media/image13.png" Type="http://schemas.openxmlformats.org/officeDocument/2006/relationships/image"/><Relationship Id="rId3" Target="../media/image8.png" Type="http://schemas.openxmlformats.org/officeDocument/2006/relationships/image"/><Relationship Id="rId7" Target="../media/image12.png" Type="http://schemas.openxmlformats.org/officeDocument/2006/relationships/image"/><Relationship Id="rId2" Target="../media/image7.jpeg" Type="http://schemas.openxmlformats.org/officeDocument/2006/relationships/image"/><Relationship Id="rId1" Target="../slideLayouts/slideLayout24.xml" Type="http://schemas.openxmlformats.org/officeDocument/2006/relationships/slideLayout"/><Relationship Id="rId6" Target="../media/image11.png" Type="http://schemas.openxmlformats.org/officeDocument/2006/relationships/image"/><Relationship Id="rId5" Target="../media/image10.png" Type="http://schemas.openxmlformats.org/officeDocument/2006/relationships/image"/><Relationship Id="rId4" Target="../media/image9.png" Type="http://schemas.openxmlformats.org/officeDocument/2006/relationships/image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" Target="slide37.xml"/><Relationship Id="rId2" Type="http://schemas.openxmlformats.org/officeDocument/2006/relationships/image" Target="../media/image46.jpeg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46.jpeg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slide" Target="slide23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slide" Target="slide23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slide" Target="slide23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slide" Target="slide23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slide" Target="slide25.xml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slide" Target="slide23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slide" Target="slide23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slide" Target="slide2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35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slide" Target="slide23.xml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slide" Target="slide23.xml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slide" Target="slide23.xml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slide" Target="slide23.xml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slide" Target="slide23.xml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slide" Target="slide33.xml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image" Target="../media/image47.jpeg"/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image" Target="../media/image47.jpeg"/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image" Target="../media/image47.jpeg"/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slide" Target="slide34.xml"/><Relationship Id="rId2" Type="http://schemas.openxmlformats.org/officeDocument/2006/relationships/image" Target="../media/image47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4.gif"/><Relationship Id="rId7" Type="http://schemas.openxmlformats.org/officeDocument/2006/relationships/image" Target="../media/image20.png"/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35.xml"/><Relationship Id="rId6" Type="http://schemas.openxmlformats.org/officeDocument/2006/relationships/image" Target="../media/image19.png"/><Relationship Id="rId11" Type="http://schemas.openxmlformats.org/officeDocument/2006/relationships/image" Target="../media/image24.png"/><Relationship Id="rId5" Type="http://schemas.openxmlformats.org/officeDocument/2006/relationships/image" Target="../media/image18.png"/><Relationship Id="rId10" Type="http://schemas.openxmlformats.org/officeDocument/2006/relationships/image" Target="../media/image23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47.jpeg"/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image" Target="../media/image47.jpeg"/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10" Type="http://schemas.openxmlformats.org/officeDocument/2006/relationships/image" Target="../media/image32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6660" name="Picture 4" descr="25e1fa2c95cf"/>
          <p:cNvPicPr>
            <a:picLocks noChangeAspect="1" noChangeArrowheads="1" noCrop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395288" y="5157788"/>
            <a:ext cx="8353425" cy="148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6661" name="Text Box 5"/>
          <p:cNvSpPr txBox="1">
            <a:spLocks noChangeArrowheads="1"/>
          </p:cNvSpPr>
          <p:nvPr/>
        </p:nvSpPr>
        <p:spPr bwMode="auto">
          <a:xfrm>
            <a:off x="5795963" y="333375"/>
            <a:ext cx="3348037" cy="9429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kk-KZ" sz="1400" b="1">
                <a:solidFill>
                  <a:srgbClr val="1B0BEF"/>
                </a:solidFill>
              </a:rPr>
              <a:t>Жамбыл обл. Жуалы ауданы </a:t>
            </a:r>
            <a:endParaRPr lang="en-US" sz="1400" b="1">
              <a:solidFill>
                <a:srgbClr val="1B0BEF"/>
              </a:solidFill>
            </a:endParaRPr>
          </a:p>
          <a:p>
            <a:r>
              <a:rPr lang="kk-KZ" sz="1400" b="1">
                <a:solidFill>
                  <a:srgbClr val="1B0BEF"/>
                </a:solidFill>
              </a:rPr>
              <a:t>Б. Момышұлы ауылы</a:t>
            </a:r>
            <a:endParaRPr lang="en-US" sz="1400" b="1">
              <a:solidFill>
                <a:srgbClr val="1B0BEF"/>
              </a:solidFill>
            </a:endParaRPr>
          </a:p>
          <a:p>
            <a:r>
              <a:rPr lang="kk-KZ" sz="1400" b="1">
                <a:solidFill>
                  <a:srgbClr val="1B0BEF"/>
                </a:solidFill>
              </a:rPr>
              <a:t>№1 Г. Орджоникидзе атындағы мектеп- гимназия</a:t>
            </a:r>
            <a:endParaRPr lang="ru-RU" sz="1400" b="1">
              <a:solidFill>
                <a:srgbClr val="1B0BEF"/>
              </a:solidFill>
            </a:endParaRPr>
          </a:p>
        </p:txBody>
      </p:sp>
      <p:sp>
        <p:nvSpPr>
          <p:cNvPr id="326662" name="Text Box 6"/>
          <p:cNvSpPr txBox="1">
            <a:spLocks noChangeArrowheads="1"/>
          </p:cNvSpPr>
          <p:nvPr/>
        </p:nvSpPr>
        <p:spPr bwMode="auto">
          <a:xfrm>
            <a:off x="1619250" y="3933825"/>
            <a:ext cx="5472113" cy="8540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sz="2000" b="1">
                <a:solidFill>
                  <a:srgbClr val="1B0BEF"/>
                </a:solidFill>
              </a:rPr>
              <a:t>         Информатика пәні мұғалімі  </a:t>
            </a:r>
          </a:p>
          <a:p>
            <a:pPr>
              <a:spcBef>
                <a:spcPct val="50000"/>
              </a:spcBef>
            </a:pPr>
            <a:r>
              <a:rPr lang="kk-KZ" sz="2000" b="1">
                <a:solidFill>
                  <a:srgbClr val="1B0BEF"/>
                </a:solidFill>
              </a:rPr>
              <a:t>Андабекова Құралай Елепбайқызы</a:t>
            </a:r>
            <a:endParaRPr lang="ru-RU" sz="2000" b="1">
              <a:solidFill>
                <a:srgbClr val="1B0BEF"/>
              </a:solidFill>
            </a:endParaRPr>
          </a:p>
        </p:txBody>
      </p:sp>
      <p:pic>
        <p:nvPicPr>
          <p:cNvPr id="326663" name="Picture 7" descr="Фото0656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2843213" y="1125538"/>
            <a:ext cx="2170112" cy="25193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AutoShape 3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8153400" y="6019800"/>
            <a:ext cx="990600" cy="838200"/>
          </a:xfrm>
          <a:prstGeom prst="notchedRightArrow">
            <a:avLst>
              <a:gd name="adj1" fmla="val 50000"/>
              <a:gd name="adj2" fmla="val 295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23556" name="AutoShape 4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 flipH="1">
            <a:off x="0" y="6019800"/>
            <a:ext cx="1066800" cy="838200"/>
          </a:xfrm>
          <a:prstGeom prst="notchedRightArrow">
            <a:avLst>
              <a:gd name="adj1" fmla="val 50000"/>
              <a:gd name="adj2" fmla="val 3181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23563" name="Rectangle 11"/>
          <p:cNvSpPr>
            <a:spLocks noChangeArrowheads="1"/>
          </p:cNvSpPr>
          <p:nvPr/>
        </p:nvSpPr>
        <p:spPr bwMode="auto">
          <a:xfrm>
            <a:off x="381000" y="304800"/>
            <a:ext cx="84582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kk-KZ" altLang="ko-KR" sz="360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</a:t>
            </a:r>
            <a:r>
              <a:rPr lang="en-US" altLang="ko-KR" sz="36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굴림" charset="-127"/>
              </a:rPr>
              <a:t>Paint </a:t>
            </a:r>
            <a:r>
              <a:rPr lang="kk-KZ" altLang="ko-KR" sz="36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графикалық редакторы мәтін </a:t>
            </a:r>
          </a:p>
          <a:p>
            <a:pPr algn="ctr" eaLnBrk="0" hangingPunct="0"/>
            <a:r>
              <a:rPr lang="kk-KZ" altLang="ko-KR" sz="36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енгізу үшін қолданылады</a:t>
            </a:r>
            <a:endParaRPr lang="ru-RU" sz="3600" b="1">
              <a:solidFill>
                <a:schemeClr val="tx2"/>
              </a:solidFill>
              <a:latin typeface="Times New Roman" pitchFamily="18" charset="0"/>
            </a:endParaRPr>
          </a:p>
          <a:p>
            <a:pPr eaLnBrk="0" hangingPunct="0"/>
            <a:endParaRPr lang="ru-RU" sz="3600">
              <a:solidFill>
                <a:schemeClr val="tx2"/>
              </a:solidFill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23565" name="Rectangle 13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1447800" y="3581400"/>
            <a:ext cx="2667000" cy="1295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  <a:p>
            <a:pPr algn="ctr" eaLnBrk="0" hangingPunct="0"/>
            <a:r>
              <a:rPr lang="ru-RU" sz="4000" b="1" i="0">
                <a:latin typeface="Times New Roman" pitchFamily="18" charset="0"/>
              </a:rPr>
              <a:t>И Ә</a:t>
            </a:r>
            <a:endParaRPr lang="ru-RU" sz="2400" b="1" i="0">
              <a:latin typeface="Times New Roman" pitchFamily="18" charset="0"/>
            </a:endParaRPr>
          </a:p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23566" name="Rectangle 14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105400" y="3581400"/>
            <a:ext cx="2667000" cy="1295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  <a:p>
            <a:pPr algn="ctr" eaLnBrk="0" hangingPunct="0"/>
            <a:r>
              <a:rPr lang="ru-RU" sz="4000" b="1" i="0">
                <a:latin typeface="Times New Roman" pitchFamily="18" charset="0"/>
              </a:rPr>
              <a:t>Ж О Қ </a:t>
            </a:r>
            <a:endParaRPr lang="ru-RU" sz="2400" b="1" i="0">
              <a:latin typeface="Times New Roman" pitchFamily="18" charset="0"/>
            </a:endParaRPr>
          </a:p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</p:spTree>
  </p:cSld>
  <p:clrMapOvr>
    <a:masterClrMapping/>
  </p:clrMapOvr>
  <p:transition advTm="7312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AutoShape 2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8153400" y="6019800"/>
            <a:ext cx="990600" cy="838200"/>
          </a:xfrm>
          <a:prstGeom prst="notchedRightArrow">
            <a:avLst>
              <a:gd name="adj1" fmla="val 50000"/>
              <a:gd name="adj2" fmla="val 295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89091" name="AutoShape 3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 flipH="1">
            <a:off x="0" y="6019800"/>
            <a:ext cx="1066800" cy="838200"/>
          </a:xfrm>
          <a:prstGeom prst="notchedRightArrow">
            <a:avLst>
              <a:gd name="adj1" fmla="val 50000"/>
              <a:gd name="adj2" fmla="val 3181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89092" name="Rectangle 4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228600" y="304800"/>
            <a:ext cx="84582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ru-RU" sz="8000" i="0">
                <a:latin typeface="Times New Roman" pitchFamily="18" charset="0"/>
                <a:sym typeface="Wingdings" pitchFamily="2" charset="2"/>
              </a:rPr>
              <a:t>  </a:t>
            </a:r>
            <a:r>
              <a:rPr lang="kk-KZ" sz="4500" b="1">
                <a:solidFill>
                  <a:schemeClr val="accent2"/>
                </a:solidFill>
                <a:latin typeface="KZ Times New Roman" pitchFamily="18" charset="0"/>
              </a:rPr>
              <a:t>құралы</a:t>
            </a:r>
            <a:r>
              <a:rPr lang="ru-RU" sz="4500" b="1">
                <a:solidFill>
                  <a:schemeClr val="accent2"/>
                </a:solidFill>
                <a:latin typeface="KZ Times New Roman" pitchFamily="18" charset="0"/>
              </a:rPr>
              <a:t> мәтін енгізу  ү</a:t>
            </a:r>
            <a:r>
              <a:rPr lang="kk-KZ" sz="4500" b="1">
                <a:solidFill>
                  <a:schemeClr val="accent2"/>
                </a:solidFill>
                <a:latin typeface="KZ Times New Roman" pitchFamily="18" charset="0"/>
              </a:rPr>
              <a:t>ш</a:t>
            </a:r>
            <a:r>
              <a:rPr lang="ru-RU" sz="4500" b="1">
                <a:solidFill>
                  <a:schemeClr val="accent2"/>
                </a:solidFill>
                <a:latin typeface="KZ Times New Roman" pitchFamily="18" charset="0"/>
              </a:rPr>
              <a:t>ін қолданылады</a:t>
            </a:r>
          </a:p>
          <a:p>
            <a:pPr eaLnBrk="0" hangingPunct="0"/>
            <a:endParaRPr lang="ru-RU" sz="2800">
              <a:solidFill>
                <a:schemeClr val="accent2"/>
              </a:solidFill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89093" name="Rectangle 5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1447800" y="3581400"/>
            <a:ext cx="2667000" cy="1295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  <a:p>
            <a:pPr algn="ctr" eaLnBrk="0" hangingPunct="0"/>
            <a:r>
              <a:rPr lang="ru-RU" sz="4000" b="1" i="0">
                <a:latin typeface="Times New Roman" pitchFamily="18" charset="0"/>
              </a:rPr>
              <a:t>И Ә</a:t>
            </a:r>
            <a:endParaRPr lang="ru-RU" sz="2400" b="1" i="0">
              <a:latin typeface="Times New Roman" pitchFamily="18" charset="0"/>
            </a:endParaRPr>
          </a:p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89094" name="Rectangle 6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105400" y="3581400"/>
            <a:ext cx="2667000" cy="1295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  <a:p>
            <a:pPr algn="ctr" eaLnBrk="0" hangingPunct="0"/>
            <a:r>
              <a:rPr lang="ru-RU" sz="4000" b="1" i="0">
                <a:latin typeface="Times New Roman" pitchFamily="18" charset="0"/>
              </a:rPr>
              <a:t>Ж О Қ </a:t>
            </a:r>
            <a:endParaRPr lang="ru-RU" sz="2400" b="1" i="0">
              <a:latin typeface="Times New Roman" pitchFamily="18" charset="0"/>
            </a:endParaRPr>
          </a:p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pic>
        <p:nvPicPr>
          <p:cNvPr id="89096" name="Picture 8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395288" y="908050"/>
            <a:ext cx="820737" cy="865188"/>
          </a:xfrm>
          <a:prstGeom prst="rect">
            <a:avLst/>
          </a:prstGeom>
          <a:noFill/>
        </p:spPr>
      </p:pic>
      <p:pic>
        <p:nvPicPr>
          <p:cNvPr id="89097" name="Picture 9" descr="70"/>
          <p:cNvPicPr>
            <a:picLocks noChangeAspect="1" noChangeArrowheads="1"/>
          </p:cNvPicPr>
          <p:nvPr/>
        </p:nvPicPr>
        <p:blipFill>
          <a:blip r:embed="rId5" cstate="screen"/>
          <a:srcRect/>
          <a:stretch>
            <a:fillRect/>
          </a:stretch>
        </p:blipFill>
        <p:spPr bwMode="auto">
          <a:xfrm>
            <a:off x="1258888" y="4941888"/>
            <a:ext cx="6481762" cy="191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9098" name="Text Box 10"/>
          <p:cNvSpPr txBox="1">
            <a:spLocks noChangeArrowheads="1"/>
          </p:cNvSpPr>
          <p:nvPr/>
        </p:nvSpPr>
        <p:spPr bwMode="auto">
          <a:xfrm>
            <a:off x="250825" y="2636838"/>
            <a:ext cx="5184775" cy="3667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i="0"/>
          </a:p>
        </p:txBody>
      </p:sp>
    </p:spTree>
  </p:cSld>
  <p:clrMapOvr>
    <a:masterClrMapping/>
  </p:clrMapOvr>
  <p:transition advTm="7312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AutoShape 2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8153400" y="6019800"/>
            <a:ext cx="990600" cy="838200"/>
          </a:xfrm>
          <a:prstGeom prst="notchedRightArrow">
            <a:avLst>
              <a:gd name="adj1" fmla="val 50000"/>
              <a:gd name="adj2" fmla="val 295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90115" name="AutoShape 3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 flipH="1">
            <a:off x="0" y="6019800"/>
            <a:ext cx="1066800" cy="838200"/>
          </a:xfrm>
          <a:prstGeom prst="notchedRightArrow">
            <a:avLst>
              <a:gd name="adj1" fmla="val 50000"/>
              <a:gd name="adj2" fmla="val 3181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90116" name="Rectangle 4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228600" y="304800"/>
            <a:ext cx="84582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ru-RU" sz="4000" b="1">
                <a:latin typeface="Times New Roman" pitchFamily="18" charset="0"/>
              </a:rPr>
              <a:t>              </a:t>
            </a:r>
            <a:r>
              <a:rPr lang="ru-RU" sz="4000" b="1">
                <a:solidFill>
                  <a:srgbClr val="1B0BEF"/>
                </a:solidFill>
                <a:latin typeface="Times New Roman" pitchFamily="18" charset="0"/>
              </a:rPr>
              <a:t>Сурет салу кезеңі 5 кезеңнен тұрады</a:t>
            </a:r>
            <a:endParaRPr lang="ru-RU" sz="2800">
              <a:solidFill>
                <a:srgbClr val="1B0BEF"/>
              </a:solidFill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90117" name="Rectangle 5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1447800" y="3581400"/>
            <a:ext cx="2667000" cy="1295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  <a:p>
            <a:pPr algn="ctr" eaLnBrk="0" hangingPunct="0"/>
            <a:r>
              <a:rPr lang="ru-RU" sz="4000" b="1" i="0">
                <a:latin typeface="Times New Roman" pitchFamily="18" charset="0"/>
              </a:rPr>
              <a:t>И Ә</a:t>
            </a:r>
            <a:endParaRPr lang="ru-RU" sz="2400" b="1" i="0">
              <a:latin typeface="Times New Roman" pitchFamily="18" charset="0"/>
            </a:endParaRPr>
          </a:p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90118" name="Rectangle 6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105400" y="3581400"/>
            <a:ext cx="2667000" cy="1295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  <a:p>
            <a:pPr algn="ctr" eaLnBrk="0" hangingPunct="0"/>
            <a:r>
              <a:rPr lang="ru-RU" sz="4000" b="1" i="0">
                <a:latin typeface="Times New Roman" pitchFamily="18" charset="0"/>
              </a:rPr>
              <a:t>Ж О Қ </a:t>
            </a:r>
            <a:endParaRPr lang="ru-RU" sz="2400" b="1" i="0">
              <a:latin typeface="Times New Roman" pitchFamily="18" charset="0"/>
            </a:endParaRPr>
          </a:p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pic>
        <p:nvPicPr>
          <p:cNvPr id="90119" name="Picture 7" descr="70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1258888" y="4941888"/>
            <a:ext cx="6481762" cy="191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7312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AutoShape 2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8153400" y="6019800"/>
            <a:ext cx="990600" cy="838200"/>
          </a:xfrm>
          <a:prstGeom prst="notchedRightArrow">
            <a:avLst>
              <a:gd name="adj1" fmla="val 50000"/>
              <a:gd name="adj2" fmla="val 295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91139" name="AutoShape 3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 flipH="1">
            <a:off x="0" y="6019800"/>
            <a:ext cx="1066800" cy="838200"/>
          </a:xfrm>
          <a:prstGeom prst="notchedRightArrow">
            <a:avLst>
              <a:gd name="adj1" fmla="val 50000"/>
              <a:gd name="adj2" fmla="val 3181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91140" name="Rectangle 4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228600" y="304800"/>
            <a:ext cx="84582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ru-RU" sz="4000" b="1">
                <a:latin typeface="Times New Roman" pitchFamily="18" charset="0"/>
              </a:rPr>
              <a:t>  </a:t>
            </a:r>
            <a:r>
              <a:rPr lang="ru-RU" sz="4000" b="1">
                <a:solidFill>
                  <a:srgbClr val="FFFFFF"/>
                </a:solidFill>
                <a:latin typeface="KZ Times New Roman" pitchFamily="18" charset="0"/>
              </a:rPr>
              <a:t>Сурет  үзіндісінің  көшірмесін  алмасу  буферіне  көшіру  үшін </a:t>
            </a:r>
            <a:r>
              <a:rPr lang="ru-RU" sz="3000" b="1">
                <a:solidFill>
                  <a:srgbClr val="FFFFFF"/>
                </a:solidFill>
                <a:latin typeface="KZ Times New Roman" pitchFamily="18" charset="0"/>
              </a:rPr>
              <a:t>ТҮЗЕТУ- КӨШІРУ</a:t>
            </a:r>
            <a:r>
              <a:rPr lang="ru-RU" sz="4000" b="1">
                <a:solidFill>
                  <a:srgbClr val="FFFFFF"/>
                </a:solidFill>
                <a:latin typeface="KZ Times New Roman" pitchFamily="18" charset="0"/>
              </a:rPr>
              <a:t> </a:t>
            </a:r>
            <a:r>
              <a:rPr lang="ru-RU" sz="3000" b="1">
                <a:solidFill>
                  <a:srgbClr val="FFFFFF"/>
                </a:solidFill>
                <a:latin typeface="KZ Times New Roman" pitchFamily="18" charset="0"/>
              </a:rPr>
              <a:t>(ПРАВКА - КОПИРОВАТЬ)</a:t>
            </a:r>
            <a:r>
              <a:rPr lang="ru-RU" sz="4000" b="1">
                <a:solidFill>
                  <a:srgbClr val="FFFFFF"/>
                </a:solidFill>
                <a:latin typeface="KZ Times New Roman" pitchFamily="18" charset="0"/>
              </a:rPr>
              <a:t>  командасы орындалады</a:t>
            </a:r>
            <a:endParaRPr lang="ru-RU" sz="4500" b="1">
              <a:solidFill>
                <a:srgbClr val="FFFFFF"/>
              </a:solidFill>
              <a:latin typeface="KZ Times New Roman" pitchFamily="18" charset="0"/>
            </a:endParaRPr>
          </a:p>
          <a:p>
            <a:pPr eaLnBrk="0" hangingPunct="0"/>
            <a:endParaRPr lang="ru-RU" sz="4500" b="1">
              <a:solidFill>
                <a:srgbClr val="FFFFFF"/>
              </a:solidFill>
              <a:latin typeface="KZ Times New Roman" pitchFamily="18" charset="0"/>
            </a:endParaRPr>
          </a:p>
          <a:p>
            <a:pPr eaLnBrk="0" hangingPunct="0"/>
            <a:endParaRPr lang="ru-RU" sz="4500" b="1">
              <a:solidFill>
                <a:schemeClr val="accent2"/>
              </a:solidFill>
              <a:latin typeface="KZ Times New Roman" pitchFamily="18" charset="0"/>
              <a:sym typeface="Symbol" pitchFamily="18" charset="2"/>
            </a:endParaRPr>
          </a:p>
        </p:txBody>
      </p:sp>
      <p:sp>
        <p:nvSpPr>
          <p:cNvPr id="91141" name="Rectangle 5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1447800" y="3581400"/>
            <a:ext cx="2667000" cy="1295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  <a:p>
            <a:pPr algn="ctr" eaLnBrk="0" hangingPunct="0"/>
            <a:r>
              <a:rPr lang="ru-RU" sz="4000" b="1" i="0">
                <a:latin typeface="Times New Roman" pitchFamily="18" charset="0"/>
              </a:rPr>
              <a:t>И Ә</a:t>
            </a:r>
            <a:endParaRPr lang="ru-RU" sz="2400" b="1" i="0">
              <a:latin typeface="Times New Roman" pitchFamily="18" charset="0"/>
            </a:endParaRPr>
          </a:p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91142" name="Rectangle 6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105400" y="3581400"/>
            <a:ext cx="2667000" cy="1295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  <a:p>
            <a:pPr algn="ctr" eaLnBrk="0" hangingPunct="0"/>
            <a:r>
              <a:rPr lang="ru-RU" sz="4000" b="1" i="0">
                <a:latin typeface="Times New Roman" pitchFamily="18" charset="0"/>
              </a:rPr>
              <a:t>Ж О Қ </a:t>
            </a:r>
            <a:endParaRPr lang="ru-RU" sz="2400" b="1" i="0">
              <a:latin typeface="Times New Roman" pitchFamily="18" charset="0"/>
            </a:endParaRPr>
          </a:p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</p:spTree>
  </p:cSld>
  <p:clrMapOvr>
    <a:masterClrMapping/>
  </p:clrMapOvr>
  <p:transition advTm="7312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AutoShape 2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8153400" y="6019800"/>
            <a:ext cx="990600" cy="838200"/>
          </a:xfrm>
          <a:prstGeom prst="notchedRightArrow">
            <a:avLst>
              <a:gd name="adj1" fmla="val 50000"/>
              <a:gd name="adj2" fmla="val 295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92163" name="AutoShape 3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 flipH="1">
            <a:off x="0" y="6019800"/>
            <a:ext cx="1066800" cy="838200"/>
          </a:xfrm>
          <a:prstGeom prst="notchedRightArrow">
            <a:avLst>
              <a:gd name="adj1" fmla="val 50000"/>
              <a:gd name="adj2" fmla="val 3181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92164" name="Rectangle 4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228600" y="304800"/>
            <a:ext cx="86868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4000" b="1">
                <a:solidFill>
                  <a:srgbClr val="33CC33"/>
                </a:solidFill>
                <a:latin typeface="KZ Times New Roman" pitchFamily="18" charset="0"/>
              </a:rPr>
              <a:t>Paint </a:t>
            </a:r>
            <a:r>
              <a:rPr lang="ru-RU" sz="4000" b="1">
                <a:solidFill>
                  <a:srgbClr val="33CC33"/>
                </a:solidFill>
                <a:latin typeface="KZ Times New Roman" pitchFamily="18" charset="0"/>
              </a:rPr>
              <a:t>графикалық редакторында салынған суретті  </a:t>
            </a:r>
          </a:p>
          <a:p>
            <a:pPr algn="ctr" eaLnBrk="0" hangingPunct="0"/>
            <a:r>
              <a:rPr lang="ru-RU" sz="4000" b="1">
                <a:solidFill>
                  <a:srgbClr val="33CC33"/>
                </a:solidFill>
                <a:latin typeface="KZ Times New Roman" pitchFamily="18" charset="0"/>
              </a:rPr>
              <a:t>WordPad редакторына кірістіруге болады ма?</a:t>
            </a:r>
            <a:endParaRPr lang="ru-RU" sz="4300" b="1">
              <a:solidFill>
                <a:srgbClr val="33CC33"/>
              </a:solidFill>
              <a:latin typeface="Times New Roman" pitchFamily="18" charset="0"/>
            </a:endParaRPr>
          </a:p>
          <a:p>
            <a:pPr eaLnBrk="0" hangingPunct="0"/>
            <a:endParaRPr lang="ru-RU" sz="4300">
              <a:solidFill>
                <a:srgbClr val="33CC33"/>
              </a:solidFill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92165" name="Rectangle 5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1476375" y="3573463"/>
            <a:ext cx="2667000" cy="1295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  <a:p>
            <a:pPr algn="ctr" eaLnBrk="0" hangingPunct="0"/>
            <a:r>
              <a:rPr lang="ru-RU" sz="4000" b="1" i="0">
                <a:latin typeface="Times New Roman" pitchFamily="18" charset="0"/>
              </a:rPr>
              <a:t>И Ә</a:t>
            </a:r>
            <a:endParaRPr lang="ru-RU" sz="2400" b="1" i="0">
              <a:latin typeface="Times New Roman" pitchFamily="18" charset="0"/>
            </a:endParaRPr>
          </a:p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92166" name="Rectangle 6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105400" y="3581400"/>
            <a:ext cx="2667000" cy="1295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  <a:p>
            <a:pPr algn="ctr" eaLnBrk="0" hangingPunct="0"/>
            <a:r>
              <a:rPr lang="ru-RU" sz="4000" b="1" i="0">
                <a:latin typeface="Times New Roman" pitchFamily="18" charset="0"/>
              </a:rPr>
              <a:t>Ж О Қ </a:t>
            </a:r>
            <a:endParaRPr lang="ru-RU" sz="2400" b="1" i="0">
              <a:latin typeface="Times New Roman" pitchFamily="18" charset="0"/>
            </a:endParaRPr>
          </a:p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</p:spTree>
  </p:cSld>
  <p:clrMapOvr>
    <a:masterClrMapping/>
  </p:clrMapOvr>
  <p:transition advTm="7312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AutoShape 2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8153400" y="6019800"/>
            <a:ext cx="990600" cy="838200"/>
          </a:xfrm>
          <a:prstGeom prst="notchedRightArrow">
            <a:avLst>
              <a:gd name="adj1" fmla="val 50000"/>
              <a:gd name="adj2" fmla="val 295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93187" name="AutoShape 3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 flipH="1">
            <a:off x="0" y="6019800"/>
            <a:ext cx="1066800" cy="838200"/>
          </a:xfrm>
          <a:prstGeom prst="notchedRightArrow">
            <a:avLst>
              <a:gd name="adj1" fmla="val 50000"/>
              <a:gd name="adj2" fmla="val 3181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93188" name="Rectangle 4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381000" y="304800"/>
            <a:ext cx="83820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ru-MO" sz="4000" b="1">
                <a:solidFill>
                  <a:srgbClr val="33CC33"/>
                </a:solidFill>
                <a:latin typeface="KZ Times New Roman" pitchFamily="18" charset="0"/>
              </a:rPr>
              <a:t>Құжатты  1-ші рет сақтау үшін  </a:t>
            </a:r>
          </a:p>
          <a:p>
            <a:pPr algn="ctr" eaLnBrk="0" hangingPunct="0"/>
            <a:r>
              <a:rPr lang="ru-MO" sz="3600" b="1">
                <a:solidFill>
                  <a:srgbClr val="33CC33"/>
                </a:solidFill>
                <a:latin typeface="KZ Times New Roman" pitchFamily="18" charset="0"/>
              </a:rPr>
              <a:t> ФАЙЛ-САҚТАУ (ФАЙЛ-СОХРАНИТЬ)</a:t>
            </a:r>
            <a:r>
              <a:rPr lang="ru-MO" sz="4000" b="1">
                <a:solidFill>
                  <a:srgbClr val="33CC33"/>
                </a:solidFill>
                <a:latin typeface="KZ Times New Roman" pitchFamily="18" charset="0"/>
              </a:rPr>
              <a:t> </a:t>
            </a:r>
          </a:p>
          <a:p>
            <a:pPr algn="ctr" eaLnBrk="0" hangingPunct="0"/>
            <a:r>
              <a:rPr lang="ru-MO" sz="4000" b="1">
                <a:solidFill>
                  <a:srgbClr val="33CC33"/>
                </a:solidFill>
                <a:latin typeface="KZ Times New Roman" pitchFamily="18" charset="0"/>
              </a:rPr>
              <a:t>командасын  орындаймыз</a:t>
            </a:r>
            <a:endParaRPr lang="ru-RU" sz="4000" b="1">
              <a:solidFill>
                <a:srgbClr val="33CC33"/>
              </a:solidFill>
              <a:latin typeface="KZ Times New Roman" pitchFamily="18" charset="0"/>
            </a:endParaRPr>
          </a:p>
        </p:txBody>
      </p:sp>
      <p:sp>
        <p:nvSpPr>
          <p:cNvPr id="93189" name="Rectangle 5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1447800" y="3581400"/>
            <a:ext cx="2667000" cy="1295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  <a:p>
            <a:pPr algn="ctr" eaLnBrk="0" hangingPunct="0"/>
            <a:r>
              <a:rPr lang="ru-RU" sz="4000" b="1" i="0">
                <a:latin typeface="Times New Roman" pitchFamily="18" charset="0"/>
              </a:rPr>
              <a:t>И Ә</a:t>
            </a:r>
            <a:endParaRPr lang="ru-RU" sz="2400" b="1" i="0">
              <a:latin typeface="Times New Roman" pitchFamily="18" charset="0"/>
            </a:endParaRPr>
          </a:p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93190" name="Rectangle 6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105400" y="3581400"/>
            <a:ext cx="2667000" cy="1295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  <a:p>
            <a:pPr algn="ctr" eaLnBrk="0" hangingPunct="0"/>
            <a:r>
              <a:rPr lang="ru-RU" sz="4000" b="1" i="0">
                <a:latin typeface="Times New Roman" pitchFamily="18" charset="0"/>
              </a:rPr>
              <a:t>Ж О Қ </a:t>
            </a:r>
            <a:endParaRPr lang="ru-RU" sz="2400" b="1" i="0">
              <a:latin typeface="Times New Roman" pitchFamily="18" charset="0"/>
            </a:endParaRPr>
          </a:p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</p:spTree>
  </p:cSld>
  <p:clrMapOvr>
    <a:masterClrMapping/>
  </p:clrMapOvr>
  <p:transition advTm="7312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AutoShape 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8153400" y="6019800"/>
            <a:ext cx="990600" cy="838200"/>
          </a:xfrm>
          <a:prstGeom prst="notchedRightArrow">
            <a:avLst>
              <a:gd name="adj1" fmla="val 50000"/>
              <a:gd name="adj2" fmla="val 295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94211" name="AutoShape 3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 flipH="1">
            <a:off x="0" y="6019800"/>
            <a:ext cx="1066800" cy="838200"/>
          </a:xfrm>
          <a:prstGeom prst="notchedRightArrow">
            <a:avLst>
              <a:gd name="adj1" fmla="val 50000"/>
              <a:gd name="adj2" fmla="val 3181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94212" name="Rectangle 4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381000" y="304800"/>
            <a:ext cx="84582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ru-RU" sz="4000" b="1">
                <a:solidFill>
                  <a:srgbClr val="663300"/>
                </a:solidFill>
                <a:latin typeface="KZ Times New Roman" pitchFamily="18" charset="0"/>
              </a:rPr>
              <a:t>Сақталған  құжатты ашу  үшін</a:t>
            </a:r>
            <a:r>
              <a:rPr lang="ru-RU" sz="4500" b="1">
                <a:solidFill>
                  <a:srgbClr val="663300"/>
                </a:solidFill>
                <a:latin typeface="KZ Times New Roman" pitchFamily="18" charset="0"/>
              </a:rPr>
              <a:t>  </a:t>
            </a:r>
          </a:p>
          <a:p>
            <a:pPr algn="ctr" eaLnBrk="0" hangingPunct="0"/>
            <a:r>
              <a:rPr lang="ru-RU" sz="3500" b="1">
                <a:solidFill>
                  <a:srgbClr val="663300"/>
                </a:solidFill>
                <a:latin typeface="KZ Times New Roman" pitchFamily="18" charset="0"/>
              </a:rPr>
              <a:t>ФАЙЛ-АШУ(ФАЙЛ-ОТКРЫТЬ)</a:t>
            </a:r>
            <a:endParaRPr lang="ru-RU" sz="4500" b="1">
              <a:solidFill>
                <a:srgbClr val="663300"/>
              </a:solidFill>
              <a:latin typeface="KZ Times New Roman" pitchFamily="18" charset="0"/>
            </a:endParaRPr>
          </a:p>
          <a:p>
            <a:pPr algn="ctr" eaLnBrk="0" hangingPunct="0"/>
            <a:r>
              <a:rPr lang="ru-RU" sz="4500" b="1">
                <a:solidFill>
                  <a:srgbClr val="663300"/>
                </a:solidFill>
                <a:latin typeface="KZ Times New Roman" pitchFamily="18" charset="0"/>
              </a:rPr>
              <a:t>командасын орындаймыз</a:t>
            </a:r>
            <a:endParaRPr lang="ru-RU" sz="2800">
              <a:solidFill>
                <a:srgbClr val="663300"/>
              </a:solidFill>
              <a:latin typeface="KZ Times New Roman" pitchFamily="18" charset="0"/>
              <a:sym typeface="Symbol" pitchFamily="18" charset="2"/>
            </a:endParaRPr>
          </a:p>
        </p:txBody>
      </p:sp>
      <p:sp>
        <p:nvSpPr>
          <p:cNvPr id="94213" name="Rectangle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447800" y="3581400"/>
            <a:ext cx="2667000" cy="1295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  <a:p>
            <a:pPr algn="ctr" eaLnBrk="0" hangingPunct="0"/>
            <a:r>
              <a:rPr lang="ru-RU" sz="4000" b="1" i="0">
                <a:latin typeface="Times New Roman" pitchFamily="18" charset="0"/>
              </a:rPr>
              <a:t>И Ә</a:t>
            </a:r>
            <a:endParaRPr lang="ru-RU" sz="2400" b="1" i="0">
              <a:latin typeface="Times New Roman" pitchFamily="18" charset="0"/>
            </a:endParaRPr>
          </a:p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94214" name="Rectangle 6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105400" y="3581400"/>
            <a:ext cx="2667000" cy="1295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  <a:p>
            <a:pPr algn="ctr" eaLnBrk="0" hangingPunct="0"/>
            <a:r>
              <a:rPr lang="ru-RU" sz="4000" b="1" i="0">
                <a:latin typeface="Times New Roman" pitchFamily="18" charset="0"/>
              </a:rPr>
              <a:t>Ж О Қ </a:t>
            </a:r>
            <a:endParaRPr lang="ru-RU" sz="2400" b="1" i="0">
              <a:latin typeface="Times New Roman" pitchFamily="18" charset="0"/>
            </a:endParaRPr>
          </a:p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</p:spTree>
  </p:cSld>
  <p:clrMapOvr>
    <a:masterClrMapping/>
  </p:clrMapOvr>
  <p:transition advTm="7312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08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8228" name="Picture 4" descr="AVI7HCA9U6O78CA9H05MTCA5CFDDDCA2G7R9BCAAUT5B5CA338FSYCALAEH3XCAYQ1H6CCAQRQ8X6CAGH3KE3CA2FU0D6CA1RS48ACAKJTWX0CAXKZOXZCAYSA46DCACHG0INCAQEXQRHCAV2QN6J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-171450"/>
            <a:ext cx="9144000" cy="702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08229" name="WordArt 5"/>
          <p:cNvSpPr>
            <a:spLocks noChangeArrowheads="1" noChangeShapeType="1" noTextEdit="1"/>
          </p:cNvSpPr>
          <p:nvPr/>
        </p:nvSpPr>
        <p:spPr bwMode="auto">
          <a:xfrm rot="-2272499">
            <a:off x="0" y="2420938"/>
            <a:ext cx="8753475" cy="160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TopLeft"/>
              <a:lightRig rig="legacyFlat3" dir="t"/>
            </a:scene3d>
            <a:sp3d extrusionH="430200" prstMaterial="legacyMatte">
              <a:extrusionClr>
                <a:srgbClr val="00FFCC"/>
              </a:extrusionClr>
            </a:sp3d>
          </a:bodyPr>
          <a:lstStyle/>
          <a:p>
            <a:pPr algn="ctr"/>
            <a:r>
              <a:rPr lang="ru-RU" sz="3600" b="1" kern="10">
                <a:ln w="9525" cap="sq"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00FFCC"/>
                    </a:gs>
                    <a:gs pos="100000">
                      <a:srgbClr val="66FFFF"/>
                    </a:gs>
                  </a:gsLst>
                  <a:lin ang="5400000" scaled="1"/>
                </a:gradFill>
                <a:latin typeface="Arial"/>
                <a:cs typeface="Arial"/>
              </a:rPr>
              <a:t>Компьютермен жұмыс.</a:t>
            </a:r>
          </a:p>
          <a:p>
            <a:pPr algn="ctr"/>
            <a:r>
              <a:rPr lang="ru-RU" sz="3600" b="1" kern="10">
                <a:ln w="9525" cap="sq"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00FFCC"/>
                    </a:gs>
                    <a:gs pos="100000">
                      <a:srgbClr val="66FFFF"/>
                    </a:gs>
                  </a:gsLst>
                  <a:lin ang="5400000" scaled="1"/>
                </a:gradFill>
                <a:latin typeface="Arial"/>
                <a:cs typeface="Arial"/>
              </a:rPr>
              <a:t> Техника қауіпсіздік ережелерін сұрау.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9" name="Text Box 5"/>
          <p:cNvSpPr txBox="1">
            <a:spLocks noChangeArrowheads="1"/>
          </p:cNvSpPr>
          <p:nvPr/>
        </p:nvSpPr>
        <p:spPr bwMode="auto">
          <a:xfrm>
            <a:off x="611188" y="0"/>
            <a:ext cx="7993062" cy="6413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sz="3600" b="1">
                <a:solidFill>
                  <a:schemeClr val="accent2"/>
                </a:solidFill>
              </a:rPr>
              <a:t>Деңгейлік тапсырмалар</a:t>
            </a:r>
            <a:endParaRPr lang="ru-RU" sz="3600" b="1">
              <a:solidFill>
                <a:schemeClr val="accent2"/>
              </a:solidFill>
            </a:endParaRPr>
          </a:p>
        </p:txBody>
      </p:sp>
      <p:sp>
        <p:nvSpPr>
          <p:cNvPr id="323590" name="Text Box 6"/>
          <p:cNvSpPr txBox="1">
            <a:spLocks noChangeArrowheads="1"/>
          </p:cNvSpPr>
          <p:nvPr/>
        </p:nvSpPr>
        <p:spPr bwMode="auto">
          <a:xfrm>
            <a:off x="539750" y="620713"/>
            <a:ext cx="7848600" cy="106838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marL="457200" indent="-457200" algn="ctr">
              <a:spcBef>
                <a:spcPct val="50000"/>
              </a:spcBef>
            </a:pPr>
            <a:r>
              <a:rPr lang="kk-KZ" sz="1000" b="1">
                <a:solidFill>
                  <a:srgbClr val="1B0BEF"/>
                </a:solidFill>
              </a:rPr>
              <a:t>І – деңгей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kk-KZ" sz="1200" b="1">
                <a:solidFill>
                  <a:srgbClr val="1B0BEF"/>
                </a:solidFill>
                <a:latin typeface="Times New Roman" pitchFamily="18" charset="0"/>
              </a:rPr>
              <a:t>Төртбұрыш эәне көпбұрыш құралдарын пайдаланып үйдің суретін;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kk-KZ" sz="1200" b="1">
                <a:solidFill>
                  <a:srgbClr val="1B0BEF"/>
                </a:solidFill>
                <a:latin typeface="Times New Roman" pitchFamily="18" charset="0"/>
              </a:rPr>
              <a:t>Әр түрлі типті дөңгеленген тік төртбұрыш құралын пайдаланып, Пирамида сал.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endParaRPr lang="ru-RU" sz="1200" b="1">
              <a:solidFill>
                <a:srgbClr val="1B0BEF"/>
              </a:solidFill>
              <a:latin typeface="Times New Roman" pitchFamily="18" charset="0"/>
            </a:endParaRPr>
          </a:p>
        </p:txBody>
      </p:sp>
      <p:pic>
        <p:nvPicPr>
          <p:cNvPr id="323593" name="Рисунок 2" descr="C:\Documents and Settings\Администратор\Мои документы\Новая папка\планета.bmp"/>
          <p:cNvPicPr>
            <a:picLocks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5076825" y="2781300"/>
            <a:ext cx="3816350" cy="1655763"/>
          </a:xfrm>
          <a:prstGeom prst="rect">
            <a:avLst/>
          </a:prstGeom>
          <a:noFill/>
        </p:spPr>
      </p:pic>
      <p:sp>
        <p:nvSpPr>
          <p:cNvPr id="323594" name="Text Box 10"/>
          <p:cNvSpPr txBox="1">
            <a:spLocks noChangeArrowheads="1"/>
          </p:cNvSpPr>
          <p:nvPr/>
        </p:nvSpPr>
        <p:spPr bwMode="auto">
          <a:xfrm>
            <a:off x="468313" y="1700213"/>
            <a:ext cx="8675687" cy="3730625"/>
          </a:xfrm>
          <a:prstGeom prst="rect">
            <a:avLst/>
          </a:prstGeom>
          <a:noFill/>
          <a:ln w="76200" cap="sq" cmpd="tri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marL="457200" indent="-457200" algn="ctr">
              <a:spcBef>
                <a:spcPct val="50000"/>
              </a:spcBef>
            </a:pPr>
            <a:r>
              <a:rPr lang="kk-KZ" sz="1400" b="1">
                <a:solidFill>
                  <a:srgbClr val="1B0BEF"/>
                </a:solidFill>
                <a:latin typeface="Times New Roman" pitchFamily="18" charset="0"/>
              </a:rPr>
              <a:t>ІІ –деңгей</a:t>
            </a:r>
          </a:p>
          <a:p>
            <a:pPr marL="457200" indent="-457200">
              <a:spcBef>
                <a:spcPct val="50000"/>
              </a:spcBef>
            </a:pPr>
            <a:r>
              <a:rPr lang="kk-KZ" sz="1200" b="1">
                <a:solidFill>
                  <a:srgbClr val="1B0BEF"/>
                </a:solidFill>
                <a:latin typeface="Times New Roman" pitchFamily="18" charset="0"/>
              </a:rPr>
              <a:t>1.“Бөгде планеталықтар” Геометриялық фигуралардан ( шеңбер, тік төртбұрыш,үшбұрыш,шаршы, эллипс)компазиция құр. Суретке мәтін кірістір.</a:t>
            </a:r>
          </a:p>
          <a:p>
            <a:pPr marL="457200" indent="-457200">
              <a:spcBef>
                <a:spcPct val="50000"/>
              </a:spcBef>
            </a:pPr>
            <a:r>
              <a:rPr lang="kk-KZ" sz="1200" b="1">
                <a:solidFill>
                  <a:srgbClr val="1B0BEF"/>
                </a:solidFill>
                <a:latin typeface="Times New Roman" pitchFamily="18" charset="0"/>
              </a:rPr>
              <a:t>2.Әр түрлі типті дөңгеленген тік төртбұрыш құралын пайдаланып, Пирамида сал.</a:t>
            </a:r>
          </a:p>
          <a:p>
            <a:pPr marL="457200" indent="-457200">
              <a:spcBef>
                <a:spcPct val="50000"/>
              </a:spcBef>
            </a:pPr>
            <a:endParaRPr lang="kk-KZ" sz="1200">
              <a:latin typeface="Times New Roman" pitchFamily="18" charset="0"/>
            </a:endParaRPr>
          </a:p>
          <a:p>
            <a:pPr marL="457200" indent="-457200">
              <a:spcBef>
                <a:spcPct val="50000"/>
              </a:spcBef>
            </a:pPr>
            <a:endParaRPr lang="kk-KZ" sz="1400">
              <a:latin typeface="Times New Roman" pitchFamily="18" charset="0"/>
            </a:endParaRPr>
          </a:p>
          <a:p>
            <a:pPr marL="457200" indent="-457200">
              <a:spcBef>
                <a:spcPct val="50000"/>
              </a:spcBef>
            </a:pPr>
            <a:endParaRPr lang="kk-KZ" sz="1400" b="1">
              <a:solidFill>
                <a:srgbClr val="1B0BEF"/>
              </a:solidFill>
              <a:latin typeface="Times New Roman" pitchFamily="18" charset="0"/>
            </a:endParaRPr>
          </a:p>
          <a:p>
            <a:pPr marL="457200" indent="-457200">
              <a:spcBef>
                <a:spcPct val="50000"/>
              </a:spcBef>
            </a:pPr>
            <a:endParaRPr lang="kk-KZ" sz="1400" b="1">
              <a:solidFill>
                <a:srgbClr val="1B0BEF"/>
              </a:solidFill>
              <a:latin typeface="Times New Roman" pitchFamily="18" charset="0"/>
            </a:endParaRPr>
          </a:p>
          <a:p>
            <a:pPr marL="457200" indent="-457200">
              <a:spcBef>
                <a:spcPct val="50000"/>
              </a:spcBef>
            </a:pPr>
            <a:endParaRPr lang="kk-KZ" sz="1400" b="1">
              <a:solidFill>
                <a:srgbClr val="1B0BEF"/>
              </a:solidFill>
              <a:latin typeface="Times New Roman" pitchFamily="18" charset="0"/>
            </a:endParaRPr>
          </a:p>
          <a:p>
            <a:pPr marL="457200" indent="-457200">
              <a:spcBef>
                <a:spcPct val="50000"/>
              </a:spcBef>
            </a:pPr>
            <a:r>
              <a:rPr lang="kk-KZ" sz="1400" b="1">
                <a:solidFill>
                  <a:srgbClr val="1B0BEF"/>
                </a:solidFill>
                <a:latin typeface="Times New Roman" pitchFamily="18" charset="0"/>
              </a:rPr>
              <a:t>                                  ІІІ- деңгей</a:t>
            </a:r>
          </a:p>
          <a:p>
            <a:pPr marL="457200" indent="-457200">
              <a:spcBef>
                <a:spcPct val="50000"/>
              </a:spcBef>
            </a:pPr>
            <a:r>
              <a:rPr lang="kk-KZ" sz="1200" b="1">
                <a:solidFill>
                  <a:srgbClr val="1B0BEF"/>
                </a:solidFill>
                <a:latin typeface="Times New Roman" pitchFamily="18" charset="0"/>
              </a:rPr>
              <a:t>1.Төмендегі заттардың суреттерін компьютерде салып жанына аттарын  жазыңдар:қолданған құралдарыңды</a:t>
            </a:r>
            <a:r>
              <a:rPr lang="kk-KZ" sz="1200" b="1">
                <a:latin typeface="Times New Roman" pitchFamily="18" charset="0"/>
              </a:rPr>
              <a:t> ата</a:t>
            </a:r>
            <a:endParaRPr lang="kk-KZ" sz="1200" b="1">
              <a:solidFill>
                <a:srgbClr val="1B0BEF"/>
              </a:solidFill>
              <a:latin typeface="Times New Roman" pitchFamily="18" charset="0"/>
            </a:endParaRPr>
          </a:p>
          <a:p>
            <a:pPr marL="457200" indent="-457200">
              <a:spcBef>
                <a:spcPct val="50000"/>
              </a:spcBef>
            </a:pPr>
            <a:r>
              <a:rPr lang="kk-KZ" sz="1200" b="1">
                <a:solidFill>
                  <a:srgbClr val="1B0BEF"/>
                </a:solidFill>
                <a:latin typeface="Times New Roman" pitchFamily="18" charset="0"/>
              </a:rPr>
              <a:t>2.Әр түрлі типті дөңгеленген тік төртбұрыш құралын пайдаланып, Пирамида сал.</a:t>
            </a:r>
          </a:p>
          <a:p>
            <a:pPr marL="457200" indent="-457200" algn="ctr">
              <a:spcBef>
                <a:spcPct val="50000"/>
              </a:spcBef>
            </a:pPr>
            <a:endParaRPr lang="ru-RU" sz="1200" b="1">
              <a:solidFill>
                <a:srgbClr val="1B0BEF"/>
              </a:solidFill>
              <a:latin typeface="Times New Roman" pitchFamily="18" charset="0"/>
            </a:endParaRPr>
          </a:p>
        </p:txBody>
      </p:sp>
      <p:grpSp>
        <p:nvGrpSpPr>
          <p:cNvPr id="323597" name="Group 13"/>
          <p:cNvGrpSpPr>
            <a:grpSpLocks/>
          </p:cNvGrpSpPr>
          <p:nvPr/>
        </p:nvGrpSpPr>
        <p:grpSpPr bwMode="auto">
          <a:xfrm>
            <a:off x="2195513" y="5300663"/>
            <a:ext cx="6054725" cy="1557337"/>
            <a:chOff x="180" y="168"/>
            <a:chExt cx="9534" cy="2850"/>
          </a:xfrm>
        </p:grpSpPr>
        <p:pic>
          <p:nvPicPr>
            <p:cNvPr id="323598" name="Picture 14"/>
            <p:cNvPicPr>
              <a:picLocks noChangeAspect="1" noChangeArrowheads="1"/>
            </p:cNvPicPr>
            <p:nvPr/>
          </p:nvPicPr>
          <p:blipFill>
            <a:blip r:embed="rId3" cstate="screen"/>
            <a:srcRect/>
            <a:stretch>
              <a:fillRect/>
            </a:stretch>
          </p:blipFill>
          <p:spPr bwMode="auto">
            <a:xfrm>
              <a:off x="180" y="168"/>
              <a:ext cx="2316" cy="256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  <p:pic>
          <p:nvPicPr>
            <p:cNvPr id="323599" name="Picture 15"/>
            <p:cNvPicPr>
              <a:picLocks noChangeAspect="1" noChangeArrowheads="1"/>
            </p:cNvPicPr>
            <p:nvPr/>
          </p:nvPicPr>
          <p:blipFill>
            <a:blip r:embed="rId4" cstate="screen"/>
            <a:srcRect/>
            <a:stretch>
              <a:fillRect/>
            </a:stretch>
          </p:blipFill>
          <p:spPr bwMode="auto">
            <a:xfrm>
              <a:off x="2858" y="168"/>
              <a:ext cx="2035" cy="267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  <p:pic>
          <p:nvPicPr>
            <p:cNvPr id="323600" name="Picture 16"/>
            <p:cNvPicPr>
              <a:picLocks noChangeAspect="1" noChangeArrowheads="1"/>
            </p:cNvPicPr>
            <p:nvPr/>
          </p:nvPicPr>
          <p:blipFill>
            <a:blip r:embed="rId5" cstate="screen"/>
            <a:srcRect/>
            <a:stretch>
              <a:fillRect/>
            </a:stretch>
          </p:blipFill>
          <p:spPr bwMode="auto">
            <a:xfrm>
              <a:off x="5179" y="168"/>
              <a:ext cx="2316" cy="28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  <p:pic>
          <p:nvPicPr>
            <p:cNvPr id="323601" name="Picture 17"/>
            <p:cNvPicPr>
              <a:picLocks noChangeAspect="1" noChangeArrowheads="1"/>
            </p:cNvPicPr>
            <p:nvPr/>
          </p:nvPicPr>
          <p:blipFill>
            <a:blip r:embed="rId6" cstate="screen"/>
            <a:srcRect/>
            <a:stretch>
              <a:fillRect/>
            </a:stretch>
          </p:blipFill>
          <p:spPr bwMode="auto">
            <a:xfrm>
              <a:off x="7679" y="168"/>
              <a:ext cx="2035" cy="235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</p:grpSp>
      <p:pic>
        <p:nvPicPr>
          <p:cNvPr id="323602" name="Рисунок 1"/>
          <p:cNvPicPr>
            <a:picLocks noChangeAspect="1" noChangeArrowheads="1"/>
          </p:cNvPicPr>
          <p:nvPr/>
        </p:nvPicPr>
        <p:blipFill>
          <a:blip r:embed="rId7" cstate="screen"/>
          <a:srcRect/>
          <a:stretch>
            <a:fillRect/>
          </a:stretch>
        </p:blipFill>
        <p:spPr bwMode="auto">
          <a:xfrm>
            <a:off x="6948488" y="476250"/>
            <a:ext cx="1876425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ru-RU"/>
          </a:p>
        </p:txBody>
      </p:sp>
      <p:pic>
        <p:nvPicPr>
          <p:cNvPr id="195588" name="Picture 4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00FF"/>
          </a:solidFill>
          <a:ln w="9525">
            <a:solidFill>
              <a:srgbClr val="CC99FF"/>
            </a:solidFill>
            <a:miter lim="800000"/>
            <a:headEnd/>
            <a:tailEnd/>
          </a:ln>
        </p:spPr>
      </p:pic>
      <p:sp>
        <p:nvSpPr>
          <p:cNvPr id="195590" name="WordArt 6"/>
          <p:cNvSpPr>
            <a:spLocks noChangeArrowheads="1" noChangeShapeType="1" noTextEdit="1"/>
          </p:cNvSpPr>
          <p:nvPr/>
        </p:nvSpPr>
        <p:spPr bwMode="auto">
          <a:xfrm rot="-1148853">
            <a:off x="1258888" y="3068638"/>
            <a:ext cx="7489825" cy="20161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597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1148853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Сөз жұмбақ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3850" y="228600"/>
            <a:ext cx="8458200" cy="6400800"/>
          </a:xfrm>
        </p:spPr>
        <p:txBody>
          <a:bodyPr/>
          <a:lstStyle/>
          <a:p>
            <a:r>
              <a:rPr lang="kk-KZ" altLang="ko-KR" sz="4400" i="1"/>
              <a:t>    </a:t>
            </a:r>
            <a:r>
              <a:rPr lang="en-US" altLang="ko-KR" sz="4400" i="1">
                <a:ea typeface="굴림" charset="-127"/>
              </a:rPr>
              <a:t> </a:t>
            </a:r>
            <a:r>
              <a:rPr lang="kk-KZ" altLang="ko-KR" sz="4400" i="1"/>
              <a:t>        </a:t>
            </a:r>
            <a:r>
              <a:rPr lang="en-US" altLang="ko-KR" sz="4400" i="1">
                <a:solidFill>
                  <a:srgbClr val="1B0BEF"/>
                </a:solidFill>
                <a:latin typeface="Times New Roman" pitchFamily="18" charset="0"/>
                <a:ea typeface="굴림" charset="-127"/>
              </a:rPr>
              <a:t>Paint </a:t>
            </a:r>
            <a:r>
              <a:rPr lang="kk-KZ" altLang="ko-KR" sz="4400" i="1">
                <a:solidFill>
                  <a:srgbClr val="1B0BEF"/>
                </a:solidFill>
                <a:latin typeface="Times New Roman" pitchFamily="18" charset="0"/>
              </a:rPr>
              <a:t>графикалық    </a:t>
            </a:r>
          </a:p>
          <a:p>
            <a:r>
              <a:rPr lang="kk-KZ" altLang="ko-KR" sz="4400" i="1">
                <a:solidFill>
                  <a:srgbClr val="1B0BEF"/>
                </a:solidFill>
                <a:latin typeface="Times New Roman" pitchFamily="18" charset="0"/>
              </a:rPr>
              <a:t>        редакторымен жұмыс</a:t>
            </a:r>
            <a:endParaRPr lang="ru-RU" sz="4000" i="1">
              <a:solidFill>
                <a:srgbClr val="1B0BEF"/>
              </a:solidFill>
              <a:latin typeface="Times New Roman" pitchFamily="18" charset="0"/>
            </a:endParaRPr>
          </a:p>
          <a:p>
            <a:endParaRPr lang="ru-RU" sz="4000" i="1">
              <a:solidFill>
                <a:srgbClr val="1B0BEF"/>
              </a:solidFill>
              <a:latin typeface="Times New Roman" pitchFamily="18" charset="0"/>
            </a:endParaRPr>
          </a:p>
        </p:txBody>
      </p:sp>
      <p:pic>
        <p:nvPicPr>
          <p:cNvPr id="5129" name="Picture 9" descr="25e1fa2c95cf"/>
          <p:cNvPicPr>
            <a:picLocks noChangeAspect="1" noChangeArrowheads="1" noCrop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395288" y="5157788"/>
            <a:ext cx="8353425" cy="148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1692275" y="1341438"/>
            <a:ext cx="6696075" cy="6413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sz="3600" b="1">
                <a:solidFill>
                  <a:srgbClr val="1B0BEF"/>
                </a:solidFill>
                <a:latin typeface="Times New Roman" pitchFamily="18" charset="0"/>
              </a:rPr>
              <a:t>Сабақтың тақырыбы:</a:t>
            </a:r>
            <a:endParaRPr lang="ru-RU" sz="3600" b="1">
              <a:solidFill>
                <a:srgbClr val="1B0BEF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 advTm="16736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600200"/>
            <a:ext cx="4321175" cy="4530725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kk-KZ" sz="1300">
                <a:solidFill>
                  <a:srgbClr val="00FFCC"/>
                </a:solidFill>
              </a:rPr>
              <a:t>1. </a:t>
            </a:r>
            <a:r>
              <a:rPr lang="kk-KZ" sz="1300">
                <a:solidFill>
                  <a:srgbClr val="33CC33"/>
                </a:solidFill>
              </a:rPr>
              <a:t>Монипуляторлық енгізу құрылғысы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kk-KZ" sz="1300">
                <a:solidFill>
                  <a:srgbClr val="33CC33"/>
                </a:solidFill>
              </a:rPr>
              <a:t>2. Компьютерлік ойында экранда жылжитын обьектіні басқаруға арналған манипульятор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kk-KZ" sz="1300">
                <a:solidFill>
                  <a:srgbClr val="33CC33"/>
                </a:solidFill>
              </a:rPr>
              <a:t>3. Суретті немесе мәтінді экранға енгізу құрылғысы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kk-KZ" sz="1300">
                <a:solidFill>
                  <a:srgbClr val="33CC33"/>
                </a:solidFill>
              </a:rPr>
              <a:t>4. Компьютер экранына ақпарат шығару құрылғысы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kk-KZ" sz="1300">
                <a:solidFill>
                  <a:srgbClr val="33CC33"/>
                </a:solidFill>
              </a:rPr>
              <a:t>5. Компьютерде пернелік басқару құрылғысы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kk-KZ" sz="1300">
                <a:solidFill>
                  <a:srgbClr val="33CC33"/>
                </a:solidFill>
              </a:rPr>
              <a:t>6. Компьютердің « миы »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kk-KZ" sz="1300">
                <a:solidFill>
                  <a:srgbClr val="33CC33"/>
                </a:solidFill>
              </a:rPr>
              <a:t>7. Баспаға шығару құрылғысы				</a:t>
            </a:r>
            <a:r>
              <a:rPr lang="kk-KZ" sz="1700">
                <a:solidFill>
                  <a:srgbClr val="33CC33"/>
                </a:solidFill>
              </a:rPr>
              <a:t>				</a:t>
            </a:r>
            <a:r>
              <a:rPr lang="ru-RU" sz="1700">
                <a:solidFill>
                  <a:srgbClr val="33CC33"/>
                </a:solidFill>
              </a:rPr>
              <a:t> </a:t>
            </a:r>
          </a:p>
        </p:txBody>
      </p:sp>
      <p:sp>
        <p:nvSpPr>
          <p:cNvPr id="198660" name="WordArt 4"/>
          <p:cNvSpPr>
            <a:spLocks noChangeArrowheads="1" noChangeShapeType="1" noTextEdit="1"/>
          </p:cNvSpPr>
          <p:nvPr/>
        </p:nvSpPr>
        <p:spPr bwMode="auto">
          <a:xfrm>
            <a:off x="457200" y="277813"/>
            <a:ext cx="8074025" cy="7747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endParaRPr lang="ru-RU" sz="3600" kern="10">
              <a:solidFill>
                <a:srgbClr val="0000FF"/>
              </a:solidFill>
              <a:effectLst>
                <a:outerShdw dist="53882" dir="2700000" algn="ctr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ru-RU" sz="3600" kern="10">
                <a:solidFill>
                  <a:srgbClr val="0000FF"/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       " МОНИТОР"</a:t>
            </a:r>
          </a:p>
        </p:txBody>
      </p:sp>
      <p:sp>
        <p:nvSpPr>
          <p:cNvPr id="198661" name="Rectangle 5"/>
          <p:cNvSpPr>
            <a:spLocks noChangeArrowheads="1"/>
          </p:cNvSpPr>
          <p:nvPr/>
        </p:nvSpPr>
        <p:spPr bwMode="auto">
          <a:xfrm>
            <a:off x="6011863" y="1700213"/>
            <a:ext cx="431800" cy="431800"/>
          </a:xfrm>
          <a:prstGeom prst="rect">
            <a:avLst/>
          </a:prstGeom>
          <a:solidFill>
            <a:srgbClr val="FF99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662" name="Rectangle 6"/>
          <p:cNvSpPr>
            <a:spLocks noChangeArrowheads="1"/>
          </p:cNvSpPr>
          <p:nvPr/>
        </p:nvSpPr>
        <p:spPr bwMode="auto">
          <a:xfrm>
            <a:off x="6443663" y="1700213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663" name="Rectangle 7"/>
          <p:cNvSpPr>
            <a:spLocks noChangeArrowheads="1"/>
          </p:cNvSpPr>
          <p:nvPr/>
        </p:nvSpPr>
        <p:spPr bwMode="auto">
          <a:xfrm>
            <a:off x="6877050" y="1700213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664" name="Rectangle 8"/>
          <p:cNvSpPr>
            <a:spLocks noChangeArrowheads="1"/>
          </p:cNvSpPr>
          <p:nvPr/>
        </p:nvSpPr>
        <p:spPr bwMode="auto">
          <a:xfrm>
            <a:off x="7308850" y="1700213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665" name="Rectangle 9"/>
          <p:cNvSpPr>
            <a:spLocks noChangeArrowheads="1"/>
          </p:cNvSpPr>
          <p:nvPr/>
        </p:nvSpPr>
        <p:spPr bwMode="auto">
          <a:xfrm>
            <a:off x="5148263" y="21336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666" name="Rectangle 10"/>
          <p:cNvSpPr>
            <a:spLocks noChangeArrowheads="1"/>
          </p:cNvSpPr>
          <p:nvPr/>
        </p:nvSpPr>
        <p:spPr bwMode="auto">
          <a:xfrm>
            <a:off x="5580063" y="21336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667" name="Rectangle 11"/>
          <p:cNvSpPr>
            <a:spLocks noChangeArrowheads="1"/>
          </p:cNvSpPr>
          <p:nvPr/>
        </p:nvSpPr>
        <p:spPr bwMode="auto">
          <a:xfrm>
            <a:off x="6011863" y="21336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668" name="Rectangle 12"/>
          <p:cNvSpPr>
            <a:spLocks noChangeArrowheads="1"/>
          </p:cNvSpPr>
          <p:nvPr/>
        </p:nvSpPr>
        <p:spPr bwMode="auto">
          <a:xfrm>
            <a:off x="6443663" y="21336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669" name="Rectangle 13"/>
          <p:cNvSpPr>
            <a:spLocks noChangeArrowheads="1"/>
          </p:cNvSpPr>
          <p:nvPr/>
        </p:nvSpPr>
        <p:spPr bwMode="auto">
          <a:xfrm>
            <a:off x="6877050" y="21336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670" name="Rectangle 14"/>
          <p:cNvSpPr>
            <a:spLocks noChangeArrowheads="1"/>
          </p:cNvSpPr>
          <p:nvPr/>
        </p:nvSpPr>
        <p:spPr bwMode="auto">
          <a:xfrm>
            <a:off x="7308850" y="21336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671" name="Rectangle 15"/>
          <p:cNvSpPr>
            <a:spLocks noChangeArrowheads="1"/>
          </p:cNvSpPr>
          <p:nvPr/>
        </p:nvSpPr>
        <p:spPr bwMode="auto">
          <a:xfrm>
            <a:off x="5148263" y="25654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672" name="Rectangle 16"/>
          <p:cNvSpPr>
            <a:spLocks noChangeArrowheads="1"/>
          </p:cNvSpPr>
          <p:nvPr/>
        </p:nvSpPr>
        <p:spPr bwMode="auto">
          <a:xfrm>
            <a:off x="7740650" y="21336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673" name="Rectangle 17"/>
          <p:cNvSpPr>
            <a:spLocks noChangeArrowheads="1"/>
          </p:cNvSpPr>
          <p:nvPr/>
        </p:nvSpPr>
        <p:spPr bwMode="auto">
          <a:xfrm>
            <a:off x="5580063" y="29972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674" name="Rectangle 18"/>
          <p:cNvSpPr>
            <a:spLocks noChangeArrowheads="1"/>
          </p:cNvSpPr>
          <p:nvPr/>
        </p:nvSpPr>
        <p:spPr bwMode="auto">
          <a:xfrm>
            <a:off x="6877050" y="25654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675" name="Rectangle 19"/>
          <p:cNvSpPr>
            <a:spLocks noChangeArrowheads="1"/>
          </p:cNvSpPr>
          <p:nvPr/>
        </p:nvSpPr>
        <p:spPr bwMode="auto">
          <a:xfrm>
            <a:off x="6443663" y="25654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676" name="Rectangle 20"/>
          <p:cNvSpPr>
            <a:spLocks noChangeArrowheads="1"/>
          </p:cNvSpPr>
          <p:nvPr/>
        </p:nvSpPr>
        <p:spPr bwMode="auto">
          <a:xfrm>
            <a:off x="6011863" y="25654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677" name="Rectangle 21"/>
          <p:cNvSpPr>
            <a:spLocks noChangeArrowheads="1"/>
          </p:cNvSpPr>
          <p:nvPr/>
        </p:nvSpPr>
        <p:spPr bwMode="auto">
          <a:xfrm>
            <a:off x="5580063" y="25654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678" name="Rectangle 22"/>
          <p:cNvSpPr>
            <a:spLocks noChangeArrowheads="1"/>
          </p:cNvSpPr>
          <p:nvPr/>
        </p:nvSpPr>
        <p:spPr bwMode="auto">
          <a:xfrm>
            <a:off x="4716463" y="25654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679" name="Rectangle 23"/>
          <p:cNvSpPr>
            <a:spLocks noChangeArrowheads="1"/>
          </p:cNvSpPr>
          <p:nvPr/>
        </p:nvSpPr>
        <p:spPr bwMode="auto">
          <a:xfrm>
            <a:off x="7740650" y="29972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680" name="Rectangle 24"/>
          <p:cNvSpPr>
            <a:spLocks noChangeArrowheads="1"/>
          </p:cNvSpPr>
          <p:nvPr/>
        </p:nvSpPr>
        <p:spPr bwMode="auto">
          <a:xfrm>
            <a:off x="7308850" y="29972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681" name="Rectangle 25"/>
          <p:cNvSpPr>
            <a:spLocks noChangeArrowheads="1"/>
          </p:cNvSpPr>
          <p:nvPr/>
        </p:nvSpPr>
        <p:spPr bwMode="auto">
          <a:xfrm>
            <a:off x="6877050" y="29972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682" name="Rectangle 26"/>
          <p:cNvSpPr>
            <a:spLocks noChangeArrowheads="1"/>
          </p:cNvSpPr>
          <p:nvPr/>
        </p:nvSpPr>
        <p:spPr bwMode="auto">
          <a:xfrm>
            <a:off x="6443663" y="29972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683" name="Rectangle 27"/>
          <p:cNvSpPr>
            <a:spLocks noChangeArrowheads="1"/>
          </p:cNvSpPr>
          <p:nvPr/>
        </p:nvSpPr>
        <p:spPr bwMode="auto">
          <a:xfrm>
            <a:off x="6011863" y="29972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684" name="Rectangle 28"/>
          <p:cNvSpPr>
            <a:spLocks noChangeArrowheads="1"/>
          </p:cNvSpPr>
          <p:nvPr/>
        </p:nvSpPr>
        <p:spPr bwMode="auto">
          <a:xfrm>
            <a:off x="8172450" y="29972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685" name="Rectangle 29"/>
          <p:cNvSpPr>
            <a:spLocks noChangeArrowheads="1"/>
          </p:cNvSpPr>
          <p:nvPr/>
        </p:nvSpPr>
        <p:spPr bwMode="auto">
          <a:xfrm>
            <a:off x="3851275" y="34290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686" name="Rectangle 30"/>
          <p:cNvSpPr>
            <a:spLocks noChangeArrowheads="1"/>
          </p:cNvSpPr>
          <p:nvPr/>
        </p:nvSpPr>
        <p:spPr bwMode="auto">
          <a:xfrm>
            <a:off x="4716463" y="34290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687" name="Rectangle 31"/>
          <p:cNvSpPr>
            <a:spLocks noChangeArrowheads="1"/>
          </p:cNvSpPr>
          <p:nvPr/>
        </p:nvSpPr>
        <p:spPr bwMode="auto">
          <a:xfrm>
            <a:off x="5148263" y="34290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688" name="Rectangle 32"/>
          <p:cNvSpPr>
            <a:spLocks noChangeArrowheads="1"/>
          </p:cNvSpPr>
          <p:nvPr/>
        </p:nvSpPr>
        <p:spPr bwMode="auto">
          <a:xfrm>
            <a:off x="5580063" y="34290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689" name="Rectangle 33"/>
          <p:cNvSpPr>
            <a:spLocks noChangeArrowheads="1"/>
          </p:cNvSpPr>
          <p:nvPr/>
        </p:nvSpPr>
        <p:spPr bwMode="auto">
          <a:xfrm>
            <a:off x="6011863" y="34290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690" name="Rectangle 34"/>
          <p:cNvSpPr>
            <a:spLocks noChangeArrowheads="1"/>
          </p:cNvSpPr>
          <p:nvPr/>
        </p:nvSpPr>
        <p:spPr bwMode="auto">
          <a:xfrm>
            <a:off x="6443663" y="34290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691" name="Rectangle 35"/>
          <p:cNvSpPr>
            <a:spLocks noChangeArrowheads="1"/>
          </p:cNvSpPr>
          <p:nvPr/>
        </p:nvSpPr>
        <p:spPr bwMode="auto">
          <a:xfrm>
            <a:off x="7308850" y="34290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692" name="Rectangle 36"/>
          <p:cNvSpPr>
            <a:spLocks noChangeArrowheads="1"/>
          </p:cNvSpPr>
          <p:nvPr/>
        </p:nvSpPr>
        <p:spPr bwMode="auto">
          <a:xfrm>
            <a:off x="6877050" y="34290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693" name="Rectangle 37"/>
          <p:cNvSpPr>
            <a:spLocks noChangeArrowheads="1"/>
          </p:cNvSpPr>
          <p:nvPr/>
        </p:nvSpPr>
        <p:spPr bwMode="auto">
          <a:xfrm>
            <a:off x="7740650" y="34290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694" name="Rectangle 38"/>
          <p:cNvSpPr>
            <a:spLocks noChangeArrowheads="1"/>
          </p:cNvSpPr>
          <p:nvPr/>
        </p:nvSpPr>
        <p:spPr bwMode="auto">
          <a:xfrm>
            <a:off x="4284663" y="34290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695" name="Rectangle 39"/>
          <p:cNvSpPr>
            <a:spLocks noChangeArrowheads="1"/>
          </p:cNvSpPr>
          <p:nvPr/>
        </p:nvSpPr>
        <p:spPr bwMode="auto">
          <a:xfrm>
            <a:off x="5148263" y="38608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696" name="Rectangle 40"/>
          <p:cNvSpPr>
            <a:spLocks noChangeArrowheads="1"/>
          </p:cNvSpPr>
          <p:nvPr/>
        </p:nvSpPr>
        <p:spPr bwMode="auto">
          <a:xfrm>
            <a:off x="6011863" y="38608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697" name="Rectangle 41"/>
          <p:cNvSpPr>
            <a:spLocks noChangeArrowheads="1"/>
          </p:cNvSpPr>
          <p:nvPr/>
        </p:nvSpPr>
        <p:spPr bwMode="auto">
          <a:xfrm>
            <a:off x="6443663" y="38608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698" name="Rectangle 42"/>
          <p:cNvSpPr>
            <a:spLocks noChangeArrowheads="1"/>
          </p:cNvSpPr>
          <p:nvPr/>
        </p:nvSpPr>
        <p:spPr bwMode="auto">
          <a:xfrm>
            <a:off x="7308850" y="38608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699" name="Rectangle 43"/>
          <p:cNvSpPr>
            <a:spLocks noChangeArrowheads="1"/>
          </p:cNvSpPr>
          <p:nvPr/>
        </p:nvSpPr>
        <p:spPr bwMode="auto">
          <a:xfrm>
            <a:off x="6877050" y="38608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700" name="Rectangle 44"/>
          <p:cNvSpPr>
            <a:spLocks noChangeArrowheads="1"/>
          </p:cNvSpPr>
          <p:nvPr/>
        </p:nvSpPr>
        <p:spPr bwMode="auto">
          <a:xfrm>
            <a:off x="5580063" y="38608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701" name="Rectangle 45"/>
          <p:cNvSpPr>
            <a:spLocks noChangeArrowheads="1"/>
          </p:cNvSpPr>
          <p:nvPr/>
        </p:nvSpPr>
        <p:spPr bwMode="auto">
          <a:xfrm>
            <a:off x="7740650" y="38608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702" name="Rectangle 46"/>
          <p:cNvSpPr>
            <a:spLocks noChangeArrowheads="1"/>
          </p:cNvSpPr>
          <p:nvPr/>
        </p:nvSpPr>
        <p:spPr bwMode="auto">
          <a:xfrm>
            <a:off x="8172450" y="38608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704" name="Rectangle 48"/>
          <p:cNvSpPr>
            <a:spLocks noChangeArrowheads="1"/>
          </p:cNvSpPr>
          <p:nvPr/>
        </p:nvSpPr>
        <p:spPr bwMode="auto">
          <a:xfrm>
            <a:off x="8172450" y="42926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705" name="Rectangle 49"/>
          <p:cNvSpPr>
            <a:spLocks noChangeArrowheads="1"/>
          </p:cNvSpPr>
          <p:nvPr/>
        </p:nvSpPr>
        <p:spPr bwMode="auto">
          <a:xfrm>
            <a:off x="7740650" y="42926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706" name="Rectangle 50"/>
          <p:cNvSpPr>
            <a:spLocks noChangeArrowheads="1"/>
          </p:cNvSpPr>
          <p:nvPr/>
        </p:nvSpPr>
        <p:spPr bwMode="auto">
          <a:xfrm>
            <a:off x="7308850" y="42926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707" name="Rectangle 51"/>
          <p:cNvSpPr>
            <a:spLocks noChangeArrowheads="1"/>
          </p:cNvSpPr>
          <p:nvPr/>
        </p:nvSpPr>
        <p:spPr bwMode="auto">
          <a:xfrm>
            <a:off x="6877050" y="42926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708" name="Rectangle 52"/>
          <p:cNvSpPr>
            <a:spLocks noChangeArrowheads="1"/>
          </p:cNvSpPr>
          <p:nvPr/>
        </p:nvSpPr>
        <p:spPr bwMode="auto">
          <a:xfrm>
            <a:off x="6443663" y="42926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709" name="Rectangle 53"/>
          <p:cNvSpPr>
            <a:spLocks noChangeArrowheads="1"/>
          </p:cNvSpPr>
          <p:nvPr/>
        </p:nvSpPr>
        <p:spPr bwMode="auto">
          <a:xfrm>
            <a:off x="6011863" y="42926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710" name="Rectangle 54"/>
          <p:cNvSpPr>
            <a:spLocks noChangeArrowheads="1"/>
          </p:cNvSpPr>
          <p:nvPr/>
        </p:nvSpPr>
        <p:spPr bwMode="auto">
          <a:xfrm>
            <a:off x="5580063" y="42926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711" name="Rectangle 55"/>
          <p:cNvSpPr>
            <a:spLocks noChangeArrowheads="1"/>
          </p:cNvSpPr>
          <p:nvPr/>
        </p:nvSpPr>
        <p:spPr bwMode="auto">
          <a:xfrm>
            <a:off x="6443663" y="1700213"/>
            <a:ext cx="431800" cy="431800"/>
          </a:xfrm>
          <a:prstGeom prst="rect">
            <a:avLst/>
          </a:prstGeom>
          <a:solidFill>
            <a:srgbClr val="FF99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712" name="Rectangle 56"/>
          <p:cNvSpPr>
            <a:spLocks noChangeArrowheads="1"/>
          </p:cNvSpPr>
          <p:nvPr/>
        </p:nvSpPr>
        <p:spPr bwMode="auto">
          <a:xfrm>
            <a:off x="6877050" y="1700213"/>
            <a:ext cx="431800" cy="431800"/>
          </a:xfrm>
          <a:prstGeom prst="rect">
            <a:avLst/>
          </a:prstGeom>
          <a:solidFill>
            <a:srgbClr val="FF99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713" name="Rectangle 57"/>
          <p:cNvSpPr>
            <a:spLocks noChangeArrowheads="1"/>
          </p:cNvSpPr>
          <p:nvPr/>
        </p:nvSpPr>
        <p:spPr bwMode="auto">
          <a:xfrm>
            <a:off x="7308850" y="1700213"/>
            <a:ext cx="431800" cy="431800"/>
          </a:xfrm>
          <a:prstGeom prst="rect">
            <a:avLst/>
          </a:prstGeom>
          <a:solidFill>
            <a:srgbClr val="FF99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714" name="Rectangle 58"/>
          <p:cNvSpPr>
            <a:spLocks noChangeArrowheads="1"/>
          </p:cNvSpPr>
          <p:nvPr/>
        </p:nvSpPr>
        <p:spPr bwMode="auto">
          <a:xfrm>
            <a:off x="5148263" y="2133600"/>
            <a:ext cx="431800" cy="431800"/>
          </a:xfrm>
          <a:prstGeom prst="rect">
            <a:avLst/>
          </a:prstGeom>
          <a:solidFill>
            <a:srgbClr val="FF99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715" name="Rectangle 59"/>
          <p:cNvSpPr>
            <a:spLocks noChangeArrowheads="1"/>
          </p:cNvSpPr>
          <p:nvPr/>
        </p:nvSpPr>
        <p:spPr bwMode="auto">
          <a:xfrm>
            <a:off x="6011863" y="2133600"/>
            <a:ext cx="431800" cy="431800"/>
          </a:xfrm>
          <a:prstGeom prst="rect">
            <a:avLst/>
          </a:prstGeom>
          <a:solidFill>
            <a:srgbClr val="FF99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716" name="Rectangle 60"/>
          <p:cNvSpPr>
            <a:spLocks noChangeArrowheads="1"/>
          </p:cNvSpPr>
          <p:nvPr/>
        </p:nvSpPr>
        <p:spPr bwMode="auto">
          <a:xfrm>
            <a:off x="5580063" y="2133600"/>
            <a:ext cx="431800" cy="431800"/>
          </a:xfrm>
          <a:prstGeom prst="rect">
            <a:avLst/>
          </a:prstGeom>
          <a:solidFill>
            <a:srgbClr val="FF99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717" name="Rectangle 61"/>
          <p:cNvSpPr>
            <a:spLocks noChangeArrowheads="1"/>
          </p:cNvSpPr>
          <p:nvPr/>
        </p:nvSpPr>
        <p:spPr bwMode="auto">
          <a:xfrm>
            <a:off x="5580063" y="3429000"/>
            <a:ext cx="431800" cy="431800"/>
          </a:xfrm>
          <a:prstGeom prst="rect">
            <a:avLst/>
          </a:prstGeom>
          <a:solidFill>
            <a:srgbClr val="FF99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718" name="Rectangle 62"/>
          <p:cNvSpPr>
            <a:spLocks noChangeArrowheads="1"/>
          </p:cNvSpPr>
          <p:nvPr/>
        </p:nvSpPr>
        <p:spPr bwMode="auto">
          <a:xfrm>
            <a:off x="5580063" y="3860800"/>
            <a:ext cx="431800" cy="431800"/>
          </a:xfrm>
          <a:prstGeom prst="rect">
            <a:avLst/>
          </a:prstGeom>
          <a:solidFill>
            <a:srgbClr val="FF99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719" name="Rectangle 63"/>
          <p:cNvSpPr>
            <a:spLocks noChangeArrowheads="1"/>
          </p:cNvSpPr>
          <p:nvPr/>
        </p:nvSpPr>
        <p:spPr bwMode="auto">
          <a:xfrm>
            <a:off x="5580063" y="4292600"/>
            <a:ext cx="431800" cy="431800"/>
          </a:xfrm>
          <a:prstGeom prst="rect">
            <a:avLst/>
          </a:prstGeom>
          <a:solidFill>
            <a:srgbClr val="FF99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720" name="Rectangle 64"/>
          <p:cNvSpPr>
            <a:spLocks noChangeArrowheads="1"/>
          </p:cNvSpPr>
          <p:nvPr/>
        </p:nvSpPr>
        <p:spPr bwMode="auto">
          <a:xfrm>
            <a:off x="5580063" y="2997200"/>
            <a:ext cx="431800" cy="431800"/>
          </a:xfrm>
          <a:prstGeom prst="rect">
            <a:avLst/>
          </a:prstGeom>
          <a:solidFill>
            <a:srgbClr val="FF99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721" name="Rectangle 65"/>
          <p:cNvSpPr>
            <a:spLocks noChangeArrowheads="1"/>
          </p:cNvSpPr>
          <p:nvPr/>
        </p:nvSpPr>
        <p:spPr bwMode="auto">
          <a:xfrm>
            <a:off x="5148263" y="3860800"/>
            <a:ext cx="431800" cy="431800"/>
          </a:xfrm>
          <a:prstGeom prst="rect">
            <a:avLst/>
          </a:prstGeom>
          <a:solidFill>
            <a:srgbClr val="FF99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722" name="Rectangle 66"/>
          <p:cNvSpPr>
            <a:spLocks noChangeArrowheads="1"/>
          </p:cNvSpPr>
          <p:nvPr/>
        </p:nvSpPr>
        <p:spPr bwMode="auto">
          <a:xfrm>
            <a:off x="5148263" y="3429000"/>
            <a:ext cx="431800" cy="431800"/>
          </a:xfrm>
          <a:prstGeom prst="rect">
            <a:avLst/>
          </a:prstGeom>
          <a:solidFill>
            <a:srgbClr val="FF99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723" name="Rectangle 67"/>
          <p:cNvSpPr>
            <a:spLocks noChangeArrowheads="1"/>
          </p:cNvSpPr>
          <p:nvPr/>
        </p:nvSpPr>
        <p:spPr bwMode="auto">
          <a:xfrm>
            <a:off x="4716463" y="3429000"/>
            <a:ext cx="431800" cy="431800"/>
          </a:xfrm>
          <a:prstGeom prst="rect">
            <a:avLst/>
          </a:prstGeom>
          <a:solidFill>
            <a:srgbClr val="FF99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724" name="Rectangle 68"/>
          <p:cNvSpPr>
            <a:spLocks noChangeArrowheads="1"/>
          </p:cNvSpPr>
          <p:nvPr/>
        </p:nvSpPr>
        <p:spPr bwMode="auto">
          <a:xfrm>
            <a:off x="4284663" y="3429000"/>
            <a:ext cx="431800" cy="431800"/>
          </a:xfrm>
          <a:prstGeom prst="rect">
            <a:avLst/>
          </a:prstGeom>
          <a:solidFill>
            <a:srgbClr val="FF99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725" name="Rectangle 69"/>
          <p:cNvSpPr>
            <a:spLocks noChangeArrowheads="1"/>
          </p:cNvSpPr>
          <p:nvPr/>
        </p:nvSpPr>
        <p:spPr bwMode="auto">
          <a:xfrm>
            <a:off x="3851275" y="3429000"/>
            <a:ext cx="431800" cy="431800"/>
          </a:xfrm>
          <a:prstGeom prst="rect">
            <a:avLst/>
          </a:prstGeom>
          <a:solidFill>
            <a:srgbClr val="FF99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726" name="Rectangle 70"/>
          <p:cNvSpPr>
            <a:spLocks noChangeArrowheads="1"/>
          </p:cNvSpPr>
          <p:nvPr/>
        </p:nvSpPr>
        <p:spPr bwMode="auto">
          <a:xfrm>
            <a:off x="5148263" y="2565400"/>
            <a:ext cx="431800" cy="431800"/>
          </a:xfrm>
          <a:prstGeom prst="rect">
            <a:avLst/>
          </a:prstGeom>
          <a:solidFill>
            <a:srgbClr val="FF99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727" name="Rectangle 71"/>
          <p:cNvSpPr>
            <a:spLocks noChangeArrowheads="1"/>
          </p:cNvSpPr>
          <p:nvPr/>
        </p:nvSpPr>
        <p:spPr bwMode="auto">
          <a:xfrm>
            <a:off x="4716463" y="2565400"/>
            <a:ext cx="431800" cy="431800"/>
          </a:xfrm>
          <a:prstGeom prst="rect">
            <a:avLst/>
          </a:prstGeom>
          <a:solidFill>
            <a:srgbClr val="FF99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728" name="Rectangle 72"/>
          <p:cNvSpPr>
            <a:spLocks noChangeArrowheads="1"/>
          </p:cNvSpPr>
          <p:nvPr/>
        </p:nvSpPr>
        <p:spPr bwMode="auto">
          <a:xfrm>
            <a:off x="6443663" y="2133600"/>
            <a:ext cx="431800" cy="431800"/>
          </a:xfrm>
          <a:prstGeom prst="rect">
            <a:avLst/>
          </a:prstGeom>
          <a:solidFill>
            <a:srgbClr val="FF99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729" name="Rectangle 73"/>
          <p:cNvSpPr>
            <a:spLocks noChangeArrowheads="1"/>
          </p:cNvSpPr>
          <p:nvPr/>
        </p:nvSpPr>
        <p:spPr bwMode="auto">
          <a:xfrm>
            <a:off x="6877050" y="2133600"/>
            <a:ext cx="431800" cy="431800"/>
          </a:xfrm>
          <a:prstGeom prst="rect">
            <a:avLst/>
          </a:prstGeom>
          <a:solidFill>
            <a:srgbClr val="FF99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730" name="Rectangle 74"/>
          <p:cNvSpPr>
            <a:spLocks noChangeArrowheads="1"/>
          </p:cNvSpPr>
          <p:nvPr/>
        </p:nvSpPr>
        <p:spPr bwMode="auto">
          <a:xfrm>
            <a:off x="7308850" y="2133600"/>
            <a:ext cx="431800" cy="431800"/>
          </a:xfrm>
          <a:prstGeom prst="rect">
            <a:avLst/>
          </a:prstGeom>
          <a:solidFill>
            <a:srgbClr val="FF99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731" name="Rectangle 75"/>
          <p:cNvSpPr>
            <a:spLocks noChangeArrowheads="1"/>
          </p:cNvSpPr>
          <p:nvPr/>
        </p:nvSpPr>
        <p:spPr bwMode="auto">
          <a:xfrm>
            <a:off x="7740650" y="2133600"/>
            <a:ext cx="431800" cy="431800"/>
          </a:xfrm>
          <a:prstGeom prst="rect">
            <a:avLst/>
          </a:prstGeom>
          <a:solidFill>
            <a:srgbClr val="FF99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732" name="Rectangle 76"/>
          <p:cNvSpPr>
            <a:spLocks noChangeArrowheads="1"/>
          </p:cNvSpPr>
          <p:nvPr/>
        </p:nvSpPr>
        <p:spPr bwMode="auto">
          <a:xfrm>
            <a:off x="6877050" y="2565400"/>
            <a:ext cx="431800" cy="431800"/>
          </a:xfrm>
          <a:prstGeom prst="rect">
            <a:avLst/>
          </a:prstGeom>
          <a:solidFill>
            <a:srgbClr val="FF99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733" name="Rectangle 77"/>
          <p:cNvSpPr>
            <a:spLocks noChangeArrowheads="1"/>
          </p:cNvSpPr>
          <p:nvPr/>
        </p:nvSpPr>
        <p:spPr bwMode="auto">
          <a:xfrm>
            <a:off x="6443663" y="2565400"/>
            <a:ext cx="431800" cy="431800"/>
          </a:xfrm>
          <a:prstGeom prst="rect">
            <a:avLst/>
          </a:prstGeom>
          <a:solidFill>
            <a:srgbClr val="FF99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734" name="Rectangle 78"/>
          <p:cNvSpPr>
            <a:spLocks noChangeArrowheads="1"/>
          </p:cNvSpPr>
          <p:nvPr/>
        </p:nvSpPr>
        <p:spPr bwMode="auto">
          <a:xfrm>
            <a:off x="6011863" y="2565400"/>
            <a:ext cx="431800" cy="431800"/>
          </a:xfrm>
          <a:prstGeom prst="rect">
            <a:avLst/>
          </a:prstGeom>
          <a:solidFill>
            <a:srgbClr val="FF99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735" name="Rectangle 79"/>
          <p:cNvSpPr>
            <a:spLocks noChangeArrowheads="1"/>
          </p:cNvSpPr>
          <p:nvPr/>
        </p:nvSpPr>
        <p:spPr bwMode="auto">
          <a:xfrm>
            <a:off x="5580063" y="2565400"/>
            <a:ext cx="431800" cy="431800"/>
          </a:xfrm>
          <a:prstGeom prst="rect">
            <a:avLst/>
          </a:prstGeom>
          <a:solidFill>
            <a:srgbClr val="FF99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736" name="Rectangle 80"/>
          <p:cNvSpPr>
            <a:spLocks noChangeArrowheads="1"/>
          </p:cNvSpPr>
          <p:nvPr/>
        </p:nvSpPr>
        <p:spPr bwMode="auto">
          <a:xfrm>
            <a:off x="6011863" y="2997200"/>
            <a:ext cx="431800" cy="431800"/>
          </a:xfrm>
          <a:prstGeom prst="rect">
            <a:avLst/>
          </a:prstGeom>
          <a:solidFill>
            <a:srgbClr val="FF99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737" name="Rectangle 81"/>
          <p:cNvSpPr>
            <a:spLocks noChangeArrowheads="1"/>
          </p:cNvSpPr>
          <p:nvPr/>
        </p:nvSpPr>
        <p:spPr bwMode="auto">
          <a:xfrm>
            <a:off x="6443663" y="2997200"/>
            <a:ext cx="431800" cy="431800"/>
          </a:xfrm>
          <a:prstGeom prst="rect">
            <a:avLst/>
          </a:prstGeom>
          <a:solidFill>
            <a:srgbClr val="FF99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738" name="Rectangle 82"/>
          <p:cNvSpPr>
            <a:spLocks noChangeArrowheads="1"/>
          </p:cNvSpPr>
          <p:nvPr/>
        </p:nvSpPr>
        <p:spPr bwMode="auto">
          <a:xfrm>
            <a:off x="6877050" y="2997200"/>
            <a:ext cx="431800" cy="431800"/>
          </a:xfrm>
          <a:prstGeom prst="rect">
            <a:avLst/>
          </a:prstGeom>
          <a:solidFill>
            <a:srgbClr val="FF99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739" name="Rectangle 83"/>
          <p:cNvSpPr>
            <a:spLocks noChangeArrowheads="1"/>
          </p:cNvSpPr>
          <p:nvPr/>
        </p:nvSpPr>
        <p:spPr bwMode="auto">
          <a:xfrm>
            <a:off x="7308850" y="2997200"/>
            <a:ext cx="431800" cy="431800"/>
          </a:xfrm>
          <a:prstGeom prst="rect">
            <a:avLst/>
          </a:prstGeom>
          <a:solidFill>
            <a:srgbClr val="FF99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740" name="Rectangle 84"/>
          <p:cNvSpPr>
            <a:spLocks noChangeArrowheads="1"/>
          </p:cNvSpPr>
          <p:nvPr/>
        </p:nvSpPr>
        <p:spPr bwMode="auto">
          <a:xfrm>
            <a:off x="7740650" y="2997200"/>
            <a:ext cx="431800" cy="431800"/>
          </a:xfrm>
          <a:prstGeom prst="rect">
            <a:avLst/>
          </a:prstGeom>
          <a:solidFill>
            <a:srgbClr val="FF99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741" name="Rectangle 85"/>
          <p:cNvSpPr>
            <a:spLocks noChangeArrowheads="1"/>
          </p:cNvSpPr>
          <p:nvPr/>
        </p:nvSpPr>
        <p:spPr bwMode="auto">
          <a:xfrm>
            <a:off x="8172450" y="2997200"/>
            <a:ext cx="431800" cy="431800"/>
          </a:xfrm>
          <a:prstGeom prst="rect">
            <a:avLst/>
          </a:prstGeom>
          <a:solidFill>
            <a:srgbClr val="FF99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742" name="Rectangle 86"/>
          <p:cNvSpPr>
            <a:spLocks noChangeArrowheads="1"/>
          </p:cNvSpPr>
          <p:nvPr/>
        </p:nvSpPr>
        <p:spPr bwMode="auto">
          <a:xfrm>
            <a:off x="6011863" y="3429000"/>
            <a:ext cx="431800" cy="431800"/>
          </a:xfrm>
          <a:prstGeom prst="rect">
            <a:avLst/>
          </a:prstGeom>
          <a:solidFill>
            <a:srgbClr val="FF99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743" name="Rectangle 87"/>
          <p:cNvSpPr>
            <a:spLocks noChangeArrowheads="1"/>
          </p:cNvSpPr>
          <p:nvPr/>
        </p:nvSpPr>
        <p:spPr bwMode="auto">
          <a:xfrm>
            <a:off x="6443663" y="3429000"/>
            <a:ext cx="431800" cy="431800"/>
          </a:xfrm>
          <a:prstGeom prst="rect">
            <a:avLst/>
          </a:prstGeom>
          <a:solidFill>
            <a:srgbClr val="FF99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744" name="Rectangle 88"/>
          <p:cNvSpPr>
            <a:spLocks noChangeArrowheads="1"/>
          </p:cNvSpPr>
          <p:nvPr/>
        </p:nvSpPr>
        <p:spPr bwMode="auto">
          <a:xfrm>
            <a:off x="6877050" y="3429000"/>
            <a:ext cx="431800" cy="431800"/>
          </a:xfrm>
          <a:prstGeom prst="rect">
            <a:avLst/>
          </a:prstGeom>
          <a:solidFill>
            <a:srgbClr val="FF99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745" name="Rectangle 89"/>
          <p:cNvSpPr>
            <a:spLocks noChangeArrowheads="1"/>
          </p:cNvSpPr>
          <p:nvPr/>
        </p:nvSpPr>
        <p:spPr bwMode="auto">
          <a:xfrm>
            <a:off x="7308850" y="3429000"/>
            <a:ext cx="431800" cy="431800"/>
          </a:xfrm>
          <a:prstGeom prst="rect">
            <a:avLst/>
          </a:prstGeom>
          <a:solidFill>
            <a:srgbClr val="FF99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746" name="Rectangle 90"/>
          <p:cNvSpPr>
            <a:spLocks noChangeArrowheads="1"/>
          </p:cNvSpPr>
          <p:nvPr/>
        </p:nvSpPr>
        <p:spPr bwMode="auto">
          <a:xfrm>
            <a:off x="7740650" y="3429000"/>
            <a:ext cx="431800" cy="431800"/>
          </a:xfrm>
          <a:prstGeom prst="rect">
            <a:avLst/>
          </a:prstGeom>
          <a:solidFill>
            <a:srgbClr val="FF99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747" name="Rectangle 91"/>
          <p:cNvSpPr>
            <a:spLocks noChangeArrowheads="1"/>
          </p:cNvSpPr>
          <p:nvPr/>
        </p:nvSpPr>
        <p:spPr bwMode="auto">
          <a:xfrm>
            <a:off x="8532813" y="3860800"/>
            <a:ext cx="611187" cy="431800"/>
          </a:xfrm>
          <a:prstGeom prst="rect">
            <a:avLst/>
          </a:prstGeom>
          <a:solidFill>
            <a:srgbClr val="FF99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748" name="Rectangle 92"/>
          <p:cNvSpPr>
            <a:spLocks noChangeArrowheads="1"/>
          </p:cNvSpPr>
          <p:nvPr/>
        </p:nvSpPr>
        <p:spPr bwMode="auto">
          <a:xfrm>
            <a:off x="8172450" y="3860800"/>
            <a:ext cx="431800" cy="431800"/>
          </a:xfrm>
          <a:prstGeom prst="rect">
            <a:avLst/>
          </a:prstGeom>
          <a:solidFill>
            <a:srgbClr val="FF99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749" name="Rectangle 93"/>
          <p:cNvSpPr>
            <a:spLocks noChangeArrowheads="1"/>
          </p:cNvSpPr>
          <p:nvPr/>
        </p:nvSpPr>
        <p:spPr bwMode="auto">
          <a:xfrm>
            <a:off x="7740650" y="3860800"/>
            <a:ext cx="431800" cy="431800"/>
          </a:xfrm>
          <a:prstGeom prst="rect">
            <a:avLst/>
          </a:prstGeom>
          <a:solidFill>
            <a:srgbClr val="FF99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750" name="Rectangle 94"/>
          <p:cNvSpPr>
            <a:spLocks noChangeArrowheads="1"/>
          </p:cNvSpPr>
          <p:nvPr/>
        </p:nvSpPr>
        <p:spPr bwMode="auto">
          <a:xfrm>
            <a:off x="7308850" y="3860800"/>
            <a:ext cx="431800" cy="431800"/>
          </a:xfrm>
          <a:prstGeom prst="rect">
            <a:avLst/>
          </a:prstGeom>
          <a:solidFill>
            <a:srgbClr val="FF99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751" name="Rectangle 95"/>
          <p:cNvSpPr>
            <a:spLocks noChangeArrowheads="1"/>
          </p:cNvSpPr>
          <p:nvPr/>
        </p:nvSpPr>
        <p:spPr bwMode="auto">
          <a:xfrm>
            <a:off x="6877050" y="3860800"/>
            <a:ext cx="431800" cy="431800"/>
          </a:xfrm>
          <a:prstGeom prst="rect">
            <a:avLst/>
          </a:prstGeom>
          <a:solidFill>
            <a:srgbClr val="FF99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752" name="Rectangle 96"/>
          <p:cNvSpPr>
            <a:spLocks noChangeArrowheads="1"/>
          </p:cNvSpPr>
          <p:nvPr/>
        </p:nvSpPr>
        <p:spPr bwMode="auto">
          <a:xfrm>
            <a:off x="6443663" y="3860800"/>
            <a:ext cx="431800" cy="431800"/>
          </a:xfrm>
          <a:prstGeom prst="rect">
            <a:avLst/>
          </a:prstGeom>
          <a:solidFill>
            <a:srgbClr val="FF99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753" name="Rectangle 97"/>
          <p:cNvSpPr>
            <a:spLocks noChangeArrowheads="1"/>
          </p:cNvSpPr>
          <p:nvPr/>
        </p:nvSpPr>
        <p:spPr bwMode="auto">
          <a:xfrm>
            <a:off x="6011863" y="3860800"/>
            <a:ext cx="431800" cy="431800"/>
          </a:xfrm>
          <a:prstGeom prst="rect">
            <a:avLst/>
          </a:prstGeom>
          <a:solidFill>
            <a:srgbClr val="FF99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754" name="Rectangle 98"/>
          <p:cNvSpPr>
            <a:spLocks noChangeArrowheads="1"/>
          </p:cNvSpPr>
          <p:nvPr/>
        </p:nvSpPr>
        <p:spPr bwMode="auto">
          <a:xfrm>
            <a:off x="8172450" y="4292600"/>
            <a:ext cx="431800" cy="431800"/>
          </a:xfrm>
          <a:prstGeom prst="rect">
            <a:avLst/>
          </a:prstGeom>
          <a:solidFill>
            <a:srgbClr val="FF99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755" name="Rectangle 99"/>
          <p:cNvSpPr>
            <a:spLocks noChangeArrowheads="1"/>
          </p:cNvSpPr>
          <p:nvPr/>
        </p:nvSpPr>
        <p:spPr bwMode="auto">
          <a:xfrm>
            <a:off x="7740650" y="4292600"/>
            <a:ext cx="431800" cy="431800"/>
          </a:xfrm>
          <a:prstGeom prst="rect">
            <a:avLst/>
          </a:prstGeom>
          <a:solidFill>
            <a:srgbClr val="FF99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756" name="Rectangle 100"/>
          <p:cNvSpPr>
            <a:spLocks noChangeArrowheads="1"/>
          </p:cNvSpPr>
          <p:nvPr/>
        </p:nvSpPr>
        <p:spPr bwMode="auto">
          <a:xfrm>
            <a:off x="7308850" y="4292600"/>
            <a:ext cx="431800" cy="431800"/>
          </a:xfrm>
          <a:prstGeom prst="rect">
            <a:avLst/>
          </a:prstGeom>
          <a:solidFill>
            <a:srgbClr val="FF99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757" name="Rectangle 101"/>
          <p:cNvSpPr>
            <a:spLocks noChangeArrowheads="1"/>
          </p:cNvSpPr>
          <p:nvPr/>
        </p:nvSpPr>
        <p:spPr bwMode="auto">
          <a:xfrm>
            <a:off x="6877050" y="4292600"/>
            <a:ext cx="431800" cy="431800"/>
          </a:xfrm>
          <a:prstGeom prst="rect">
            <a:avLst/>
          </a:prstGeom>
          <a:solidFill>
            <a:srgbClr val="FF99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758" name="Rectangle 102"/>
          <p:cNvSpPr>
            <a:spLocks noChangeArrowheads="1"/>
          </p:cNvSpPr>
          <p:nvPr/>
        </p:nvSpPr>
        <p:spPr bwMode="auto">
          <a:xfrm>
            <a:off x="6443663" y="4292600"/>
            <a:ext cx="431800" cy="431800"/>
          </a:xfrm>
          <a:prstGeom prst="rect">
            <a:avLst/>
          </a:prstGeom>
          <a:solidFill>
            <a:srgbClr val="FF99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759" name="Rectangle 103"/>
          <p:cNvSpPr>
            <a:spLocks noChangeArrowheads="1"/>
          </p:cNvSpPr>
          <p:nvPr/>
        </p:nvSpPr>
        <p:spPr bwMode="auto">
          <a:xfrm>
            <a:off x="6011863" y="4292600"/>
            <a:ext cx="431800" cy="431800"/>
          </a:xfrm>
          <a:prstGeom prst="rect">
            <a:avLst/>
          </a:prstGeom>
          <a:solidFill>
            <a:srgbClr val="FF99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760" name="Text Box 104"/>
          <p:cNvSpPr txBox="1">
            <a:spLocks noChangeArrowheads="1"/>
          </p:cNvSpPr>
          <p:nvPr/>
        </p:nvSpPr>
        <p:spPr bwMode="auto">
          <a:xfrm>
            <a:off x="5508625" y="1700213"/>
            <a:ext cx="431800" cy="3048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sz="1400" b="1" i="0">
                <a:solidFill>
                  <a:srgbClr val="33CC33"/>
                </a:solidFill>
              </a:rPr>
              <a:t>1</a:t>
            </a:r>
            <a:endParaRPr lang="ru-RU" sz="1400" b="1" i="0">
              <a:solidFill>
                <a:srgbClr val="33CC33"/>
              </a:solidFill>
            </a:endParaRPr>
          </a:p>
        </p:txBody>
      </p:sp>
      <p:sp>
        <p:nvSpPr>
          <p:cNvPr id="198761" name="Text Box 105"/>
          <p:cNvSpPr txBox="1">
            <a:spLocks noChangeArrowheads="1"/>
          </p:cNvSpPr>
          <p:nvPr/>
        </p:nvSpPr>
        <p:spPr bwMode="auto">
          <a:xfrm>
            <a:off x="4716463" y="2133600"/>
            <a:ext cx="360362" cy="3048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sz="1400" b="1" i="0">
                <a:solidFill>
                  <a:srgbClr val="33CC33"/>
                </a:solidFill>
              </a:rPr>
              <a:t>2</a:t>
            </a:r>
            <a:endParaRPr lang="ru-RU" sz="1400" b="1" i="0">
              <a:solidFill>
                <a:srgbClr val="33CC33"/>
              </a:solidFill>
            </a:endParaRPr>
          </a:p>
        </p:txBody>
      </p:sp>
      <p:sp>
        <p:nvSpPr>
          <p:cNvPr id="198762" name="Text Box 106"/>
          <p:cNvSpPr txBox="1">
            <a:spLocks noChangeArrowheads="1"/>
          </p:cNvSpPr>
          <p:nvPr/>
        </p:nvSpPr>
        <p:spPr bwMode="auto">
          <a:xfrm>
            <a:off x="4284663" y="2565400"/>
            <a:ext cx="358775" cy="3048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sz="1400" b="1" i="0">
                <a:solidFill>
                  <a:srgbClr val="33CC33"/>
                </a:solidFill>
              </a:rPr>
              <a:t>3</a:t>
            </a:r>
            <a:endParaRPr lang="ru-RU" sz="1400" b="1" i="0">
              <a:solidFill>
                <a:srgbClr val="33CC33"/>
              </a:solidFill>
            </a:endParaRPr>
          </a:p>
        </p:txBody>
      </p:sp>
      <p:sp>
        <p:nvSpPr>
          <p:cNvPr id="198763" name="Text Box 107"/>
          <p:cNvSpPr txBox="1">
            <a:spLocks noChangeArrowheads="1"/>
          </p:cNvSpPr>
          <p:nvPr/>
        </p:nvSpPr>
        <p:spPr bwMode="auto">
          <a:xfrm>
            <a:off x="5003800" y="3068638"/>
            <a:ext cx="504825" cy="3048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sz="1400" b="1" i="0">
                <a:solidFill>
                  <a:srgbClr val="33CC33"/>
                </a:solidFill>
              </a:rPr>
              <a:t>4</a:t>
            </a:r>
            <a:endParaRPr lang="ru-RU" sz="1400" b="1" i="0">
              <a:solidFill>
                <a:srgbClr val="33CC33"/>
              </a:solidFill>
            </a:endParaRPr>
          </a:p>
        </p:txBody>
      </p:sp>
      <p:sp>
        <p:nvSpPr>
          <p:cNvPr id="198764" name="Text Box 108"/>
          <p:cNvSpPr txBox="1">
            <a:spLocks noChangeArrowheads="1"/>
          </p:cNvSpPr>
          <p:nvPr/>
        </p:nvSpPr>
        <p:spPr bwMode="auto">
          <a:xfrm>
            <a:off x="3348038" y="3429000"/>
            <a:ext cx="431800" cy="2746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sz="1200" b="1" i="0">
                <a:solidFill>
                  <a:srgbClr val="33CC33"/>
                </a:solidFill>
              </a:rPr>
              <a:t>5</a:t>
            </a:r>
            <a:endParaRPr lang="ru-RU" sz="1200" b="1" i="0">
              <a:solidFill>
                <a:srgbClr val="33CC33"/>
              </a:solidFill>
            </a:endParaRPr>
          </a:p>
        </p:txBody>
      </p:sp>
      <p:sp>
        <p:nvSpPr>
          <p:cNvPr id="198766" name="Text Box 110"/>
          <p:cNvSpPr txBox="1">
            <a:spLocks noChangeArrowheads="1"/>
          </p:cNvSpPr>
          <p:nvPr/>
        </p:nvSpPr>
        <p:spPr bwMode="auto">
          <a:xfrm>
            <a:off x="4716463" y="3933825"/>
            <a:ext cx="360362" cy="3048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sz="1400" b="1" i="0">
                <a:solidFill>
                  <a:srgbClr val="33CC33"/>
                </a:solidFill>
              </a:rPr>
              <a:t>6</a:t>
            </a:r>
            <a:endParaRPr lang="ru-RU" sz="1400" b="1" i="0">
              <a:solidFill>
                <a:srgbClr val="33CC33"/>
              </a:solidFill>
            </a:endParaRPr>
          </a:p>
        </p:txBody>
      </p:sp>
      <p:sp>
        <p:nvSpPr>
          <p:cNvPr id="198767" name="Text Box 111"/>
          <p:cNvSpPr txBox="1">
            <a:spLocks noChangeArrowheads="1"/>
          </p:cNvSpPr>
          <p:nvPr/>
        </p:nvSpPr>
        <p:spPr bwMode="auto">
          <a:xfrm>
            <a:off x="5076825" y="4365625"/>
            <a:ext cx="358775" cy="3048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sz="1400" b="1" i="0">
                <a:solidFill>
                  <a:srgbClr val="33CC33"/>
                </a:solidFill>
              </a:rPr>
              <a:t>7</a:t>
            </a:r>
            <a:endParaRPr lang="ru-RU" sz="1400" b="1" i="0">
              <a:solidFill>
                <a:srgbClr val="33CC3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kk-KZ" sz="1400"/>
              <a:t>1. Үлкейтіп көрсететін құрылғы</a:t>
            </a:r>
          </a:p>
          <a:p>
            <a:pPr>
              <a:buFontTx/>
              <a:buNone/>
            </a:pPr>
            <a:r>
              <a:rPr lang="kk-KZ" sz="1400"/>
              <a:t>2. Қисық сызықтар сызу құрылғысы</a:t>
            </a:r>
          </a:p>
          <a:p>
            <a:pPr>
              <a:buFontTx/>
              <a:buNone/>
            </a:pPr>
            <a:r>
              <a:rPr lang="kk-KZ" sz="1400"/>
              <a:t>3. Суреттің белгілі бөліктерін өшіруге арналған құрал </a:t>
            </a:r>
          </a:p>
          <a:p>
            <a:pPr>
              <a:buFontTx/>
              <a:buNone/>
            </a:pPr>
            <a:r>
              <a:rPr lang="kk-KZ" sz="1400"/>
              <a:t>4. Бояу құралы</a:t>
            </a:r>
          </a:p>
          <a:p>
            <a:pPr>
              <a:buFontTx/>
              <a:buNone/>
            </a:pPr>
            <a:r>
              <a:rPr lang="kk-KZ" sz="1400"/>
              <a:t>5. Мәтін енгізу</a:t>
            </a:r>
          </a:p>
          <a:p>
            <a:pPr>
              <a:buFontTx/>
              <a:buNone/>
            </a:pPr>
            <a:r>
              <a:rPr lang="kk-KZ" sz="1400"/>
              <a:t>6. Сызықты әр түрлі қалыңдықта сызуға арналған құрал			</a:t>
            </a:r>
            <a:r>
              <a:rPr lang="ru-RU" sz="1400"/>
              <a:t> </a:t>
            </a:r>
          </a:p>
        </p:txBody>
      </p:sp>
      <p:sp>
        <p:nvSpPr>
          <p:cNvPr id="199684" name="WordArt 4"/>
          <p:cNvSpPr>
            <a:spLocks noChangeArrowheads="1" noChangeShapeType="1" noTextEdit="1"/>
          </p:cNvSpPr>
          <p:nvPr/>
        </p:nvSpPr>
        <p:spPr bwMode="auto">
          <a:xfrm>
            <a:off x="468313" y="0"/>
            <a:ext cx="7632700" cy="1139825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endParaRPr lang="ru-RU" sz="3600" kern="10">
              <a:solidFill>
                <a:srgbClr val="0000FF"/>
              </a:solidFill>
              <a:effectLst>
                <a:outerShdw dist="53882" dir="2700000" algn="ctr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ru-RU" sz="3600" kern="10">
                <a:solidFill>
                  <a:srgbClr val="0000FF"/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       " ТЫШҚАН "</a:t>
            </a:r>
          </a:p>
        </p:txBody>
      </p:sp>
      <p:sp>
        <p:nvSpPr>
          <p:cNvPr id="199685" name="Rectangle 5"/>
          <p:cNvSpPr>
            <a:spLocks noChangeArrowheads="1"/>
          </p:cNvSpPr>
          <p:nvPr/>
        </p:nvSpPr>
        <p:spPr bwMode="auto">
          <a:xfrm>
            <a:off x="3851275" y="34290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9686" name="Rectangle 6"/>
          <p:cNvSpPr>
            <a:spLocks noChangeArrowheads="1"/>
          </p:cNvSpPr>
          <p:nvPr/>
        </p:nvSpPr>
        <p:spPr bwMode="auto">
          <a:xfrm>
            <a:off x="4284663" y="34290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9687" name="Rectangle 7"/>
          <p:cNvSpPr>
            <a:spLocks noChangeArrowheads="1"/>
          </p:cNvSpPr>
          <p:nvPr/>
        </p:nvSpPr>
        <p:spPr bwMode="auto">
          <a:xfrm>
            <a:off x="6443663" y="34290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9688" name="Rectangle 8"/>
          <p:cNvSpPr>
            <a:spLocks noChangeArrowheads="1"/>
          </p:cNvSpPr>
          <p:nvPr/>
        </p:nvSpPr>
        <p:spPr bwMode="auto">
          <a:xfrm>
            <a:off x="4716463" y="34290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9689" name="Rectangle 9"/>
          <p:cNvSpPr>
            <a:spLocks noChangeArrowheads="1"/>
          </p:cNvSpPr>
          <p:nvPr/>
        </p:nvSpPr>
        <p:spPr bwMode="auto">
          <a:xfrm>
            <a:off x="5148263" y="34290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9690" name="Rectangle 10"/>
          <p:cNvSpPr>
            <a:spLocks noChangeArrowheads="1"/>
          </p:cNvSpPr>
          <p:nvPr/>
        </p:nvSpPr>
        <p:spPr bwMode="auto">
          <a:xfrm>
            <a:off x="5580063" y="34290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9691" name="Rectangle 11"/>
          <p:cNvSpPr>
            <a:spLocks noChangeArrowheads="1"/>
          </p:cNvSpPr>
          <p:nvPr/>
        </p:nvSpPr>
        <p:spPr bwMode="auto">
          <a:xfrm>
            <a:off x="6011863" y="34290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9692" name="Rectangle 12"/>
          <p:cNvSpPr>
            <a:spLocks noChangeArrowheads="1"/>
          </p:cNvSpPr>
          <p:nvPr/>
        </p:nvSpPr>
        <p:spPr bwMode="auto">
          <a:xfrm>
            <a:off x="4284663" y="38608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9693" name="Rectangle 13"/>
          <p:cNvSpPr>
            <a:spLocks noChangeArrowheads="1"/>
          </p:cNvSpPr>
          <p:nvPr/>
        </p:nvSpPr>
        <p:spPr bwMode="auto">
          <a:xfrm>
            <a:off x="6011863" y="38608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9694" name="Rectangle 14"/>
          <p:cNvSpPr>
            <a:spLocks noChangeArrowheads="1"/>
          </p:cNvSpPr>
          <p:nvPr/>
        </p:nvSpPr>
        <p:spPr bwMode="auto">
          <a:xfrm>
            <a:off x="4716463" y="38608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9695" name="Rectangle 15"/>
          <p:cNvSpPr>
            <a:spLocks noChangeArrowheads="1"/>
          </p:cNvSpPr>
          <p:nvPr/>
        </p:nvSpPr>
        <p:spPr bwMode="auto">
          <a:xfrm>
            <a:off x="5148263" y="38608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9696" name="Rectangle 16"/>
          <p:cNvSpPr>
            <a:spLocks noChangeArrowheads="1"/>
          </p:cNvSpPr>
          <p:nvPr/>
        </p:nvSpPr>
        <p:spPr bwMode="auto">
          <a:xfrm>
            <a:off x="5580063" y="38608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9697" name="Rectangle 17"/>
          <p:cNvSpPr>
            <a:spLocks noChangeArrowheads="1"/>
          </p:cNvSpPr>
          <p:nvPr/>
        </p:nvSpPr>
        <p:spPr bwMode="auto">
          <a:xfrm>
            <a:off x="6877050" y="42926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9698" name="Rectangle 18"/>
          <p:cNvSpPr>
            <a:spLocks noChangeArrowheads="1"/>
          </p:cNvSpPr>
          <p:nvPr/>
        </p:nvSpPr>
        <p:spPr bwMode="auto">
          <a:xfrm>
            <a:off x="5148263" y="42926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9699" name="Rectangle 19"/>
          <p:cNvSpPr>
            <a:spLocks noChangeArrowheads="1"/>
          </p:cNvSpPr>
          <p:nvPr/>
        </p:nvSpPr>
        <p:spPr bwMode="auto">
          <a:xfrm>
            <a:off x="5580063" y="42926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9700" name="Rectangle 20"/>
          <p:cNvSpPr>
            <a:spLocks noChangeArrowheads="1"/>
          </p:cNvSpPr>
          <p:nvPr/>
        </p:nvSpPr>
        <p:spPr bwMode="auto">
          <a:xfrm>
            <a:off x="7740650" y="42926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9701" name="Rectangle 21"/>
          <p:cNvSpPr>
            <a:spLocks noChangeArrowheads="1"/>
          </p:cNvSpPr>
          <p:nvPr/>
        </p:nvSpPr>
        <p:spPr bwMode="auto">
          <a:xfrm>
            <a:off x="7308850" y="42926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9702" name="Rectangle 22"/>
          <p:cNvSpPr>
            <a:spLocks noChangeArrowheads="1"/>
          </p:cNvSpPr>
          <p:nvPr/>
        </p:nvSpPr>
        <p:spPr bwMode="auto">
          <a:xfrm>
            <a:off x="6011863" y="42926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9703" name="Rectangle 23"/>
          <p:cNvSpPr>
            <a:spLocks noChangeArrowheads="1"/>
          </p:cNvSpPr>
          <p:nvPr/>
        </p:nvSpPr>
        <p:spPr bwMode="auto">
          <a:xfrm>
            <a:off x="6443663" y="42926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9704" name="Rectangle 24"/>
          <p:cNvSpPr>
            <a:spLocks noChangeArrowheads="1"/>
          </p:cNvSpPr>
          <p:nvPr/>
        </p:nvSpPr>
        <p:spPr bwMode="auto">
          <a:xfrm>
            <a:off x="6011863" y="47244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9705" name="Rectangle 25"/>
          <p:cNvSpPr>
            <a:spLocks noChangeArrowheads="1"/>
          </p:cNvSpPr>
          <p:nvPr/>
        </p:nvSpPr>
        <p:spPr bwMode="auto">
          <a:xfrm>
            <a:off x="5580063" y="47244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9706" name="Rectangle 26"/>
          <p:cNvSpPr>
            <a:spLocks noChangeArrowheads="1"/>
          </p:cNvSpPr>
          <p:nvPr/>
        </p:nvSpPr>
        <p:spPr bwMode="auto">
          <a:xfrm>
            <a:off x="6443663" y="47244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9707" name="Rectangle 27"/>
          <p:cNvSpPr>
            <a:spLocks noChangeArrowheads="1"/>
          </p:cNvSpPr>
          <p:nvPr/>
        </p:nvSpPr>
        <p:spPr bwMode="auto">
          <a:xfrm>
            <a:off x="6443663" y="5157788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9708" name="Rectangle 28"/>
          <p:cNvSpPr>
            <a:spLocks noChangeArrowheads="1"/>
          </p:cNvSpPr>
          <p:nvPr/>
        </p:nvSpPr>
        <p:spPr bwMode="auto">
          <a:xfrm>
            <a:off x="6011863" y="5157788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9709" name="Rectangle 29"/>
          <p:cNvSpPr>
            <a:spLocks noChangeArrowheads="1"/>
          </p:cNvSpPr>
          <p:nvPr/>
        </p:nvSpPr>
        <p:spPr bwMode="auto">
          <a:xfrm>
            <a:off x="5580063" y="5157788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9710" name="Rectangle 30"/>
          <p:cNvSpPr>
            <a:spLocks noChangeArrowheads="1"/>
          </p:cNvSpPr>
          <p:nvPr/>
        </p:nvSpPr>
        <p:spPr bwMode="auto">
          <a:xfrm>
            <a:off x="5148263" y="5157788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9711" name="Rectangle 31"/>
          <p:cNvSpPr>
            <a:spLocks noChangeArrowheads="1"/>
          </p:cNvSpPr>
          <p:nvPr/>
        </p:nvSpPr>
        <p:spPr bwMode="auto">
          <a:xfrm>
            <a:off x="5580063" y="5589588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9712" name="Rectangle 32"/>
          <p:cNvSpPr>
            <a:spLocks noChangeArrowheads="1"/>
          </p:cNvSpPr>
          <p:nvPr/>
        </p:nvSpPr>
        <p:spPr bwMode="auto">
          <a:xfrm>
            <a:off x="4716463" y="5589588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9713" name="Rectangle 33"/>
          <p:cNvSpPr>
            <a:spLocks noChangeArrowheads="1"/>
          </p:cNvSpPr>
          <p:nvPr/>
        </p:nvSpPr>
        <p:spPr bwMode="auto">
          <a:xfrm>
            <a:off x="4284663" y="5589588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9714" name="Rectangle 34"/>
          <p:cNvSpPr>
            <a:spLocks noChangeArrowheads="1"/>
          </p:cNvSpPr>
          <p:nvPr/>
        </p:nvSpPr>
        <p:spPr bwMode="auto">
          <a:xfrm>
            <a:off x="4283075" y="3860800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9715" name="Rectangle 35"/>
          <p:cNvSpPr>
            <a:spLocks noChangeArrowheads="1"/>
          </p:cNvSpPr>
          <p:nvPr/>
        </p:nvSpPr>
        <p:spPr bwMode="auto">
          <a:xfrm>
            <a:off x="6877050" y="5589588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9716" name="Rectangle 36"/>
          <p:cNvSpPr>
            <a:spLocks noChangeArrowheads="1"/>
          </p:cNvSpPr>
          <p:nvPr/>
        </p:nvSpPr>
        <p:spPr bwMode="auto">
          <a:xfrm>
            <a:off x="6443663" y="5589588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9717" name="Rectangle 37"/>
          <p:cNvSpPr>
            <a:spLocks noChangeArrowheads="1"/>
          </p:cNvSpPr>
          <p:nvPr/>
        </p:nvSpPr>
        <p:spPr bwMode="auto">
          <a:xfrm>
            <a:off x="6011863" y="5589588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9718" name="Rectangle 38"/>
          <p:cNvSpPr>
            <a:spLocks noChangeArrowheads="1"/>
          </p:cNvSpPr>
          <p:nvPr/>
        </p:nvSpPr>
        <p:spPr bwMode="auto">
          <a:xfrm>
            <a:off x="5148263" y="5589588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9719" name="Rectangle 39"/>
          <p:cNvSpPr>
            <a:spLocks noChangeArrowheads="1"/>
          </p:cNvSpPr>
          <p:nvPr/>
        </p:nvSpPr>
        <p:spPr bwMode="auto">
          <a:xfrm>
            <a:off x="3851275" y="5589588"/>
            <a:ext cx="431800" cy="431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9720" name="Text Box 40"/>
          <p:cNvSpPr txBox="1">
            <a:spLocks noChangeArrowheads="1"/>
          </p:cNvSpPr>
          <p:nvPr/>
        </p:nvSpPr>
        <p:spPr bwMode="auto">
          <a:xfrm>
            <a:off x="3276600" y="3429000"/>
            <a:ext cx="503238" cy="3048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sz="1400" b="1" i="0">
                <a:solidFill>
                  <a:schemeClr val="tx2"/>
                </a:solidFill>
              </a:rPr>
              <a:t>1</a:t>
            </a:r>
            <a:endParaRPr lang="ru-RU" sz="1400" b="1" i="0">
              <a:solidFill>
                <a:schemeClr val="tx2"/>
              </a:solidFill>
            </a:endParaRPr>
          </a:p>
        </p:txBody>
      </p:sp>
      <p:sp>
        <p:nvSpPr>
          <p:cNvPr id="199721" name="Text Box 41"/>
          <p:cNvSpPr txBox="1">
            <a:spLocks noChangeArrowheads="1"/>
          </p:cNvSpPr>
          <p:nvPr/>
        </p:nvSpPr>
        <p:spPr bwMode="auto">
          <a:xfrm>
            <a:off x="3779838" y="3933825"/>
            <a:ext cx="360362" cy="3048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sz="1400" b="1" i="0">
                <a:solidFill>
                  <a:schemeClr val="tx2"/>
                </a:solidFill>
              </a:rPr>
              <a:t>2</a:t>
            </a:r>
            <a:endParaRPr lang="ru-RU" sz="1400" b="1" i="0">
              <a:solidFill>
                <a:schemeClr val="tx2"/>
              </a:solidFill>
            </a:endParaRPr>
          </a:p>
        </p:txBody>
      </p:sp>
      <p:sp>
        <p:nvSpPr>
          <p:cNvPr id="199722" name="Text Box 42"/>
          <p:cNvSpPr txBox="1">
            <a:spLocks noChangeArrowheads="1"/>
          </p:cNvSpPr>
          <p:nvPr/>
        </p:nvSpPr>
        <p:spPr bwMode="auto">
          <a:xfrm>
            <a:off x="4643438" y="4365625"/>
            <a:ext cx="433387" cy="3048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sz="1400" b="1" i="0">
                <a:solidFill>
                  <a:schemeClr val="tx2"/>
                </a:solidFill>
              </a:rPr>
              <a:t>3</a:t>
            </a:r>
            <a:endParaRPr lang="ru-RU" sz="1400" b="1" i="0">
              <a:solidFill>
                <a:schemeClr val="tx2"/>
              </a:solidFill>
            </a:endParaRPr>
          </a:p>
        </p:txBody>
      </p:sp>
      <p:sp>
        <p:nvSpPr>
          <p:cNvPr id="199723" name="Text Box 43"/>
          <p:cNvSpPr txBox="1">
            <a:spLocks noChangeArrowheads="1"/>
          </p:cNvSpPr>
          <p:nvPr/>
        </p:nvSpPr>
        <p:spPr bwMode="auto">
          <a:xfrm>
            <a:off x="5148263" y="4724400"/>
            <a:ext cx="360362" cy="3048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sz="1400" b="1" i="0">
                <a:solidFill>
                  <a:schemeClr val="tx2"/>
                </a:solidFill>
              </a:rPr>
              <a:t>4</a:t>
            </a:r>
            <a:endParaRPr lang="ru-RU" sz="1400" b="1" i="0">
              <a:solidFill>
                <a:schemeClr val="tx2"/>
              </a:solidFill>
            </a:endParaRPr>
          </a:p>
        </p:txBody>
      </p:sp>
      <p:sp>
        <p:nvSpPr>
          <p:cNvPr id="199724" name="Text Box 44"/>
          <p:cNvSpPr txBox="1">
            <a:spLocks noChangeArrowheads="1"/>
          </p:cNvSpPr>
          <p:nvPr/>
        </p:nvSpPr>
        <p:spPr bwMode="auto">
          <a:xfrm>
            <a:off x="4787900" y="5157788"/>
            <a:ext cx="288925" cy="3048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sz="1400" b="1" i="0">
                <a:solidFill>
                  <a:schemeClr val="tx2"/>
                </a:solidFill>
              </a:rPr>
              <a:t>5</a:t>
            </a:r>
            <a:endParaRPr lang="ru-RU" sz="1400" b="1" i="0">
              <a:solidFill>
                <a:schemeClr val="tx2"/>
              </a:solidFill>
            </a:endParaRPr>
          </a:p>
        </p:txBody>
      </p:sp>
      <p:sp>
        <p:nvSpPr>
          <p:cNvPr id="199725" name="Text Box 45"/>
          <p:cNvSpPr txBox="1">
            <a:spLocks noChangeArrowheads="1"/>
          </p:cNvSpPr>
          <p:nvPr/>
        </p:nvSpPr>
        <p:spPr bwMode="auto">
          <a:xfrm>
            <a:off x="3419475" y="5661025"/>
            <a:ext cx="503238" cy="3048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sz="1400" b="1" i="0">
                <a:solidFill>
                  <a:schemeClr val="tx2"/>
                </a:solidFill>
              </a:rPr>
              <a:t>6</a:t>
            </a:r>
            <a:endParaRPr lang="ru-RU" sz="1400" b="1" i="0">
              <a:solidFill>
                <a:schemeClr val="tx2"/>
              </a:solidFill>
            </a:endParaRPr>
          </a:p>
        </p:txBody>
      </p:sp>
      <p:sp>
        <p:nvSpPr>
          <p:cNvPr id="199727" name="AutoShape 47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56550" y="6237288"/>
            <a:ext cx="503238" cy="360362"/>
          </a:xfrm>
          <a:prstGeom prst="actionButtonReturn">
            <a:avLst/>
          </a:prstGeom>
          <a:solidFill>
            <a:schemeClr val="accent1"/>
          </a:solidFill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>
          <a:xfrm>
            <a:off x="1835150" y="1773238"/>
            <a:ext cx="7091363" cy="2389187"/>
          </a:xfrm>
        </p:spPr>
        <p:txBody>
          <a:bodyPr/>
          <a:lstStyle/>
          <a:p>
            <a:pPr algn="ctr"/>
            <a:r>
              <a:rPr lang="en-US" sz="4800" b="1" i="1">
                <a:latin typeface="KZ Times New Roman" pitchFamily="18" charset="0"/>
              </a:rPr>
              <a:t>Paint </a:t>
            </a:r>
            <a:r>
              <a:rPr lang="kk-KZ" sz="4800" b="1" i="1">
                <a:latin typeface="KZ Times New Roman" pitchFamily="18" charset="0"/>
              </a:rPr>
              <a:t> редакторы бойынша </a:t>
            </a:r>
            <a:r>
              <a:rPr lang="ru-RU" sz="4800" b="1" i="1">
                <a:latin typeface="KZ Times New Roman" pitchFamily="18" charset="0"/>
              </a:rPr>
              <a:t>тест    жұмысы</a:t>
            </a:r>
            <a:r>
              <a:rPr lang="ru-RU" sz="4800" b="1" i="1"/>
              <a:t/>
            </a:r>
            <a:br>
              <a:rPr lang="ru-RU" sz="4800" b="1" i="1"/>
            </a:br>
            <a:endParaRPr lang="ru-RU" sz="4800" b="1" i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1540" name="Рисунок 4"/>
          <p:cNvPicPr>
            <a:picLocks noChangeAspect="1" noChangeArrowheads="1"/>
          </p:cNvPicPr>
          <p:nvPr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589" t="8994" r="10016" b="5917"/>
          <a:stretch>
            <a:fillRect/>
          </a:stretch>
        </p:blipFill>
        <p:spPr bwMode="auto">
          <a:xfrm>
            <a:off x="611188" y="333375"/>
            <a:ext cx="7715250" cy="627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1541" name="Picture 17" descr="anim047"/>
          <p:cNvPicPr>
            <a:picLocks noChangeAspect="1" noChangeArrowheads="1" noCrop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0" y="0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1542" name="Picture 17" descr="anim047"/>
          <p:cNvPicPr>
            <a:picLocks noChangeAspect="1" noChangeArrowheads="1" noCrop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7667625" y="188913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3" name="Группа 57"/>
          <p:cNvGrpSpPr>
            <a:grpSpLocks/>
          </p:cNvGrpSpPr>
          <p:nvPr/>
        </p:nvGrpSpPr>
        <p:grpSpPr bwMode="auto">
          <a:xfrm rot="2022544">
            <a:off x="3995738" y="1773238"/>
            <a:ext cx="1157287" cy="974725"/>
            <a:chOff x="2532832" y="4123672"/>
            <a:chExt cx="1156622" cy="974917"/>
          </a:xfrm>
        </p:grpSpPr>
        <p:pic>
          <p:nvPicPr>
            <p:cNvPr id="321544" name="Рисунок 30"/>
            <p:cNvPicPr>
              <a:picLocks noChangeAspect="1" noChangeArrowheads="1"/>
            </p:cNvPicPr>
            <p:nvPr/>
          </p:nvPicPr>
          <p:blipFill>
            <a:blip r:embed="rId4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 rot="2705847">
              <a:off x="2623684" y="4032820"/>
              <a:ext cx="974917" cy="11566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9" name="Прямоугольник 48">
              <a:hlinkClick r:id="rId5" action="ppaction://hlinksldjump"/>
            </p:cNvPr>
            <p:cNvSpPr/>
            <p:nvPr/>
          </p:nvSpPr>
          <p:spPr>
            <a:xfrm rot="2397171">
              <a:off x="2533948" y="4254054"/>
              <a:ext cx="1047001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ru-RU" sz="4000" i="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KZ Cooper" pitchFamily="2" charset="0"/>
                  <a:hlinkClick r:id="rId6" action="ppaction://hlinksldjump"/>
                </a:rPr>
                <a:t>63</a:t>
              </a:r>
              <a:endParaRPr lang="ru-RU" sz="4000" i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KZ Cooper" pitchFamily="2" charset="0"/>
              </a:endParaRPr>
            </a:p>
          </p:txBody>
        </p:sp>
      </p:grpSp>
      <p:grpSp>
        <p:nvGrpSpPr>
          <p:cNvPr id="2" name="Группа 55"/>
          <p:cNvGrpSpPr>
            <a:grpSpLocks/>
          </p:cNvGrpSpPr>
          <p:nvPr/>
        </p:nvGrpSpPr>
        <p:grpSpPr bwMode="auto">
          <a:xfrm>
            <a:off x="2268538" y="2636838"/>
            <a:ext cx="1157287" cy="995362"/>
            <a:chOff x="2000232" y="2907899"/>
            <a:chExt cx="1156622" cy="995952"/>
          </a:xfrm>
        </p:grpSpPr>
        <p:pic>
          <p:nvPicPr>
            <p:cNvPr id="321547" name="Рисунок 27">
              <a:hlinkClick r:id="rId7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4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 rot="-3198169">
              <a:off x="2091084" y="2838082"/>
              <a:ext cx="974917" cy="11566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7" name="Прямоугольник 36">
              <a:hlinkClick r:id="rId8" action="ppaction://hlinksldjump"/>
            </p:cNvPr>
            <p:cNvSpPr/>
            <p:nvPr/>
          </p:nvSpPr>
          <p:spPr>
            <a:xfrm rot="18614551">
              <a:off x="2096970" y="3043913"/>
              <a:ext cx="979913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ru-RU" sz="4000" i="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KZ Cooper" pitchFamily="2" charset="0"/>
                  <a:hlinkClick r:id="rId9" action="ppaction://hlinksldjump"/>
                </a:rPr>
                <a:t>12</a:t>
              </a:r>
              <a:endParaRPr lang="ru-RU" sz="4000" i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KZ Cooper" pitchFamily="2" charset="0"/>
              </a:endParaRPr>
            </a:p>
          </p:txBody>
        </p:sp>
      </p:grpSp>
      <p:grpSp>
        <p:nvGrpSpPr>
          <p:cNvPr id="6" name="Группа 53"/>
          <p:cNvGrpSpPr>
            <a:grpSpLocks/>
          </p:cNvGrpSpPr>
          <p:nvPr/>
        </p:nvGrpSpPr>
        <p:grpSpPr bwMode="auto">
          <a:xfrm>
            <a:off x="5435600" y="2852738"/>
            <a:ext cx="1157288" cy="1046162"/>
            <a:chOff x="4809315" y="3091583"/>
            <a:chExt cx="1156622" cy="1045933"/>
          </a:xfrm>
        </p:grpSpPr>
        <p:pic>
          <p:nvPicPr>
            <p:cNvPr id="321550" name="Рисунок 23"/>
            <p:cNvPicPr>
              <a:picLocks noChangeAspect="1" noChangeArrowheads="1"/>
            </p:cNvPicPr>
            <p:nvPr/>
          </p:nvPicPr>
          <p:blipFill>
            <a:blip r:embed="rId4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 rot="4766720">
              <a:off x="4900167" y="3000731"/>
              <a:ext cx="974917" cy="11566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1" name="Прямоугольник 40">
              <a:hlinkClick r:id="rId10" action="ppaction://hlinksldjump"/>
            </p:cNvPr>
            <p:cNvSpPr/>
            <p:nvPr/>
          </p:nvSpPr>
          <p:spPr>
            <a:xfrm rot="4771447">
              <a:off x="4876362" y="3293617"/>
              <a:ext cx="979913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ru-RU" sz="4000" i="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KZ Cooper" pitchFamily="2" charset="0"/>
                  <a:hlinkClick r:id="rId11" action="ppaction://hlinksldjump"/>
                </a:rPr>
                <a:t>23</a:t>
              </a:r>
              <a:endParaRPr lang="ru-RU" sz="4000" i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KZ Cooper" pitchFamily="2" charset="0"/>
              </a:endParaRPr>
            </a:p>
          </p:txBody>
        </p:sp>
      </p:grpSp>
      <p:grpSp>
        <p:nvGrpSpPr>
          <p:cNvPr id="7" name="Группа 52"/>
          <p:cNvGrpSpPr>
            <a:grpSpLocks/>
          </p:cNvGrpSpPr>
          <p:nvPr/>
        </p:nvGrpSpPr>
        <p:grpSpPr bwMode="auto">
          <a:xfrm>
            <a:off x="6443663" y="4365625"/>
            <a:ext cx="1017587" cy="1157288"/>
            <a:chOff x="6286512" y="2857496"/>
            <a:chExt cx="1017719" cy="1156622"/>
          </a:xfrm>
        </p:grpSpPr>
        <p:pic>
          <p:nvPicPr>
            <p:cNvPr id="321556" name="Рисунок 22"/>
            <p:cNvPicPr>
              <a:picLocks noChangeAspect="1" noChangeArrowheads="1"/>
            </p:cNvPicPr>
            <p:nvPr/>
          </p:nvPicPr>
          <p:blipFill>
            <a:blip r:embed="rId4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 rot="-2129312">
              <a:off x="6286512" y="2857496"/>
              <a:ext cx="974917" cy="11566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2" name="Прямоугольник 41">
              <a:hlinkClick r:id="rId12" action="ppaction://hlinksldjump"/>
            </p:cNvPr>
            <p:cNvSpPr/>
            <p:nvPr/>
          </p:nvSpPr>
          <p:spPr>
            <a:xfrm rot="19434272">
              <a:off x="6324318" y="3118928"/>
              <a:ext cx="979913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ru-RU" sz="4000" i="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KZ Cooper" pitchFamily="2" charset="0"/>
                  <a:hlinkClick r:id="rId13" action="ppaction://hlinksldjump"/>
                </a:rPr>
                <a:t>67</a:t>
              </a:r>
              <a:endParaRPr lang="ru-RU" sz="4000" i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KZ Cooper" pitchFamily="2" charset="0"/>
              </a:endParaRPr>
            </a:p>
          </p:txBody>
        </p:sp>
      </p:grpSp>
      <p:grpSp>
        <p:nvGrpSpPr>
          <p:cNvPr id="11" name="Группа 62"/>
          <p:cNvGrpSpPr>
            <a:grpSpLocks/>
          </p:cNvGrpSpPr>
          <p:nvPr/>
        </p:nvGrpSpPr>
        <p:grpSpPr bwMode="auto">
          <a:xfrm>
            <a:off x="1331913" y="4797425"/>
            <a:ext cx="1157287" cy="985838"/>
            <a:chOff x="3675840" y="5326864"/>
            <a:chExt cx="1156622" cy="986172"/>
          </a:xfrm>
        </p:grpSpPr>
        <p:pic>
          <p:nvPicPr>
            <p:cNvPr id="321565" name="Рисунок 21"/>
            <p:cNvPicPr>
              <a:picLocks noChangeAspect="1" noChangeArrowheads="1"/>
            </p:cNvPicPr>
            <p:nvPr/>
          </p:nvPicPr>
          <p:blipFill>
            <a:blip r:embed="rId4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 rot="5765041">
              <a:off x="3766692" y="5247267"/>
              <a:ext cx="974917" cy="11566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6" name="Прямоугольник 45">
              <a:hlinkClick r:id="rId14" action="ppaction://hlinksldjump"/>
            </p:cNvPr>
            <p:cNvSpPr/>
            <p:nvPr/>
          </p:nvSpPr>
          <p:spPr>
            <a:xfrm rot="5963380">
              <a:off x="3725362" y="5462878"/>
              <a:ext cx="979913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ru-RU" sz="4000" i="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KZ Cooper" pitchFamily="2" charset="0"/>
                  <a:hlinkClick r:id="rId15" action="ppaction://hlinksldjump"/>
                </a:rPr>
                <a:t>79</a:t>
              </a:r>
              <a:endParaRPr lang="ru-RU" sz="4000" i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KZ Cooper" pitchFamily="2" charset="0"/>
              </a:endParaRPr>
            </a:p>
          </p:txBody>
        </p:sp>
      </p:grpSp>
      <p:grpSp>
        <p:nvGrpSpPr>
          <p:cNvPr id="10" name="Группа 58"/>
          <p:cNvGrpSpPr>
            <a:grpSpLocks/>
          </p:cNvGrpSpPr>
          <p:nvPr/>
        </p:nvGrpSpPr>
        <p:grpSpPr bwMode="auto">
          <a:xfrm>
            <a:off x="2771775" y="4221163"/>
            <a:ext cx="1020763" cy="1133475"/>
            <a:chOff x="4436073" y="4164338"/>
            <a:chExt cx="1020070" cy="1133360"/>
          </a:xfrm>
        </p:grpSpPr>
        <p:pic>
          <p:nvPicPr>
            <p:cNvPr id="321574" name="Рисунок 33"/>
            <p:cNvPicPr>
              <a:picLocks noChangeAspect="1" noChangeArrowheads="1"/>
            </p:cNvPicPr>
            <p:nvPr/>
          </p:nvPicPr>
          <p:blipFill>
            <a:blip r:embed="rId4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 rot="-2201245">
              <a:off x="4436073" y="4164338"/>
              <a:ext cx="974917" cy="11333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5" name="Прямоугольник 44">
              <a:hlinkClick r:id="rId16" action="ppaction://hlinksldjump"/>
            </p:cNvPr>
            <p:cNvSpPr/>
            <p:nvPr/>
          </p:nvSpPr>
          <p:spPr>
            <a:xfrm rot="19347551">
              <a:off x="4476230" y="4358897"/>
              <a:ext cx="979913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ru-RU" sz="4000" i="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KZ Cooper" pitchFamily="2" charset="0"/>
                  <a:hlinkClick r:id="rId17" action="ppaction://hlinksldjump"/>
                </a:rPr>
                <a:t>37</a:t>
              </a:r>
              <a:endParaRPr lang="ru-RU" sz="4000" i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KZ Cooper" pitchFamily="2" charset="0"/>
              </a:endParaRPr>
            </a:p>
          </p:txBody>
        </p:sp>
      </p:grpSp>
      <p:grpSp>
        <p:nvGrpSpPr>
          <p:cNvPr id="12" name="Группа 59"/>
          <p:cNvGrpSpPr>
            <a:grpSpLocks/>
          </p:cNvGrpSpPr>
          <p:nvPr/>
        </p:nvGrpSpPr>
        <p:grpSpPr bwMode="auto">
          <a:xfrm>
            <a:off x="4211638" y="5157788"/>
            <a:ext cx="1155700" cy="984250"/>
            <a:chOff x="5765076" y="4337436"/>
            <a:chExt cx="1156622" cy="984338"/>
          </a:xfrm>
        </p:grpSpPr>
        <p:pic>
          <p:nvPicPr>
            <p:cNvPr id="321577" name="Рисунок 24"/>
            <p:cNvPicPr>
              <a:picLocks noChangeAspect="1" noChangeArrowheads="1"/>
            </p:cNvPicPr>
            <p:nvPr/>
          </p:nvPicPr>
          <p:blipFill>
            <a:blip r:embed="rId4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 rot="5021442">
              <a:off x="5855928" y="4256005"/>
              <a:ext cx="974917" cy="11566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7" name="Прямоугольник 46">
              <a:hlinkClick r:id="rId18" action="ppaction://hlinksldjump"/>
            </p:cNvPr>
            <p:cNvSpPr/>
            <p:nvPr/>
          </p:nvSpPr>
          <p:spPr>
            <a:xfrm rot="5094628">
              <a:off x="5829170" y="4473450"/>
              <a:ext cx="979913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ru-RU" sz="4000" i="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KZ Cooper" pitchFamily="2" charset="0"/>
                  <a:hlinkClick r:id="rId18" action="ppaction://hlinksldjump"/>
                </a:rPr>
                <a:t>42</a:t>
              </a:r>
              <a:endParaRPr lang="ru-RU" sz="4000" i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KZ Cooper" pitchFamily="2" charset="0"/>
              </a:endParaRPr>
            </a:p>
          </p:txBody>
        </p:sp>
      </p:grpSp>
      <p:grpSp>
        <p:nvGrpSpPr>
          <p:cNvPr id="3" name="Группа 51"/>
          <p:cNvGrpSpPr>
            <a:grpSpLocks/>
          </p:cNvGrpSpPr>
          <p:nvPr/>
        </p:nvGrpSpPr>
        <p:grpSpPr bwMode="auto">
          <a:xfrm>
            <a:off x="4211638" y="3573463"/>
            <a:ext cx="1157287" cy="1020762"/>
            <a:chOff x="3317875" y="1720850"/>
            <a:chExt cx="1157288" cy="1020763"/>
          </a:xfrm>
        </p:grpSpPr>
        <p:pic>
          <p:nvPicPr>
            <p:cNvPr id="321586" name="Рисунок 29">
              <a:hlinkClick r:id="rId19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4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 rot="4477164">
              <a:off x="3408592" y="1675042"/>
              <a:ext cx="975854" cy="1157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8" name="Прямоугольник 37">
              <a:hlinkClick r:id="rId20" action="ppaction://hlinksldjump"/>
            </p:cNvPr>
            <p:cNvSpPr/>
            <p:nvPr/>
          </p:nvSpPr>
          <p:spPr bwMode="auto">
            <a:xfrm rot="4769322">
              <a:off x="3304010" y="1857131"/>
              <a:ext cx="980855" cy="70829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ru-RU" sz="4000" i="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KZ Cooper" pitchFamily="2" charset="0"/>
                  <a:hlinkClick r:id="rId21" action="ppaction://hlinksldjump"/>
                </a:rPr>
                <a:t>82</a:t>
              </a:r>
              <a:endParaRPr lang="ru-RU" sz="4000" i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KZ Cooper" pitchFamily="2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AutoShape 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8153400" y="6019800"/>
            <a:ext cx="990600" cy="838200"/>
          </a:xfrm>
          <a:prstGeom prst="notchedRightArrow">
            <a:avLst>
              <a:gd name="adj1" fmla="val 50000"/>
              <a:gd name="adj2" fmla="val 295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41987" name="AutoShape 3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 flipH="1">
            <a:off x="0" y="6019800"/>
            <a:ext cx="1066800" cy="838200"/>
          </a:xfrm>
          <a:prstGeom prst="notchedRightArrow">
            <a:avLst>
              <a:gd name="adj1" fmla="val 50000"/>
              <a:gd name="adj2" fmla="val 3181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381000" y="381000"/>
            <a:ext cx="8458200" cy="6172200"/>
          </a:xfrm>
          <a:noFill/>
          <a:ln/>
        </p:spPr>
        <p:txBody>
          <a:bodyPr/>
          <a:lstStyle/>
          <a:p>
            <a:r>
              <a:rPr lang="en-US" sz="4000" b="1" i="1">
                <a:solidFill>
                  <a:srgbClr val="FFFFFF"/>
                </a:solidFill>
                <a:latin typeface="Times New Roman" pitchFamily="18" charset="0"/>
              </a:rPr>
              <a:t>Paint</a:t>
            </a:r>
            <a:r>
              <a:rPr lang="ru-RU" sz="4000" b="1" i="1">
                <a:solidFill>
                  <a:srgbClr val="FFFFFF"/>
                </a:solidFill>
                <a:latin typeface="Times New Roman" pitchFamily="18" charset="0"/>
              </a:rPr>
              <a:t> редакторы</a:t>
            </a:r>
            <a:r>
              <a:rPr lang="ru-RU" sz="4000" b="1" i="1">
                <a:solidFill>
                  <a:srgbClr val="FFFFFF"/>
                </a:solidFill>
              </a:rPr>
              <a:t> </a:t>
            </a:r>
            <a:r>
              <a:rPr lang="ru-RU" sz="4000" b="1" i="1">
                <a:solidFill>
                  <a:srgbClr val="FFFFFF"/>
                </a:solidFill>
                <a:latin typeface="KZ Times New Roman" pitchFamily="18" charset="0"/>
              </a:rPr>
              <a:t> қандай мақсатқа арналған ?</a:t>
            </a:r>
            <a:endParaRPr lang="ru-RU" i="1">
              <a:solidFill>
                <a:srgbClr val="FFFFFF"/>
              </a:solidFill>
              <a:sym typeface="Symbol" pitchFamily="18" charset="2"/>
            </a:endParaRPr>
          </a:p>
        </p:txBody>
      </p:sp>
      <p:sp>
        <p:nvSpPr>
          <p:cNvPr id="41992" name="Rectangle 8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914400" y="2667000"/>
            <a:ext cx="3200400" cy="1524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sz="3500" b="1" i="0">
                <a:latin typeface="Times New Roman" pitchFamily="18" charset="0"/>
              </a:rPr>
              <a:t> Есептеулер </a:t>
            </a:r>
          </a:p>
          <a:p>
            <a:pPr algn="ctr" eaLnBrk="0" hangingPunct="0"/>
            <a:r>
              <a:rPr lang="ru-RU" sz="3500" b="1" i="0">
                <a:latin typeface="Times New Roman" pitchFamily="18" charset="0"/>
              </a:rPr>
              <a:t>жүргізуге</a:t>
            </a:r>
            <a:endParaRPr lang="ru-RU" sz="2400" b="1" i="0">
              <a:latin typeface="Times New Roman" pitchFamily="18" charset="0"/>
            </a:endParaRPr>
          </a:p>
        </p:txBody>
      </p:sp>
      <p:sp>
        <p:nvSpPr>
          <p:cNvPr id="41993" name="Rectangle 9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003800" y="2636838"/>
            <a:ext cx="3200400" cy="1524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sz="3200" b="1">
                <a:latin typeface="Times New Roman" pitchFamily="18" charset="0"/>
              </a:rPr>
              <a:t>Сурет салуға</a:t>
            </a:r>
          </a:p>
          <a:p>
            <a:pPr algn="ctr" eaLnBrk="0" hangingPunct="0"/>
            <a:endParaRPr lang="ru-RU" sz="2800" b="1">
              <a:latin typeface="Times New Roman" pitchFamily="18" charset="0"/>
            </a:endParaRPr>
          </a:p>
        </p:txBody>
      </p:sp>
      <p:sp>
        <p:nvSpPr>
          <p:cNvPr id="41994" name="Rectangle 10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2987675" y="4508500"/>
            <a:ext cx="3255963" cy="17399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/>
              <a:t>Мәтіндік</a:t>
            </a:r>
          </a:p>
          <a:p>
            <a:pPr algn="ctr"/>
            <a:r>
              <a:rPr lang="ru-RU" sz="2400" b="1"/>
              <a:t>құжаттармен</a:t>
            </a:r>
          </a:p>
          <a:p>
            <a:pPr algn="ctr"/>
            <a:r>
              <a:rPr lang="ru-RU" sz="2400" b="1"/>
              <a:t>жұмыс </a:t>
            </a:r>
          </a:p>
          <a:p>
            <a:pPr algn="ctr"/>
            <a:r>
              <a:rPr lang="ru-RU" sz="2400" b="1"/>
              <a:t>жасауға</a:t>
            </a:r>
          </a:p>
          <a:p>
            <a:pPr algn="ctr" eaLnBrk="0" hangingPunct="0"/>
            <a:endParaRPr lang="ru-RU" sz="2400" b="1">
              <a:latin typeface="Times New Roman" pitchFamily="18" charset="0"/>
            </a:endParaRPr>
          </a:p>
        </p:txBody>
      </p:sp>
    </p:spTree>
  </p:cSld>
  <p:clrMapOvr>
    <a:masterClrMapping/>
  </p:clrMapOvr>
  <p:transition advTm="7312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2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9252" name="Picture 2" descr="D:\Новая папка\Mults (360).jpg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screen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  <a:ln/>
        </p:spPr>
      </p:pic>
      <p:sp>
        <p:nvSpPr>
          <p:cNvPr id="309253" name="WordArt 5"/>
          <p:cNvSpPr>
            <a:spLocks noChangeArrowheads="1" noChangeShapeType="1" noTextEdit="1"/>
          </p:cNvSpPr>
          <p:nvPr/>
        </p:nvSpPr>
        <p:spPr bwMode="auto">
          <a:xfrm rot="-2253077">
            <a:off x="1763713" y="3573463"/>
            <a:ext cx="7767637" cy="9128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400" b="1" kern="10">
                <a:ln w="12700" cap="sq">
                  <a:solidFill>
                    <a:srgbClr val="EAEAEA"/>
                  </a:solidFill>
                  <a:round/>
                  <a:headEnd type="none" w="sm" len="sm"/>
                  <a:tailEnd type="none" w="sm" len="sm"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2253077" scaled="1"/>
                </a:gradFill>
                <a:effectLst>
                  <a:outerShdw dist="107763" dir="18900000" algn="ctr" rotWithShape="0">
                    <a:srgbClr val="33CC33">
                      <a:alpha val="50000"/>
                    </a:srgbClr>
                  </a:outerShdw>
                </a:effectLst>
                <a:latin typeface="Arial"/>
                <a:cs typeface="Arial"/>
              </a:rPr>
              <a:t>Логика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77508" name="Picture 4" descr="Это лишь изображение шаблона. Нажмите кнопку &quot;Загрузить&quot;, чтобы загрузить шаблон.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screen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  <a:ln/>
        </p:spPr>
      </p:pic>
      <p:sp>
        <p:nvSpPr>
          <p:cNvPr id="277509" name="Rectangle 5"/>
          <p:cNvSpPr>
            <a:spLocks noChangeArrowheads="1"/>
          </p:cNvSpPr>
          <p:nvPr/>
        </p:nvSpPr>
        <p:spPr bwMode="auto">
          <a:xfrm>
            <a:off x="323850" y="260350"/>
            <a:ext cx="8229600" cy="230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kk-KZ" sz="3200" b="1" i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KZ Cooper" pitchFamily="2" charset="0"/>
              </a:rPr>
              <a:t>Берілген фигурада неше үшбұрыш бар?</a:t>
            </a:r>
          </a:p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endParaRPr lang="kk-KZ" sz="3200" b="1" i="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KZ Cooper" pitchFamily="2" charset="0"/>
            </a:endParaRPr>
          </a:p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kk-KZ" sz="2800" b="1" i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KZ Cooper" pitchFamily="2" charset="0"/>
              </a:rPr>
              <a:t>1)</a:t>
            </a:r>
            <a:r>
              <a:rPr lang="kk-KZ" sz="3200" b="1" i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KZ Cooper" pitchFamily="2" charset="0"/>
              </a:rPr>
              <a:t> 4		</a:t>
            </a:r>
            <a:r>
              <a:rPr lang="kk-KZ" sz="2800" b="1" i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KZ Cooper" pitchFamily="2" charset="0"/>
              </a:rPr>
              <a:t>2)</a:t>
            </a:r>
            <a:r>
              <a:rPr lang="kk-KZ" sz="3200" b="1" i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KZ Cooper" pitchFamily="2" charset="0"/>
              </a:rPr>
              <a:t> 10		3) 12	4) 16</a:t>
            </a:r>
            <a:endParaRPr lang="ru-RU" sz="3200" b="1" i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KZ Cooper" pitchFamily="2" charset="0"/>
            </a:endParaRPr>
          </a:p>
        </p:txBody>
      </p:sp>
      <p:sp>
        <p:nvSpPr>
          <p:cNvPr id="277514" name="Rectangle 10"/>
          <p:cNvSpPr>
            <a:spLocks noChangeArrowheads="1"/>
          </p:cNvSpPr>
          <p:nvPr/>
        </p:nvSpPr>
        <p:spPr bwMode="auto">
          <a:xfrm>
            <a:off x="1835150" y="4076700"/>
            <a:ext cx="5905500" cy="1295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77515" name="AutoShape 11"/>
          <p:cNvSpPr>
            <a:spLocks noChangeArrowheads="1"/>
          </p:cNvSpPr>
          <p:nvPr/>
        </p:nvSpPr>
        <p:spPr bwMode="auto">
          <a:xfrm>
            <a:off x="1835150" y="4076700"/>
            <a:ext cx="5905500" cy="12954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77516" name="AutoShape 12"/>
          <p:cNvSpPr>
            <a:spLocks noChangeArrowheads="1"/>
          </p:cNvSpPr>
          <p:nvPr/>
        </p:nvSpPr>
        <p:spPr bwMode="auto">
          <a:xfrm rot="10800000">
            <a:off x="1835150" y="4076700"/>
            <a:ext cx="5905500" cy="12954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AutoShape 2"/>
          <p:cNvSpPr>
            <a:spLocks noChangeArrowheads="1"/>
          </p:cNvSpPr>
          <p:nvPr/>
        </p:nvSpPr>
        <p:spPr bwMode="auto">
          <a:xfrm rot="5400000">
            <a:off x="1672432" y="2899568"/>
            <a:ext cx="1295400" cy="1439863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82627" name="AutoShape 3"/>
          <p:cNvSpPr>
            <a:spLocks noChangeArrowheads="1"/>
          </p:cNvSpPr>
          <p:nvPr/>
        </p:nvSpPr>
        <p:spPr bwMode="auto">
          <a:xfrm>
            <a:off x="1600200" y="3619500"/>
            <a:ext cx="2952750" cy="6477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82628" name="AutoShape 4"/>
          <p:cNvSpPr>
            <a:spLocks noChangeArrowheads="1"/>
          </p:cNvSpPr>
          <p:nvPr/>
        </p:nvSpPr>
        <p:spPr bwMode="auto">
          <a:xfrm rot="10800000">
            <a:off x="1600200" y="2971800"/>
            <a:ext cx="2952750" cy="6477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82629" name="AutoShape 5"/>
          <p:cNvSpPr>
            <a:spLocks noChangeArrowheads="1"/>
          </p:cNvSpPr>
          <p:nvPr/>
        </p:nvSpPr>
        <p:spPr bwMode="auto">
          <a:xfrm rot="10800000">
            <a:off x="4552950" y="2971800"/>
            <a:ext cx="2952750" cy="6477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82630" name="AutoShape 6"/>
          <p:cNvSpPr>
            <a:spLocks noChangeArrowheads="1"/>
          </p:cNvSpPr>
          <p:nvPr/>
        </p:nvSpPr>
        <p:spPr bwMode="auto">
          <a:xfrm>
            <a:off x="4552950" y="3619500"/>
            <a:ext cx="2952750" cy="6477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82631" name="AutoShape 7"/>
          <p:cNvSpPr>
            <a:spLocks noChangeArrowheads="1"/>
          </p:cNvSpPr>
          <p:nvPr/>
        </p:nvSpPr>
        <p:spPr bwMode="auto">
          <a:xfrm rot="16200000">
            <a:off x="6130132" y="2891631"/>
            <a:ext cx="1295400" cy="1455737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82632" name="AutoShape 8"/>
          <p:cNvSpPr>
            <a:spLocks noChangeArrowheads="1"/>
          </p:cNvSpPr>
          <p:nvPr/>
        </p:nvSpPr>
        <p:spPr bwMode="auto">
          <a:xfrm rot="10800000">
            <a:off x="1600200" y="2971800"/>
            <a:ext cx="5905500" cy="12954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82633" name="AutoShape 9"/>
          <p:cNvSpPr>
            <a:spLocks noChangeArrowheads="1"/>
          </p:cNvSpPr>
          <p:nvPr/>
        </p:nvSpPr>
        <p:spPr bwMode="auto">
          <a:xfrm>
            <a:off x="1600200" y="2971800"/>
            <a:ext cx="5905500" cy="12954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82634" name="AutoShape 10"/>
          <p:cNvSpPr>
            <a:spLocks noChangeArrowheads="1"/>
          </p:cNvSpPr>
          <p:nvPr/>
        </p:nvSpPr>
        <p:spPr bwMode="auto">
          <a:xfrm>
            <a:off x="1600200" y="2971800"/>
            <a:ext cx="2952750" cy="1295400"/>
          </a:xfrm>
          <a:prstGeom prst="rtTriangl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82635" name="AutoShape 11"/>
          <p:cNvSpPr>
            <a:spLocks noChangeArrowheads="1"/>
          </p:cNvSpPr>
          <p:nvPr/>
        </p:nvSpPr>
        <p:spPr bwMode="auto">
          <a:xfrm flipH="1">
            <a:off x="4552950" y="2971800"/>
            <a:ext cx="2952750" cy="1295400"/>
          </a:xfrm>
          <a:prstGeom prst="rtTriangl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82636" name="AutoShape 12"/>
          <p:cNvSpPr>
            <a:spLocks noChangeArrowheads="1"/>
          </p:cNvSpPr>
          <p:nvPr/>
        </p:nvSpPr>
        <p:spPr bwMode="auto">
          <a:xfrm flipV="1">
            <a:off x="1600200" y="2971800"/>
            <a:ext cx="2952750" cy="1295400"/>
          </a:xfrm>
          <a:prstGeom prst="rtTriangl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82637" name="AutoShape 13"/>
          <p:cNvSpPr>
            <a:spLocks noChangeArrowheads="1"/>
          </p:cNvSpPr>
          <p:nvPr/>
        </p:nvSpPr>
        <p:spPr bwMode="auto">
          <a:xfrm flipH="1" flipV="1">
            <a:off x="4552950" y="2971800"/>
            <a:ext cx="2952750" cy="1295400"/>
          </a:xfrm>
          <a:prstGeom prst="rtTriangl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82638" name="Rectangle 14"/>
          <p:cNvSpPr>
            <a:spLocks noGrp="1" noRot="1" noChangeArrowheads="1"/>
          </p:cNvSpPr>
          <p:nvPr>
            <p:ph type="ctrTitle"/>
          </p:nvPr>
        </p:nvSpPr>
        <p:spPr>
          <a:xfrm>
            <a:off x="685800" y="908050"/>
            <a:ext cx="7772400" cy="1431925"/>
          </a:xfrm>
        </p:spPr>
        <p:txBody>
          <a:bodyPr/>
          <a:lstStyle/>
          <a:p>
            <a:r>
              <a:rPr lang="ru-RU">
                <a:solidFill>
                  <a:srgbClr val="FF0000"/>
                </a:solidFill>
              </a:rPr>
              <a:t>Д</a:t>
            </a:r>
            <a:r>
              <a:rPr lang="kk-KZ">
                <a:solidFill>
                  <a:srgbClr val="FF0000"/>
                </a:solidFill>
              </a:rPr>
              <a:t>ұрыс жауабы:	</a:t>
            </a:r>
            <a:r>
              <a:rPr lang="kk-KZ" b="1">
                <a:solidFill>
                  <a:srgbClr val="FF0000"/>
                </a:solidFill>
              </a:rPr>
              <a:t>12</a:t>
            </a:r>
            <a:endParaRPr lang="ru-RU">
              <a:solidFill>
                <a:srgbClr val="FF0000"/>
              </a:solidFill>
            </a:endParaRPr>
          </a:p>
        </p:txBody>
      </p:sp>
      <p:sp>
        <p:nvSpPr>
          <p:cNvPr id="282640" name="AutoShape 16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56550" y="6165850"/>
            <a:ext cx="647700" cy="358775"/>
          </a:xfrm>
          <a:prstGeom prst="actionButtonReturn">
            <a:avLst/>
          </a:prstGeom>
          <a:solidFill>
            <a:schemeClr val="accent1"/>
          </a:solidFill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  <p:custDataLst>
      <p:tags r:id="rId1"/>
    </p:custDataLst>
  </p:cSld>
  <p:clrMapOvr>
    <a:masterClrMapping/>
  </p:clrMapOvr>
  <p:transition advTm="360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82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82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82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82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2826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282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282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282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282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282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826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282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282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282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70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2826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282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000"/>
                            </p:stCondLst>
                            <p:childTnLst>
                              <p:par>
                                <p:cTn id="4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2826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282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9000"/>
                            </p:stCondLst>
                            <p:childTnLst>
                              <p:par>
                                <p:cTn id="5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2826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282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0"/>
                            </p:stCondLst>
                            <p:childTnLst>
                              <p:par>
                                <p:cTn id="5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2826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2826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1000"/>
                            </p:stCondLst>
                            <p:childTnLst>
                              <p:par>
                                <p:cTn id="6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2826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2826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2626" grpId="0" animBg="1"/>
      <p:bldP spid="282627" grpId="0" animBg="1"/>
      <p:bldP spid="282628" grpId="0" animBg="1"/>
      <p:bldP spid="282629" grpId="0" animBg="1"/>
      <p:bldP spid="282630" grpId="0" animBg="1"/>
      <p:bldP spid="282631" grpId="0" animBg="1"/>
      <p:bldP spid="282632" grpId="0" animBg="1"/>
      <p:bldP spid="282633" grpId="0" animBg="1"/>
      <p:bldP spid="282634" grpId="0" animBg="1"/>
      <p:bldP spid="282635" grpId="0" animBg="1"/>
      <p:bldP spid="282636" grpId="0" animBg="1"/>
      <p:bldP spid="28263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AF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AutoShape 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8153400" y="6019800"/>
            <a:ext cx="990600" cy="838200"/>
          </a:xfrm>
          <a:prstGeom prst="notchedRightArrow">
            <a:avLst>
              <a:gd name="adj1" fmla="val 50000"/>
              <a:gd name="adj2" fmla="val 295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102403" name="AutoShape 3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 flipH="1">
            <a:off x="0" y="6019800"/>
            <a:ext cx="1066800" cy="838200"/>
          </a:xfrm>
          <a:prstGeom prst="notchedRightArrow">
            <a:avLst>
              <a:gd name="adj1" fmla="val 50000"/>
              <a:gd name="adj2" fmla="val 3181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10240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81000" y="381000"/>
            <a:ext cx="8458200" cy="6172200"/>
          </a:xfrm>
          <a:noFill/>
          <a:ln/>
        </p:spPr>
        <p:txBody>
          <a:bodyPr/>
          <a:lstStyle/>
          <a:p>
            <a:r>
              <a:rPr lang="en-US" sz="4000" b="1" i="1">
                <a:solidFill>
                  <a:srgbClr val="00FFFF"/>
                </a:solidFill>
              </a:rPr>
              <a:t>Paint </a:t>
            </a:r>
            <a:r>
              <a:rPr lang="ru-RU" sz="4000" b="1" i="1">
                <a:solidFill>
                  <a:srgbClr val="00FFFF"/>
                </a:solidFill>
                <a:latin typeface="KZ Times New Roman" pitchFamily="18" charset="0"/>
              </a:rPr>
              <a:t> редакторының  қосымша мүмкіндіктерінің бірі </a:t>
            </a:r>
          </a:p>
        </p:txBody>
      </p:sp>
      <p:sp>
        <p:nvSpPr>
          <p:cNvPr id="102405" name="Rectangle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914400" y="2667000"/>
            <a:ext cx="3200400" cy="1524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sz="3500" b="1" i="0">
                <a:latin typeface="Times New Roman" pitchFamily="18" charset="0"/>
              </a:rPr>
              <a:t> Кесте құру</a:t>
            </a:r>
            <a:endParaRPr lang="ru-RU" sz="2400" i="0">
              <a:latin typeface="Times New Roman" pitchFamily="18" charset="0"/>
            </a:endParaRPr>
          </a:p>
        </p:txBody>
      </p:sp>
      <p:sp>
        <p:nvSpPr>
          <p:cNvPr id="102406" name="Rectangle 6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029200" y="2667000"/>
            <a:ext cx="3200400" cy="1524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sz="3500" b="1" i="0">
                <a:latin typeface="Times New Roman" pitchFamily="18" charset="0"/>
              </a:rPr>
              <a:t>Сурет салу</a:t>
            </a:r>
          </a:p>
        </p:txBody>
      </p:sp>
      <p:sp>
        <p:nvSpPr>
          <p:cNvPr id="102407" name="Rectangle 7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843213" y="4724400"/>
            <a:ext cx="3328987" cy="15128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kk-KZ" sz="2800" b="1" i="0">
                <a:latin typeface="Times New Roman" pitchFamily="18" charset="0"/>
              </a:rPr>
              <a:t>Суретке мәтін енгізу</a:t>
            </a:r>
            <a:endParaRPr lang="ru-RU" sz="2800" b="1" i="0">
              <a:latin typeface="Times New Roman" pitchFamily="18" charset="0"/>
            </a:endParaRPr>
          </a:p>
        </p:txBody>
      </p:sp>
    </p:spTree>
  </p:cSld>
  <p:clrMapOvr>
    <a:masterClrMapping/>
  </p:clrMapOvr>
  <p:transition advTm="7312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AF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AutoShape 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8153400" y="6019800"/>
            <a:ext cx="990600" cy="838200"/>
          </a:xfrm>
          <a:prstGeom prst="notchedRightArrow">
            <a:avLst>
              <a:gd name="adj1" fmla="val 50000"/>
              <a:gd name="adj2" fmla="val 295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103427" name="AutoShape 3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 flipH="1">
            <a:off x="0" y="6019800"/>
            <a:ext cx="1066800" cy="838200"/>
          </a:xfrm>
          <a:prstGeom prst="notchedRightArrow">
            <a:avLst>
              <a:gd name="adj1" fmla="val 50000"/>
              <a:gd name="adj2" fmla="val 3181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10342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68313" y="333375"/>
            <a:ext cx="8458200" cy="6172200"/>
          </a:xfrm>
          <a:noFill/>
          <a:ln/>
        </p:spPr>
        <p:txBody>
          <a:bodyPr/>
          <a:lstStyle/>
          <a:p>
            <a:r>
              <a:rPr lang="ru-RU" sz="4000" b="1" i="1">
                <a:solidFill>
                  <a:schemeClr val="accent2"/>
                </a:solidFill>
                <a:latin typeface="KZ Times New Roman" pitchFamily="18" charset="0"/>
              </a:rPr>
              <a:t>Суретті сақтау үшін орындалатын  команда</a:t>
            </a:r>
          </a:p>
        </p:txBody>
      </p:sp>
      <p:sp>
        <p:nvSpPr>
          <p:cNvPr id="103429" name="Rectangle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914400" y="2667000"/>
            <a:ext cx="3200400" cy="1524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sz="3500" b="1" i="0">
                <a:latin typeface="Times New Roman" pitchFamily="18" charset="0"/>
              </a:rPr>
              <a:t> Файл -сақтау</a:t>
            </a:r>
            <a:endParaRPr lang="ru-RU" sz="2400" i="0">
              <a:latin typeface="Times New Roman" pitchFamily="18" charset="0"/>
            </a:endParaRPr>
          </a:p>
        </p:txBody>
      </p:sp>
      <p:sp>
        <p:nvSpPr>
          <p:cNvPr id="103430" name="Rectangle 6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029200" y="2667000"/>
            <a:ext cx="3200400" cy="1524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ru-RU" sz="3500" b="1" i="0">
              <a:latin typeface="Times New Roman" pitchFamily="18" charset="0"/>
            </a:endParaRPr>
          </a:p>
          <a:p>
            <a:pPr eaLnBrk="0" hangingPunct="0"/>
            <a:r>
              <a:rPr lang="ru-RU" sz="3500" b="1" i="0">
                <a:latin typeface="Times New Roman" pitchFamily="18" charset="0"/>
              </a:rPr>
              <a:t>Файл - объект</a:t>
            </a:r>
          </a:p>
          <a:p>
            <a:pPr eaLnBrk="0" hangingPunct="0"/>
            <a:r>
              <a:rPr lang="ru-RU" sz="3500" b="1" i="0">
                <a:latin typeface="Times New Roman" pitchFamily="18" charset="0"/>
              </a:rPr>
              <a:t>           </a:t>
            </a:r>
          </a:p>
        </p:txBody>
      </p:sp>
      <p:sp>
        <p:nvSpPr>
          <p:cNvPr id="103431" name="Rectangle 7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971800" y="4724400"/>
            <a:ext cx="3200400" cy="1524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kk-KZ" sz="3500" b="1" i="0">
                <a:latin typeface="Times New Roman" pitchFamily="18" charset="0"/>
              </a:rPr>
              <a:t>Түзету- сақтау</a:t>
            </a:r>
            <a:endParaRPr lang="ru-RU" sz="3500" b="1" i="0">
              <a:latin typeface="Times New Roman" pitchFamily="18" charset="0"/>
            </a:endParaRPr>
          </a:p>
        </p:txBody>
      </p:sp>
    </p:spTree>
  </p:cSld>
  <p:clrMapOvr>
    <a:masterClrMapping/>
  </p:clrMapOvr>
  <p:transition advTm="7312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73412" name="Picture 4" descr="AVI7HCA9U6O78CA9H05MTCA5CFDDDCA2G7R9BCAAUT5B5CA338FSYCALAEH3XCAYQ1H6CCAQRQ8X6CAGH3KE3CA2FU0D6CA1RS48ACAKJTWX0CAXKZOXZCAYSA46DCACHG0INCAQEXQRHCAV2QN6J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screen"/>
          <a:srcRect/>
          <a:stretch>
            <a:fillRect/>
          </a:stretch>
        </p:blipFill>
        <p:spPr>
          <a:xfrm>
            <a:off x="0" y="-171450"/>
            <a:ext cx="9144000" cy="7029450"/>
          </a:xfrm>
          <a:noFill/>
          <a:ln/>
        </p:spPr>
      </p:pic>
      <p:sp>
        <p:nvSpPr>
          <p:cNvPr id="273414" name="Text Box 6"/>
          <p:cNvSpPr txBox="1">
            <a:spLocks noChangeArrowheads="1"/>
          </p:cNvSpPr>
          <p:nvPr/>
        </p:nvSpPr>
        <p:spPr bwMode="auto">
          <a:xfrm>
            <a:off x="395288" y="188913"/>
            <a:ext cx="8424862" cy="3667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273415" name="Text Box 7"/>
          <p:cNvSpPr txBox="1">
            <a:spLocks noChangeArrowheads="1"/>
          </p:cNvSpPr>
          <p:nvPr/>
        </p:nvSpPr>
        <p:spPr bwMode="auto">
          <a:xfrm>
            <a:off x="0" y="0"/>
            <a:ext cx="9144000" cy="63214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k-KZ" sz="5400" b="1">
                <a:solidFill>
                  <a:srgbClr val="CD138B"/>
                </a:solidFill>
              </a:rPr>
              <a:t>Сабақ мақсаты:</a:t>
            </a:r>
          </a:p>
          <a:p>
            <a:pPr algn="ctr">
              <a:spcBef>
                <a:spcPct val="50000"/>
              </a:spcBef>
            </a:pPr>
            <a:endParaRPr lang="kk-KZ" sz="2000" b="1">
              <a:solidFill>
                <a:srgbClr val="CD138B"/>
              </a:solidFill>
            </a:endParaRPr>
          </a:p>
          <a:p>
            <a:pPr>
              <a:spcBef>
                <a:spcPct val="50000"/>
              </a:spcBef>
            </a:pPr>
            <a:r>
              <a:rPr lang="kk-KZ" sz="2400" b="1">
                <a:solidFill>
                  <a:srgbClr val="CD138B"/>
                </a:solidFill>
              </a:rPr>
              <a:t>Білімділік:    </a:t>
            </a:r>
            <a:r>
              <a:rPr lang="en-US" sz="2000" b="1">
                <a:solidFill>
                  <a:srgbClr val="CD138B"/>
                </a:solidFill>
                <a:latin typeface="Times New Roman" pitchFamily="18" charset="0"/>
              </a:rPr>
              <a:t>Paint </a:t>
            </a:r>
            <a:r>
              <a:rPr lang="kk-KZ" sz="2000" b="1">
                <a:solidFill>
                  <a:srgbClr val="CD138B"/>
                </a:solidFill>
                <a:latin typeface="Times New Roman" pitchFamily="18" charset="0"/>
              </a:rPr>
              <a:t>графикалық редакторымен танысу және редактор </a:t>
            </a:r>
          </a:p>
          <a:p>
            <a:pPr>
              <a:spcBef>
                <a:spcPct val="50000"/>
              </a:spcBef>
            </a:pPr>
            <a:r>
              <a:rPr lang="kk-KZ" sz="2000" b="1">
                <a:solidFill>
                  <a:srgbClr val="CD138B"/>
                </a:solidFill>
                <a:latin typeface="Times New Roman" pitchFamily="18" charset="0"/>
              </a:rPr>
              <a:t>                                    құралдарын қолданып жұмыс жасай білу.</a:t>
            </a:r>
          </a:p>
          <a:p>
            <a:pPr>
              <a:spcBef>
                <a:spcPct val="50000"/>
              </a:spcBef>
            </a:pPr>
            <a:endParaRPr lang="kk-KZ" sz="2000" b="1">
              <a:solidFill>
                <a:srgbClr val="CD138B"/>
              </a:solidFill>
              <a:latin typeface="Times New Roman" pitchFamily="18" charset="0"/>
            </a:endParaRPr>
          </a:p>
          <a:p>
            <a:r>
              <a:rPr lang="kk-KZ" sz="2400" b="1">
                <a:solidFill>
                  <a:srgbClr val="CC0066"/>
                </a:solidFill>
              </a:rPr>
              <a:t>Дамытушылық:   </a:t>
            </a:r>
            <a:r>
              <a:rPr lang="kk-KZ" sz="2000" b="1">
                <a:solidFill>
                  <a:srgbClr val="CC0066"/>
                </a:solidFill>
                <a:latin typeface="Times New Roman" pitchFamily="18" charset="0"/>
              </a:rPr>
              <a:t>Оқушыларға  жаңа тақырып бойынша</a:t>
            </a:r>
            <a:r>
              <a:rPr lang="kk-KZ" sz="2000" b="1"/>
              <a:t>  </a:t>
            </a:r>
          </a:p>
          <a:p>
            <a:r>
              <a:rPr lang="kk-KZ" sz="2000" b="1"/>
              <a:t>                                      </a:t>
            </a:r>
            <a:r>
              <a:rPr lang="kk-KZ" sz="2000" b="1">
                <a:solidFill>
                  <a:srgbClr val="CC0066"/>
                </a:solidFill>
                <a:latin typeface="Times New Roman" pitchFamily="18" charset="0"/>
              </a:rPr>
              <a:t>практикалық жұмыстар жасату арқылы  </a:t>
            </a:r>
          </a:p>
          <a:p>
            <a:r>
              <a:rPr lang="kk-KZ" sz="2000" b="1">
                <a:solidFill>
                  <a:srgbClr val="CC0066"/>
                </a:solidFill>
                <a:latin typeface="Times New Roman" pitchFamily="18" charset="0"/>
              </a:rPr>
              <a:t>                                            білімдерін, </a:t>
            </a:r>
            <a:r>
              <a:rPr lang="uk-UA" sz="2000" b="1">
                <a:solidFill>
                  <a:srgbClr val="CC0066"/>
                </a:solidFill>
                <a:latin typeface="Times New Roman" pitchFamily="18" charset="0"/>
              </a:rPr>
              <a:t> ойлау қабілетін, логикалық-</a:t>
            </a:r>
          </a:p>
          <a:p>
            <a:r>
              <a:rPr lang="uk-UA" sz="2000" b="1">
                <a:solidFill>
                  <a:srgbClr val="CC0066"/>
                </a:solidFill>
                <a:latin typeface="Times New Roman" pitchFamily="18" charset="0"/>
              </a:rPr>
              <a:t>                                            абстракциясын дамыту.</a:t>
            </a:r>
            <a:endParaRPr lang="kk-KZ" sz="2000" b="1">
              <a:solidFill>
                <a:srgbClr val="CC0066"/>
              </a:solidFill>
              <a:latin typeface="Times New Roman" pitchFamily="18" charset="0"/>
            </a:endParaRPr>
          </a:p>
          <a:p>
            <a:endParaRPr lang="kk-KZ" sz="2000" b="1">
              <a:solidFill>
                <a:srgbClr val="CD138B"/>
              </a:solidFill>
            </a:endParaRPr>
          </a:p>
          <a:p>
            <a:r>
              <a:rPr lang="kk-KZ" sz="2400" b="1">
                <a:solidFill>
                  <a:srgbClr val="CD138B"/>
                </a:solidFill>
              </a:rPr>
              <a:t>Тәрбиелік:  </a:t>
            </a:r>
            <a:r>
              <a:rPr lang="ru-RU" sz="2000" b="1">
                <a:solidFill>
                  <a:srgbClr val="CD138B"/>
                </a:solidFill>
                <a:latin typeface="Times New Roman" pitchFamily="18" charset="0"/>
              </a:rPr>
              <a:t>Еңбекке баулу, ұлттық салт – дәстүрге, пәнді сүюге, өзінің </a:t>
            </a:r>
          </a:p>
          <a:p>
            <a:r>
              <a:rPr lang="ru-RU" sz="2000" b="1">
                <a:solidFill>
                  <a:srgbClr val="CD138B"/>
                </a:solidFill>
                <a:latin typeface="Times New Roman" pitchFamily="18" charset="0"/>
              </a:rPr>
              <a:t>                                 Отанын  сүюге,қызығушылыққа, қайырымды болуға, </a:t>
            </a:r>
          </a:p>
          <a:p>
            <a:r>
              <a:rPr lang="ru-RU" sz="2000" b="1">
                <a:solidFill>
                  <a:srgbClr val="CD138B"/>
                </a:solidFill>
                <a:latin typeface="Times New Roman" pitchFamily="18" charset="0"/>
              </a:rPr>
              <a:t>                                 дарындылыққа  тәрбиелеу. </a:t>
            </a:r>
          </a:p>
          <a:p>
            <a:endParaRPr lang="kk-KZ" sz="2000" b="1">
              <a:solidFill>
                <a:srgbClr val="CD138B"/>
              </a:solidFill>
              <a:latin typeface="Times New Roman" pitchFamily="18" charset="0"/>
            </a:endParaRPr>
          </a:p>
          <a:p>
            <a:endParaRPr lang="ru-RU" sz="2000" b="1">
              <a:solidFill>
                <a:srgbClr val="CD138B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kk-KZ" sz="1400" b="1">
              <a:solidFill>
                <a:srgbClr val="CD138B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AF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AutoShape 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8153400" y="6019800"/>
            <a:ext cx="990600" cy="838200"/>
          </a:xfrm>
          <a:prstGeom prst="notchedRightArrow">
            <a:avLst>
              <a:gd name="adj1" fmla="val 50000"/>
              <a:gd name="adj2" fmla="val 295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104451" name="AutoShape 3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 flipH="1">
            <a:off x="0" y="6019800"/>
            <a:ext cx="1066800" cy="838200"/>
          </a:xfrm>
          <a:prstGeom prst="notchedRightArrow">
            <a:avLst>
              <a:gd name="adj1" fmla="val 50000"/>
              <a:gd name="adj2" fmla="val 3181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1044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81000" y="381000"/>
            <a:ext cx="8458200" cy="6172200"/>
          </a:xfrm>
          <a:noFill/>
          <a:ln/>
        </p:spPr>
        <p:txBody>
          <a:bodyPr/>
          <a:lstStyle/>
          <a:p>
            <a:r>
              <a:rPr lang="en-US" sz="4000" b="1" i="1">
                <a:solidFill>
                  <a:schemeClr val="accent2"/>
                </a:solidFill>
                <a:latin typeface="KZ Times New Roman" pitchFamily="18" charset="0"/>
              </a:rPr>
              <a:t>Paint </a:t>
            </a:r>
            <a:r>
              <a:rPr lang="kk-KZ" sz="4000" b="1" i="1">
                <a:solidFill>
                  <a:schemeClr val="accent2"/>
                </a:solidFill>
                <a:latin typeface="KZ Times New Roman" pitchFamily="18" charset="0"/>
              </a:rPr>
              <a:t>графикалық редакторында неше құрал қолданылады?</a:t>
            </a:r>
            <a:endParaRPr lang="ru-RU" sz="4000" b="1" i="1">
              <a:solidFill>
                <a:schemeClr val="accent2"/>
              </a:solidFill>
              <a:latin typeface="KZ Times New Roman" pitchFamily="18" charset="0"/>
            </a:endParaRPr>
          </a:p>
        </p:txBody>
      </p:sp>
      <p:sp>
        <p:nvSpPr>
          <p:cNvPr id="104453" name="Rectangle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914400" y="2667000"/>
            <a:ext cx="3200400" cy="1524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sz="3500" b="1" i="0">
                <a:latin typeface="Times New Roman" pitchFamily="18" charset="0"/>
              </a:rPr>
              <a:t>    19</a:t>
            </a:r>
            <a:endParaRPr lang="ru-RU" sz="2400" i="0">
              <a:latin typeface="Times New Roman" pitchFamily="18" charset="0"/>
            </a:endParaRPr>
          </a:p>
        </p:txBody>
      </p:sp>
      <p:sp>
        <p:nvSpPr>
          <p:cNvPr id="104454" name="Rectangle 6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029200" y="2667000"/>
            <a:ext cx="3200400" cy="1524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kk-KZ" sz="3500" b="1" i="0">
                <a:latin typeface="Times New Roman" pitchFamily="18" charset="0"/>
              </a:rPr>
              <a:t>13</a:t>
            </a:r>
            <a:endParaRPr lang="ru-RU" sz="3500" b="1" i="0">
              <a:latin typeface="Times New Roman" pitchFamily="18" charset="0"/>
            </a:endParaRPr>
          </a:p>
        </p:txBody>
      </p:sp>
      <p:sp>
        <p:nvSpPr>
          <p:cNvPr id="104455" name="Rectangle 7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971800" y="4724400"/>
            <a:ext cx="3200400" cy="1524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sz="3500" b="1" i="0">
                <a:latin typeface="Times New Roman" pitchFamily="18" charset="0"/>
              </a:rPr>
              <a:t> 16</a:t>
            </a:r>
          </a:p>
        </p:txBody>
      </p:sp>
    </p:spTree>
  </p:cSld>
  <p:clrMapOvr>
    <a:masterClrMapping/>
  </p:clrMapOvr>
  <p:transition advTm="7312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AF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AutoShape 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8153400" y="6019800"/>
            <a:ext cx="990600" cy="838200"/>
          </a:xfrm>
          <a:prstGeom prst="notchedRightArrow">
            <a:avLst>
              <a:gd name="adj1" fmla="val 50000"/>
              <a:gd name="adj2" fmla="val 295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105475" name="AutoShape 3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 flipH="1">
            <a:off x="0" y="6019800"/>
            <a:ext cx="1066800" cy="838200"/>
          </a:xfrm>
          <a:prstGeom prst="notchedRightArrow">
            <a:avLst>
              <a:gd name="adj1" fmla="val 50000"/>
              <a:gd name="adj2" fmla="val 3181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1054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81000" y="381000"/>
            <a:ext cx="8458200" cy="6172200"/>
          </a:xfrm>
          <a:noFill/>
          <a:ln/>
        </p:spPr>
        <p:txBody>
          <a:bodyPr/>
          <a:lstStyle/>
          <a:p>
            <a:r>
              <a:rPr lang="ru-RU" sz="4000" b="1" i="1">
                <a:latin typeface="KZ Times New Roman" pitchFamily="18" charset="0"/>
              </a:rPr>
              <a:t> </a:t>
            </a:r>
            <a:r>
              <a:rPr lang="ru-RU" sz="4000" b="1" i="1">
                <a:solidFill>
                  <a:srgbClr val="BB25B0"/>
                </a:solidFill>
                <a:latin typeface="KZ Times New Roman" pitchFamily="18" charset="0"/>
              </a:rPr>
              <a:t>Суретке мәтін кірістіру үшін қолданылатын құрал </a:t>
            </a:r>
          </a:p>
        </p:txBody>
      </p:sp>
      <p:sp>
        <p:nvSpPr>
          <p:cNvPr id="105477" name="Rectangle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914400" y="2667000"/>
            <a:ext cx="3200400" cy="1524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3500" b="1" i="0">
              <a:latin typeface="Times New Roman" pitchFamily="18" charset="0"/>
            </a:endParaRPr>
          </a:p>
          <a:p>
            <a:pPr algn="ctr" eaLnBrk="0" hangingPunct="0"/>
            <a:r>
              <a:rPr lang="ru-RU" sz="3500" b="1" i="0">
                <a:latin typeface="Times New Roman" pitchFamily="18" charset="0"/>
              </a:rPr>
              <a:t> Белгілеу</a:t>
            </a:r>
            <a:endParaRPr lang="ru-RU" sz="2400" i="0">
              <a:latin typeface="Times New Roman" pitchFamily="18" charset="0"/>
            </a:endParaRPr>
          </a:p>
        </p:txBody>
      </p:sp>
      <p:sp>
        <p:nvSpPr>
          <p:cNvPr id="105478" name="Rectangle 6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029200" y="2667000"/>
            <a:ext cx="3200400" cy="1524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3000" b="1" i="0">
              <a:latin typeface="Times New Roman" pitchFamily="18" charset="0"/>
            </a:endParaRPr>
          </a:p>
          <a:p>
            <a:pPr algn="ctr" eaLnBrk="0" hangingPunct="0"/>
            <a:r>
              <a:rPr lang="ru-RU" sz="3000" b="1" i="0">
                <a:latin typeface="Times New Roman" pitchFamily="18" charset="0"/>
              </a:rPr>
              <a:t> Жазу құралы</a:t>
            </a:r>
            <a:endParaRPr lang="ru-RU" sz="3500" b="1" i="0">
              <a:latin typeface="Times New Roman" pitchFamily="18" charset="0"/>
            </a:endParaRPr>
          </a:p>
        </p:txBody>
      </p:sp>
      <p:sp>
        <p:nvSpPr>
          <p:cNvPr id="105479" name="Rectangle 7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2971800" y="4724400"/>
            <a:ext cx="3200400" cy="1524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3500" b="1" i="0">
              <a:latin typeface="Times New Roman" pitchFamily="18" charset="0"/>
            </a:endParaRPr>
          </a:p>
          <a:p>
            <a:pPr algn="ctr" eaLnBrk="0" hangingPunct="0"/>
            <a:r>
              <a:rPr lang="kk-KZ" sz="3500" b="1" i="0">
                <a:latin typeface="Times New Roman" pitchFamily="18" charset="0"/>
              </a:rPr>
              <a:t>Қиып алу</a:t>
            </a:r>
            <a:endParaRPr lang="ru-RU" sz="3500" b="1" i="0">
              <a:latin typeface="Times New Roman" pitchFamily="18" charset="0"/>
            </a:endParaRPr>
          </a:p>
        </p:txBody>
      </p:sp>
    </p:spTree>
  </p:cSld>
  <p:clrMapOvr>
    <a:masterClrMapping/>
  </p:clrMapOvr>
  <p:transition advTm="7312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AF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AutoShape 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8153400" y="6019800"/>
            <a:ext cx="990600" cy="838200"/>
          </a:xfrm>
          <a:prstGeom prst="notchedRightArrow">
            <a:avLst>
              <a:gd name="adj1" fmla="val 50000"/>
              <a:gd name="adj2" fmla="val 295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106499" name="AutoShape 3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 flipH="1">
            <a:off x="0" y="6019800"/>
            <a:ext cx="1066800" cy="838200"/>
          </a:xfrm>
          <a:prstGeom prst="notchedRightArrow">
            <a:avLst>
              <a:gd name="adj1" fmla="val 50000"/>
              <a:gd name="adj2" fmla="val 3181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subTitle" idx="4294967295"/>
          </p:nvPr>
        </p:nvSpPr>
        <p:spPr>
          <a:xfrm>
            <a:off x="685800" y="381000"/>
            <a:ext cx="8458200" cy="6172200"/>
          </a:xfrm>
          <a:noFill/>
          <a:ln/>
        </p:spPr>
        <p:txBody>
          <a:bodyPr/>
          <a:lstStyle/>
          <a:p>
            <a:pPr marL="0" indent="0" algn="ctr">
              <a:buFont typeface="Wingdings" pitchFamily="2" charset="2"/>
              <a:buNone/>
            </a:pPr>
            <a:r>
              <a:rPr lang="ru-RU" sz="4000" b="1" i="1">
                <a:solidFill>
                  <a:srgbClr val="CD138B"/>
                </a:solidFill>
                <a:latin typeface="KZ Times New Roman" pitchFamily="18" charset="0"/>
              </a:rPr>
              <a:t>Экранды тазалау командасы</a:t>
            </a:r>
            <a:r>
              <a:rPr lang="ru-RU" sz="4000" b="1" i="1">
                <a:latin typeface="KZ Times New Roman" pitchFamily="18" charset="0"/>
              </a:rPr>
              <a:t> </a:t>
            </a:r>
          </a:p>
        </p:txBody>
      </p:sp>
      <p:sp>
        <p:nvSpPr>
          <p:cNvPr id="106501" name="Rectangle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611188" y="2667000"/>
            <a:ext cx="3503612" cy="1482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kk-KZ" sz="3600" b="1">
                <a:latin typeface="Times New Roman" pitchFamily="18" charset="0"/>
              </a:rPr>
              <a:t>Сурет - тазалау</a:t>
            </a:r>
            <a:endParaRPr lang="ru-RU" sz="3600" b="1">
              <a:latin typeface="Times New Roman" pitchFamily="18" charset="0"/>
            </a:endParaRPr>
          </a:p>
        </p:txBody>
      </p:sp>
      <p:sp>
        <p:nvSpPr>
          <p:cNvPr id="106502" name="Rectangle 6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029200" y="2667000"/>
            <a:ext cx="3200400" cy="1524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kk-KZ" sz="3500" b="1" i="0">
                <a:latin typeface="Times New Roman" pitchFamily="18" charset="0"/>
              </a:rPr>
              <a:t>Түзету- тазалау</a:t>
            </a:r>
            <a:endParaRPr lang="ru-RU" sz="3500" b="1" i="0">
              <a:latin typeface="Times New Roman" pitchFamily="18" charset="0"/>
            </a:endParaRPr>
          </a:p>
        </p:txBody>
      </p:sp>
      <p:sp>
        <p:nvSpPr>
          <p:cNvPr id="106503" name="Rectangle 7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971800" y="4724400"/>
            <a:ext cx="3200400" cy="1524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kk-KZ" sz="3500" b="1" i="0">
                <a:latin typeface="Times New Roman" pitchFamily="18" charset="0"/>
              </a:rPr>
              <a:t>Файл - тазалау</a:t>
            </a:r>
            <a:endParaRPr lang="ru-RU" sz="3500" b="1" i="0">
              <a:latin typeface="Times New Roman" pitchFamily="18" charset="0"/>
            </a:endParaRPr>
          </a:p>
        </p:txBody>
      </p:sp>
    </p:spTree>
  </p:cSld>
  <p:clrMapOvr>
    <a:masterClrMapping/>
  </p:clrMapOvr>
  <p:transition advTm="7312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AF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AutoShape 2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8153400" y="6019800"/>
            <a:ext cx="990600" cy="838200"/>
          </a:xfrm>
          <a:prstGeom prst="notchedRightArrow">
            <a:avLst>
              <a:gd name="adj1" fmla="val 50000"/>
              <a:gd name="adj2" fmla="val 295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107523" name="AutoShape 3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 flipH="1">
            <a:off x="0" y="6019800"/>
            <a:ext cx="1066800" cy="838200"/>
          </a:xfrm>
          <a:prstGeom prst="notchedRightArrow">
            <a:avLst>
              <a:gd name="adj1" fmla="val 50000"/>
              <a:gd name="adj2" fmla="val 3181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1075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81000" y="381000"/>
            <a:ext cx="8458200" cy="6172200"/>
          </a:xfrm>
          <a:noFill/>
          <a:ln/>
        </p:spPr>
        <p:txBody>
          <a:bodyPr/>
          <a:lstStyle/>
          <a:p>
            <a:r>
              <a:rPr lang="ru-RU" sz="4000" b="1" i="1">
                <a:solidFill>
                  <a:srgbClr val="CD138B"/>
                </a:solidFill>
                <a:latin typeface="KZ Times New Roman" pitchFamily="18" charset="0"/>
              </a:rPr>
              <a:t>Кескін түсін таңдау үшін орындалатын әрекет </a:t>
            </a:r>
          </a:p>
        </p:txBody>
      </p:sp>
      <p:sp>
        <p:nvSpPr>
          <p:cNvPr id="107525" name="Rectangle 5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250825" y="2708275"/>
            <a:ext cx="4105275" cy="1482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kk-KZ" sz="2800" b="1">
                <a:latin typeface="Times New Roman" pitchFamily="18" charset="0"/>
              </a:rPr>
              <a:t>Маустың оң жақ </a:t>
            </a:r>
          </a:p>
          <a:p>
            <a:pPr algn="ctr" eaLnBrk="0" hangingPunct="0"/>
            <a:r>
              <a:rPr lang="kk-KZ" sz="2800" b="1">
                <a:latin typeface="Times New Roman" pitchFamily="18" charset="0"/>
              </a:rPr>
              <a:t>шетін таңдау</a:t>
            </a:r>
            <a:endParaRPr lang="ru-RU" sz="2800" b="1">
              <a:latin typeface="Times New Roman" pitchFamily="18" charset="0"/>
            </a:endParaRPr>
          </a:p>
        </p:txBody>
      </p:sp>
      <p:sp>
        <p:nvSpPr>
          <p:cNvPr id="107526" name="Rectangle 6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5003800" y="2708275"/>
            <a:ext cx="3575050" cy="1524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3500" b="1" i="0">
              <a:latin typeface="Times New Roman" pitchFamily="18" charset="0"/>
            </a:endParaRPr>
          </a:p>
        </p:txBody>
      </p:sp>
      <p:sp>
        <p:nvSpPr>
          <p:cNvPr id="107527" name="Rectangle 7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2339975" y="4724400"/>
            <a:ext cx="4319588" cy="1524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kk-KZ" sz="2800" b="1">
                <a:latin typeface="Times New Roman" pitchFamily="18" charset="0"/>
              </a:rPr>
              <a:t>Маустың сол жақ </a:t>
            </a:r>
          </a:p>
          <a:p>
            <a:pPr algn="ctr" eaLnBrk="0" hangingPunct="0"/>
            <a:r>
              <a:rPr lang="kk-KZ" sz="2800" b="1">
                <a:latin typeface="Times New Roman" pitchFamily="18" charset="0"/>
              </a:rPr>
              <a:t>шетін таңдау</a:t>
            </a:r>
            <a:endParaRPr lang="ru-RU" sz="2800" b="1" i="0">
              <a:latin typeface="Times New Roman" pitchFamily="18" charset="0"/>
            </a:endParaRPr>
          </a:p>
        </p:txBody>
      </p:sp>
      <p:sp>
        <p:nvSpPr>
          <p:cNvPr id="107528" name="Text Box 8"/>
          <p:cNvSpPr txBox="1">
            <a:spLocks noChangeArrowheads="1"/>
          </p:cNvSpPr>
          <p:nvPr/>
        </p:nvSpPr>
        <p:spPr bwMode="auto">
          <a:xfrm>
            <a:off x="5292725" y="2852738"/>
            <a:ext cx="3167063" cy="9461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</a:rPr>
              <a:t>DELETE </a:t>
            </a:r>
            <a:r>
              <a:rPr lang="kk-KZ" sz="2800" b="1">
                <a:latin typeface="Times New Roman" pitchFamily="18" charset="0"/>
              </a:rPr>
              <a:t>пернесін басамыз</a:t>
            </a:r>
            <a:endParaRPr lang="ru-RU" sz="2800" b="1">
              <a:latin typeface="Times New Roman" pitchFamily="18" charset="0"/>
            </a:endParaRPr>
          </a:p>
        </p:txBody>
      </p:sp>
    </p:spTree>
  </p:cSld>
  <p:clrMapOvr>
    <a:masterClrMapping/>
  </p:clrMapOvr>
  <p:transition advTm="7312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AF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AutoShape 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8153400" y="6019800"/>
            <a:ext cx="990600" cy="838200"/>
          </a:xfrm>
          <a:prstGeom prst="notchedRightArrow">
            <a:avLst>
              <a:gd name="adj1" fmla="val 50000"/>
              <a:gd name="adj2" fmla="val 295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108547" name="AutoShape 3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 flipH="1">
            <a:off x="0" y="6019800"/>
            <a:ext cx="1066800" cy="838200"/>
          </a:xfrm>
          <a:prstGeom prst="notchedRightArrow">
            <a:avLst>
              <a:gd name="adj1" fmla="val 50000"/>
              <a:gd name="adj2" fmla="val 3181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10854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81000" y="381000"/>
            <a:ext cx="8458200" cy="6172200"/>
          </a:xfrm>
          <a:noFill/>
          <a:ln/>
        </p:spPr>
        <p:txBody>
          <a:bodyPr/>
          <a:lstStyle/>
          <a:p>
            <a:r>
              <a:rPr lang="en-US" sz="4000" b="1" i="1">
                <a:solidFill>
                  <a:schemeClr val="accent2"/>
                </a:solidFill>
                <a:latin typeface="KZ Times New Roman" pitchFamily="18" charset="0"/>
              </a:rPr>
              <a:t>Paint </a:t>
            </a:r>
            <a:r>
              <a:rPr lang="ru-RU" sz="4000" b="1" i="1">
                <a:solidFill>
                  <a:schemeClr val="accent2"/>
                </a:solidFill>
                <a:latin typeface="KZ Times New Roman" pitchFamily="18" charset="0"/>
              </a:rPr>
              <a:t> </a:t>
            </a:r>
            <a:r>
              <a:rPr lang="ru-MO" sz="4000" b="1" i="1">
                <a:solidFill>
                  <a:schemeClr val="accent2"/>
                </a:solidFill>
                <a:latin typeface="KZ Times New Roman" pitchFamily="18" charset="0"/>
              </a:rPr>
              <a:t>редакторының терезе элементтерінен  қатесін көрсет</a:t>
            </a:r>
            <a:r>
              <a:rPr lang="ru-RU" sz="4000" b="1" i="1">
                <a:solidFill>
                  <a:schemeClr val="accent2"/>
                </a:solidFill>
                <a:latin typeface="KZ Times New Roman" pitchFamily="18" charset="0"/>
              </a:rPr>
              <a:t> </a:t>
            </a:r>
          </a:p>
        </p:txBody>
      </p:sp>
      <p:sp>
        <p:nvSpPr>
          <p:cNvPr id="108549" name="Rectangle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914400" y="2667000"/>
            <a:ext cx="3200400" cy="1524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kk-KZ" sz="3500" b="1">
                <a:latin typeface="Times New Roman" pitchFamily="18" charset="0"/>
              </a:rPr>
              <a:t>пішімдеу</a:t>
            </a:r>
            <a:endParaRPr lang="ru-RU" sz="3500" b="1">
              <a:latin typeface="Times New Roman" pitchFamily="18" charset="0"/>
            </a:endParaRPr>
          </a:p>
          <a:p>
            <a:pPr algn="ctr" eaLnBrk="0" hangingPunct="0"/>
            <a:r>
              <a:rPr lang="kk-KZ" sz="3500" b="1">
                <a:latin typeface="Times New Roman" pitchFamily="18" charset="0"/>
              </a:rPr>
              <a:t>тақтасы</a:t>
            </a:r>
            <a:endParaRPr lang="ru-RU" sz="4000" b="1">
              <a:latin typeface="Times New Roman" pitchFamily="18" charset="0"/>
            </a:endParaRPr>
          </a:p>
        </p:txBody>
      </p:sp>
      <p:sp>
        <p:nvSpPr>
          <p:cNvPr id="108550" name="Rectangle 6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029200" y="2667000"/>
            <a:ext cx="3200400" cy="1524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sz="3500" b="1">
                <a:latin typeface="Times New Roman" pitchFamily="18" charset="0"/>
              </a:rPr>
              <a:t>тақырып </a:t>
            </a:r>
          </a:p>
          <a:p>
            <a:pPr algn="ctr" eaLnBrk="0" hangingPunct="0"/>
            <a:r>
              <a:rPr lang="ru-RU" sz="3500" b="1">
                <a:latin typeface="Times New Roman" pitchFamily="18" charset="0"/>
              </a:rPr>
              <a:t>жолы</a:t>
            </a:r>
          </a:p>
        </p:txBody>
      </p:sp>
      <p:sp>
        <p:nvSpPr>
          <p:cNvPr id="108551" name="Rectangle 7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971800" y="4724400"/>
            <a:ext cx="3200400" cy="1524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sz="3500" b="1">
                <a:latin typeface="Times New Roman" pitchFamily="18" charset="0"/>
              </a:rPr>
              <a:t>меню жолы</a:t>
            </a:r>
            <a:endParaRPr lang="ru-RU" sz="3500" b="1" i="0">
              <a:latin typeface="Times New Roman" pitchFamily="18" charset="0"/>
            </a:endParaRPr>
          </a:p>
        </p:txBody>
      </p:sp>
    </p:spTree>
  </p:cSld>
  <p:clrMapOvr>
    <a:masterClrMapping/>
  </p:clrMapOvr>
  <p:transition advTm="7312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BF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AutoShape 2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8153400" y="6096000"/>
            <a:ext cx="990600" cy="762000"/>
          </a:xfrm>
          <a:prstGeom prst="notchedRightArrow">
            <a:avLst>
              <a:gd name="adj1" fmla="val 50000"/>
              <a:gd name="adj2" fmla="val 3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381000" y="0"/>
            <a:ext cx="8458200" cy="6172200"/>
          </a:xfrm>
          <a:noFill/>
          <a:ln/>
        </p:spPr>
        <p:txBody>
          <a:bodyPr/>
          <a:lstStyle/>
          <a:p>
            <a:r>
              <a:rPr lang="en-US" altLang="ko-KR" sz="3500" b="1" i="1">
                <a:solidFill>
                  <a:schemeClr val="hlink"/>
                </a:solidFill>
                <a:latin typeface="KZ Times New Roman" pitchFamily="18" charset="0"/>
                <a:ea typeface="굴림" charset="-127"/>
              </a:rPr>
              <a:t>Информатикалық  диктант</a:t>
            </a:r>
          </a:p>
          <a:p>
            <a:pPr algn="just"/>
            <a:r>
              <a:rPr lang="en-US" altLang="ko-KR" sz="3000" b="1" i="1">
                <a:solidFill>
                  <a:schemeClr val="accent2"/>
                </a:solidFill>
                <a:latin typeface="KZ Times New Roman" pitchFamily="18" charset="0"/>
                <a:ea typeface="굴림" charset="-127"/>
              </a:rPr>
              <a:t>1. Объектіні </a:t>
            </a:r>
            <a:r>
              <a:rPr lang="kk-KZ" altLang="ko-KR" sz="3000" b="1" i="1">
                <a:solidFill>
                  <a:schemeClr val="accent2"/>
                </a:solidFill>
                <a:latin typeface="KZ Times New Roman" pitchFamily="18" charset="0"/>
              </a:rPr>
              <a:t>сақтау </a:t>
            </a:r>
            <a:r>
              <a:rPr lang="en-US" altLang="ko-KR" sz="3000" b="1" i="1">
                <a:solidFill>
                  <a:schemeClr val="accent2"/>
                </a:solidFill>
                <a:latin typeface="KZ Times New Roman" pitchFamily="18" charset="0"/>
                <a:ea typeface="굴림" charset="-127"/>
              </a:rPr>
              <a:t>үшін . . .  - . . .   командасы орындалады. </a:t>
            </a:r>
          </a:p>
          <a:p>
            <a:pPr algn="just"/>
            <a:r>
              <a:rPr lang="en-US" altLang="ko-KR" sz="3000" b="1" i="1">
                <a:solidFill>
                  <a:schemeClr val="accent2"/>
                </a:solidFill>
                <a:latin typeface="KZ Times New Roman" pitchFamily="18" charset="0"/>
                <a:ea typeface="굴림" charset="-127"/>
              </a:rPr>
              <a:t>2. Paint редакторындағы суретті  мәтінге кірістіру үшін  . . . - . . .  және . . . - . . .    командасы орындалады.</a:t>
            </a:r>
          </a:p>
          <a:p>
            <a:pPr algn="just"/>
            <a:r>
              <a:rPr lang="en-US" altLang="ko-KR" sz="3000" b="1" i="1">
                <a:solidFill>
                  <a:schemeClr val="accent2"/>
                </a:solidFill>
                <a:latin typeface="KZ Times New Roman" pitchFamily="18" charset="0"/>
                <a:ea typeface="굴림" charset="-127"/>
              </a:rPr>
              <a:t>3</a:t>
            </a:r>
            <a:r>
              <a:rPr lang="ru-MO" altLang="ko-KR" sz="3000" b="1" i="1">
                <a:solidFill>
                  <a:schemeClr val="accent2"/>
                </a:solidFill>
                <a:latin typeface="KZ Times New Roman" pitchFamily="18" charset="0"/>
              </a:rPr>
              <a:t>. Суретке мәтін енгізу үшін . . . қолданамыз.</a:t>
            </a:r>
          </a:p>
          <a:p>
            <a:pPr algn="just"/>
            <a:r>
              <a:rPr lang="ru-MO" altLang="ko-KR" sz="3000" b="1" i="1">
                <a:solidFill>
                  <a:schemeClr val="accent2"/>
                </a:solidFill>
                <a:latin typeface="KZ Times New Roman" pitchFamily="18" charset="0"/>
              </a:rPr>
              <a:t>4. Экранды тазалау үшін     . . . командасын орындаймыз.</a:t>
            </a:r>
          </a:p>
          <a:p>
            <a:pPr algn="just"/>
            <a:r>
              <a:rPr lang="ru-MO" altLang="ko-KR" sz="3000" b="1" i="1">
                <a:solidFill>
                  <a:schemeClr val="accent2"/>
                </a:solidFill>
                <a:latin typeface="KZ Times New Roman" pitchFamily="18" charset="0"/>
              </a:rPr>
              <a:t>5.Сурет үзіндісінің көшірмесін алмасу буферіне көшіру үшін ....  командасын орындаймыз.. </a:t>
            </a:r>
            <a:endParaRPr lang="en-US" altLang="ko-KR" sz="3000" b="1" i="1">
              <a:solidFill>
                <a:schemeClr val="accent2"/>
              </a:solidFill>
              <a:latin typeface="KZ Times New Roman" pitchFamily="18" charset="0"/>
              <a:ea typeface="굴림" charset="-127"/>
            </a:endParaRPr>
          </a:p>
        </p:txBody>
      </p:sp>
      <p:sp>
        <p:nvSpPr>
          <p:cNvPr id="43016" name="AutoShape 8">
            <a:hlinkClick r:id="rId2" action="ppaction://hlinksldjump"/>
          </p:cNvPr>
          <p:cNvSpPr>
            <a:spLocks noChangeArrowheads="1"/>
          </p:cNvSpPr>
          <p:nvPr/>
        </p:nvSpPr>
        <p:spPr bwMode="auto">
          <a:xfrm flipH="1">
            <a:off x="0" y="6096000"/>
            <a:ext cx="1066800" cy="762000"/>
          </a:xfrm>
          <a:prstGeom prst="notchedRightArrow">
            <a:avLst>
              <a:gd name="adj1" fmla="val 50000"/>
              <a:gd name="adj2" fmla="val 3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</p:spTree>
  </p:cSld>
  <p:clrMapOvr>
    <a:masterClrMapping/>
  </p:clrMapOvr>
  <p:transition advTm="7312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BF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AutoShape 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8532813" y="6237288"/>
            <a:ext cx="611187" cy="620712"/>
          </a:xfrm>
          <a:prstGeom prst="notched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113668" name="AutoShape 4">
            <a:hlinkClick r:id="rId2" action="ppaction://hlinksldjump"/>
          </p:cNvPr>
          <p:cNvSpPr>
            <a:spLocks noChangeArrowheads="1"/>
          </p:cNvSpPr>
          <p:nvPr/>
        </p:nvSpPr>
        <p:spPr bwMode="auto">
          <a:xfrm flipH="1">
            <a:off x="0" y="6248400"/>
            <a:ext cx="1066800" cy="609600"/>
          </a:xfrm>
          <a:prstGeom prst="notchedRightArrow">
            <a:avLst>
              <a:gd name="adj1" fmla="val 50000"/>
              <a:gd name="adj2" fmla="val 437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113670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381000" y="0"/>
            <a:ext cx="8458200" cy="6172200"/>
          </a:xfrm>
          <a:noFill/>
          <a:ln/>
        </p:spPr>
        <p:txBody>
          <a:bodyPr/>
          <a:lstStyle/>
          <a:p>
            <a:pPr algn="just"/>
            <a:r>
              <a:rPr lang="en-US" altLang="ko-KR" sz="3000" b="1" i="1">
                <a:solidFill>
                  <a:schemeClr val="accent2"/>
                </a:solidFill>
                <a:latin typeface="KZ Times New Roman" pitchFamily="18" charset="0"/>
                <a:ea typeface="굴림" charset="-127"/>
              </a:rPr>
              <a:t>1. Объектіні </a:t>
            </a:r>
            <a:r>
              <a:rPr lang="kk-KZ" altLang="ko-KR" sz="3000" b="1" i="1">
                <a:solidFill>
                  <a:schemeClr val="accent2"/>
                </a:solidFill>
                <a:latin typeface="KZ Times New Roman" pitchFamily="18" charset="0"/>
              </a:rPr>
              <a:t>сақтау </a:t>
            </a:r>
            <a:r>
              <a:rPr lang="en-US" altLang="ko-KR" sz="3000" b="1" i="1">
                <a:solidFill>
                  <a:schemeClr val="accent2"/>
                </a:solidFill>
                <a:latin typeface="KZ Times New Roman" pitchFamily="18" charset="0"/>
                <a:ea typeface="굴림" charset="-127"/>
              </a:rPr>
              <a:t>үшін</a:t>
            </a:r>
            <a:r>
              <a:rPr lang="en-US" altLang="ko-KR" sz="3000" b="1" i="1">
                <a:latin typeface="KZ Times New Roman" pitchFamily="18" charset="0"/>
                <a:ea typeface="굴림" charset="-127"/>
              </a:rPr>
              <a:t> </a:t>
            </a:r>
            <a:r>
              <a:rPr lang="en-US" altLang="ko-KR" sz="3000" b="1" i="1">
                <a:solidFill>
                  <a:srgbClr val="BB25B0"/>
                </a:solidFill>
                <a:latin typeface="KZ Times New Roman" pitchFamily="18" charset="0"/>
                <a:ea typeface="굴림" charset="-127"/>
              </a:rPr>
              <a:t>Файл -</a:t>
            </a:r>
            <a:r>
              <a:rPr lang="kk-KZ" altLang="ko-KR" sz="3000" b="1" i="1">
                <a:solidFill>
                  <a:srgbClr val="BB25B0"/>
                </a:solidFill>
                <a:latin typeface="KZ Times New Roman" pitchFamily="18" charset="0"/>
              </a:rPr>
              <a:t>Сақтау</a:t>
            </a:r>
            <a:r>
              <a:rPr lang="en-US" altLang="ko-KR" sz="3000" b="1" i="1">
                <a:latin typeface="KZ Times New Roman" pitchFamily="18" charset="0"/>
                <a:ea typeface="굴림" charset="-127"/>
              </a:rPr>
              <a:t> </a:t>
            </a:r>
            <a:r>
              <a:rPr lang="en-US" altLang="ko-KR" sz="3000" b="1" i="1">
                <a:solidFill>
                  <a:schemeClr val="accent2"/>
                </a:solidFill>
                <a:latin typeface="KZ Times New Roman" pitchFamily="18" charset="0"/>
                <a:ea typeface="굴림" charset="-127"/>
              </a:rPr>
              <a:t>командасы орындалады.</a:t>
            </a:r>
            <a:r>
              <a:rPr lang="en-US" altLang="ko-KR" sz="3000" b="1" i="1">
                <a:latin typeface="KZ Times New Roman" pitchFamily="18" charset="0"/>
                <a:ea typeface="굴림" charset="-127"/>
              </a:rPr>
              <a:t> </a:t>
            </a:r>
          </a:p>
          <a:p>
            <a:pPr algn="just"/>
            <a:r>
              <a:rPr lang="en-US" altLang="ko-KR" sz="3000" b="1" i="1">
                <a:solidFill>
                  <a:schemeClr val="accent2"/>
                </a:solidFill>
                <a:latin typeface="KZ Times New Roman" pitchFamily="18" charset="0"/>
                <a:ea typeface="굴림" charset="-127"/>
              </a:rPr>
              <a:t>2. Paint редакторындағы суретті  мәтінге</a:t>
            </a:r>
            <a:r>
              <a:rPr lang="en-US" altLang="ko-KR" sz="3000" b="1" i="1">
                <a:latin typeface="KZ Times New Roman" pitchFamily="18" charset="0"/>
                <a:ea typeface="굴림" charset="-127"/>
              </a:rPr>
              <a:t> </a:t>
            </a:r>
            <a:r>
              <a:rPr lang="en-US" altLang="ko-KR" sz="3000" b="1" i="1">
                <a:solidFill>
                  <a:schemeClr val="accent2"/>
                </a:solidFill>
                <a:latin typeface="KZ Times New Roman" pitchFamily="18" charset="0"/>
                <a:ea typeface="굴림" charset="-127"/>
              </a:rPr>
              <a:t>кірістіру үшін</a:t>
            </a:r>
            <a:r>
              <a:rPr lang="en-US" altLang="ko-KR" sz="3000" b="1" i="1">
                <a:latin typeface="KZ Times New Roman" pitchFamily="18" charset="0"/>
                <a:ea typeface="굴림" charset="-127"/>
              </a:rPr>
              <a:t> </a:t>
            </a:r>
            <a:r>
              <a:rPr lang="en-US" altLang="ko-KR" sz="3000" b="1" i="1">
                <a:solidFill>
                  <a:srgbClr val="BB25B0"/>
                </a:solidFill>
                <a:latin typeface="KZ Times New Roman" pitchFamily="18" charset="0"/>
                <a:ea typeface="굴림" charset="-127"/>
              </a:rPr>
              <a:t>Түзету - Көшіру</a:t>
            </a:r>
            <a:r>
              <a:rPr lang="en-US" altLang="ko-KR" sz="3000" b="1" i="1">
                <a:latin typeface="KZ Times New Roman" pitchFamily="18" charset="0"/>
                <a:ea typeface="굴림" charset="-127"/>
              </a:rPr>
              <a:t> </a:t>
            </a:r>
            <a:r>
              <a:rPr lang="en-US" altLang="ko-KR" sz="3000" b="1" i="1">
                <a:solidFill>
                  <a:schemeClr val="accent2"/>
                </a:solidFill>
                <a:latin typeface="KZ Times New Roman" pitchFamily="18" charset="0"/>
                <a:ea typeface="굴림" charset="-127"/>
              </a:rPr>
              <a:t>және </a:t>
            </a:r>
            <a:r>
              <a:rPr lang="en-US" altLang="ko-KR" sz="3000" b="1" i="1">
                <a:solidFill>
                  <a:srgbClr val="BB25B0"/>
                </a:solidFill>
                <a:latin typeface="KZ Times New Roman" pitchFamily="18" charset="0"/>
                <a:ea typeface="굴림" charset="-127"/>
              </a:rPr>
              <a:t>Түзету - Қою</a:t>
            </a:r>
            <a:r>
              <a:rPr lang="en-US" altLang="ko-KR" sz="3000" b="1" i="1">
                <a:latin typeface="KZ Times New Roman" pitchFamily="18" charset="0"/>
                <a:ea typeface="굴림" charset="-127"/>
              </a:rPr>
              <a:t> </a:t>
            </a:r>
            <a:r>
              <a:rPr lang="en-US" altLang="ko-KR" sz="3000" b="1" i="1">
                <a:solidFill>
                  <a:schemeClr val="accent2"/>
                </a:solidFill>
                <a:latin typeface="KZ Times New Roman" pitchFamily="18" charset="0"/>
                <a:ea typeface="굴림" charset="-127"/>
              </a:rPr>
              <a:t>командасы орындалады.</a:t>
            </a:r>
          </a:p>
          <a:p>
            <a:pPr algn="just"/>
            <a:r>
              <a:rPr lang="en-US" altLang="ko-KR" sz="3000" b="1" i="1">
                <a:solidFill>
                  <a:schemeClr val="accent2"/>
                </a:solidFill>
                <a:latin typeface="KZ Times New Roman" pitchFamily="18" charset="0"/>
                <a:ea typeface="굴림" charset="-127"/>
              </a:rPr>
              <a:t>3</a:t>
            </a:r>
            <a:r>
              <a:rPr lang="ru-MO" altLang="ko-KR" sz="3000" b="1" i="1">
                <a:solidFill>
                  <a:schemeClr val="accent2"/>
                </a:solidFill>
                <a:latin typeface="KZ Times New Roman" pitchFamily="18" charset="0"/>
              </a:rPr>
              <a:t>.</a:t>
            </a:r>
            <a:r>
              <a:rPr lang="ru-MO" altLang="ko-KR" sz="3000" b="1" i="1">
                <a:latin typeface="KZ Times New Roman" pitchFamily="18" charset="0"/>
              </a:rPr>
              <a:t> </a:t>
            </a:r>
            <a:r>
              <a:rPr lang="ru-MO" altLang="ko-KR" sz="3000" b="1" i="1">
                <a:solidFill>
                  <a:schemeClr val="accent2"/>
                </a:solidFill>
                <a:latin typeface="KZ Times New Roman" pitchFamily="18" charset="0"/>
              </a:rPr>
              <a:t>Суретке мәтін енгізу үшін</a:t>
            </a:r>
            <a:r>
              <a:rPr lang="ru-MO" altLang="ko-KR" sz="3000" b="1" i="1">
                <a:latin typeface="KZ Times New Roman" pitchFamily="18" charset="0"/>
              </a:rPr>
              <a:t> </a:t>
            </a:r>
            <a:r>
              <a:rPr lang="kk-KZ" altLang="ko-KR" sz="3000" b="1" i="1">
                <a:solidFill>
                  <a:srgbClr val="BB25B0"/>
                </a:solidFill>
                <a:latin typeface="KZ Times New Roman" pitchFamily="18" charset="0"/>
              </a:rPr>
              <a:t>Жазу құралын</a:t>
            </a:r>
            <a:r>
              <a:rPr lang="kk-KZ" altLang="ko-KR" sz="3000" b="1" i="1">
                <a:solidFill>
                  <a:schemeClr val="hlink"/>
                </a:solidFill>
                <a:latin typeface="KZ Times New Roman" pitchFamily="18" charset="0"/>
              </a:rPr>
              <a:t> </a:t>
            </a:r>
            <a:r>
              <a:rPr lang="kk-KZ" altLang="ko-KR" sz="3000" b="1" i="1">
                <a:latin typeface="KZ Times New Roman" pitchFamily="18" charset="0"/>
              </a:rPr>
              <a:t> </a:t>
            </a:r>
            <a:r>
              <a:rPr lang="kk-KZ" altLang="ko-KR" sz="3000" b="1" i="1">
                <a:solidFill>
                  <a:schemeClr val="accent2"/>
                </a:solidFill>
                <a:latin typeface="KZ Times New Roman" pitchFamily="18" charset="0"/>
              </a:rPr>
              <a:t>қолданамыз.</a:t>
            </a:r>
            <a:endParaRPr lang="ru-MO" altLang="ko-KR" sz="3000" b="1" i="1">
              <a:solidFill>
                <a:schemeClr val="accent2"/>
              </a:solidFill>
              <a:latin typeface="KZ Times New Roman" pitchFamily="18" charset="0"/>
            </a:endParaRPr>
          </a:p>
          <a:p>
            <a:pPr algn="just"/>
            <a:r>
              <a:rPr lang="ru-MO" altLang="ko-KR" sz="3000" b="1" i="1">
                <a:solidFill>
                  <a:schemeClr val="accent2"/>
                </a:solidFill>
                <a:latin typeface="KZ Times New Roman" pitchFamily="18" charset="0"/>
              </a:rPr>
              <a:t>4. Экранды тазалау үшін </a:t>
            </a:r>
            <a:r>
              <a:rPr lang="ru-MO" altLang="ko-KR" sz="3000" b="1" i="1">
                <a:solidFill>
                  <a:srgbClr val="BB25B0"/>
                </a:solidFill>
                <a:latin typeface="KZ Times New Roman" pitchFamily="18" charset="0"/>
              </a:rPr>
              <a:t>Сурет- тазалау</a:t>
            </a:r>
            <a:r>
              <a:rPr lang="ru-MO" altLang="ko-KR" sz="3000" b="1" i="1">
                <a:solidFill>
                  <a:schemeClr val="accent2"/>
                </a:solidFill>
                <a:latin typeface="KZ Times New Roman" pitchFamily="18" charset="0"/>
              </a:rPr>
              <a:t> командасын орындаймыз.</a:t>
            </a:r>
          </a:p>
          <a:p>
            <a:pPr algn="just"/>
            <a:r>
              <a:rPr lang="ru-MO" altLang="ko-KR" sz="3000" b="1" i="1">
                <a:solidFill>
                  <a:schemeClr val="accent2"/>
                </a:solidFill>
                <a:latin typeface="KZ Times New Roman" pitchFamily="18" charset="0"/>
              </a:rPr>
              <a:t>5. </a:t>
            </a:r>
            <a:r>
              <a:rPr lang="ru-RU" sz="2800" b="1" i="1">
                <a:solidFill>
                  <a:schemeClr val="accent2"/>
                </a:solidFill>
                <a:effectLst/>
                <a:latin typeface="Times New Roman" pitchFamily="18" charset="0"/>
              </a:rPr>
              <a:t>Сурет  үзіндісінің  көшірмесін  алмасу  буферіне</a:t>
            </a:r>
            <a:r>
              <a:rPr lang="ru-RU" sz="2800" b="1" i="1">
                <a:solidFill>
                  <a:srgbClr val="FFFFFF"/>
                </a:solidFill>
                <a:effectLst/>
              </a:rPr>
              <a:t>  </a:t>
            </a:r>
            <a:r>
              <a:rPr lang="ru-RU" sz="2800" b="1" i="1">
                <a:solidFill>
                  <a:schemeClr val="accent2"/>
                </a:solidFill>
                <a:effectLst/>
                <a:latin typeface="Times New Roman" pitchFamily="18" charset="0"/>
              </a:rPr>
              <a:t>көшіру  үшін</a:t>
            </a:r>
            <a:r>
              <a:rPr lang="ru-RU" sz="2800" b="1" i="1">
                <a:solidFill>
                  <a:srgbClr val="FFFFFF"/>
                </a:solidFill>
                <a:effectLst/>
              </a:rPr>
              <a:t> </a:t>
            </a:r>
            <a:r>
              <a:rPr lang="ru-RU" sz="2400" b="1" i="1">
                <a:solidFill>
                  <a:srgbClr val="BB25B0"/>
                </a:solidFill>
                <a:effectLst/>
                <a:latin typeface="Times New Roman" pitchFamily="18" charset="0"/>
              </a:rPr>
              <a:t>ТҮЗЕТУ- КӨШІРУ</a:t>
            </a:r>
            <a:r>
              <a:rPr lang="ru-RU" sz="2800" b="1" i="1">
                <a:solidFill>
                  <a:srgbClr val="BB25B0"/>
                </a:solidFill>
                <a:effectLst/>
                <a:latin typeface="Times New Roman" pitchFamily="18" charset="0"/>
              </a:rPr>
              <a:t> </a:t>
            </a:r>
            <a:r>
              <a:rPr lang="ru-RU" sz="2400" b="1" i="1">
                <a:solidFill>
                  <a:srgbClr val="BB25B0"/>
                </a:solidFill>
                <a:effectLst/>
                <a:latin typeface="Times New Roman" pitchFamily="18" charset="0"/>
              </a:rPr>
              <a:t>(ПРАВКА - КОПИРОВАТЬ</a:t>
            </a:r>
            <a:r>
              <a:rPr lang="ru-RU" sz="2400" b="1" i="1">
                <a:solidFill>
                  <a:schemeClr val="hlink"/>
                </a:solidFill>
                <a:effectLst/>
              </a:rPr>
              <a:t>)</a:t>
            </a:r>
            <a:r>
              <a:rPr lang="ru-RU" sz="2800" b="1" i="1">
                <a:solidFill>
                  <a:srgbClr val="FFFFFF"/>
                </a:solidFill>
                <a:effectLst/>
              </a:rPr>
              <a:t>  </a:t>
            </a:r>
            <a:r>
              <a:rPr lang="ru-RU" sz="2800" b="1" i="1">
                <a:solidFill>
                  <a:schemeClr val="accent2"/>
                </a:solidFill>
                <a:effectLst/>
                <a:latin typeface="Times New Roman" pitchFamily="18" charset="0"/>
              </a:rPr>
              <a:t>командасы орындаймыз.</a:t>
            </a:r>
          </a:p>
          <a:p>
            <a:endParaRPr lang="ru-RU" sz="2800" b="1" i="1">
              <a:solidFill>
                <a:schemeClr val="accent2"/>
              </a:solidFill>
              <a:effectLst/>
              <a:latin typeface="Times New Roman" pitchFamily="18" charset="0"/>
            </a:endParaRPr>
          </a:p>
          <a:p>
            <a:pPr algn="l" eaLnBrk="0" hangingPunct="0">
              <a:spcBef>
                <a:spcPct val="0"/>
              </a:spcBef>
              <a:buClrTx/>
              <a:buSzTx/>
            </a:pPr>
            <a:endParaRPr lang="en-US" altLang="ko-KR" sz="3000" b="1">
              <a:latin typeface="Times New Roman" pitchFamily="18" charset="0"/>
              <a:ea typeface="굴림" charset="-127"/>
            </a:endParaRPr>
          </a:p>
        </p:txBody>
      </p:sp>
    </p:spTree>
  </p:cSld>
  <p:clrMapOvr>
    <a:masterClrMapping/>
  </p:clrMapOvr>
  <p:transition advTm="7312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BF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42" name="Rectangle 6"/>
          <p:cNvSpPr>
            <a:spLocks noChangeArrowheads="1"/>
          </p:cNvSpPr>
          <p:nvPr/>
        </p:nvSpPr>
        <p:spPr bwMode="auto">
          <a:xfrm rot="-971475">
            <a:off x="0" y="1557338"/>
            <a:ext cx="8458200" cy="247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ru-RU" sz="4000" b="1">
              <a:latin typeface="Times New Roman" pitchFamily="18" charset="0"/>
            </a:endParaRPr>
          </a:p>
          <a:p>
            <a:pPr algn="ctr" eaLnBrk="0" hangingPunct="0"/>
            <a:r>
              <a:rPr lang="ru-RU" sz="4800" b="1">
                <a:solidFill>
                  <a:schemeClr val="accent2"/>
                </a:solidFill>
                <a:latin typeface="Times New Roman" pitchFamily="18" charset="0"/>
              </a:rPr>
              <a:t>Үйге  тапсырма:</a:t>
            </a:r>
          </a:p>
          <a:p>
            <a:pPr algn="ctr" eaLnBrk="0" hangingPunct="0"/>
            <a:r>
              <a:rPr lang="en-US" sz="4800" b="1">
                <a:solidFill>
                  <a:schemeClr val="accent2"/>
                </a:solidFill>
                <a:latin typeface="Times New Roman" pitchFamily="18" charset="0"/>
              </a:rPr>
              <a:t>Paint </a:t>
            </a:r>
            <a:r>
              <a:rPr lang="kk-KZ" sz="4800" b="1">
                <a:solidFill>
                  <a:schemeClr val="accent2"/>
                </a:solidFill>
                <a:latin typeface="Times New Roman" pitchFamily="18" charset="0"/>
              </a:rPr>
              <a:t> графикалық редакторы</a:t>
            </a:r>
            <a:endParaRPr lang="ru-RU" sz="4800" b="1">
              <a:solidFill>
                <a:schemeClr val="accent2"/>
              </a:solidFill>
              <a:latin typeface="Times New Roman" pitchFamily="18" charset="0"/>
            </a:endParaRPr>
          </a:p>
          <a:p>
            <a:pPr eaLnBrk="0" hangingPunct="0"/>
            <a:r>
              <a:rPr lang="kk-KZ" sz="4800" b="1">
                <a:solidFill>
                  <a:schemeClr val="accent2"/>
                </a:solidFill>
                <a:latin typeface="Times New Roman" pitchFamily="18" charset="0"/>
              </a:rPr>
              <a:t>  </a:t>
            </a:r>
            <a:r>
              <a:rPr lang="en-US" sz="4800" b="1">
                <a:solidFill>
                  <a:schemeClr val="accent2"/>
                </a:solidFill>
                <a:latin typeface="Times New Roman" pitchFamily="18" charset="0"/>
              </a:rPr>
              <a:t>Paint</a:t>
            </a:r>
            <a:r>
              <a:rPr lang="kk-KZ" sz="4800" b="1">
                <a:solidFill>
                  <a:schemeClr val="accent2"/>
                </a:solidFill>
                <a:latin typeface="Times New Roman" pitchFamily="18" charset="0"/>
              </a:rPr>
              <a:t> құралдарын жаттау.</a:t>
            </a:r>
            <a:endParaRPr lang="ru-RU" sz="4800" b="1">
              <a:solidFill>
                <a:schemeClr val="accent2"/>
              </a:solidFill>
              <a:latin typeface="Times New Roman" pitchFamily="18" charset="0"/>
            </a:endParaRPr>
          </a:p>
          <a:p>
            <a:pPr algn="ctr" eaLnBrk="0" hangingPunct="0"/>
            <a:r>
              <a:rPr lang="ru-RU" sz="3500" b="1">
                <a:latin typeface="Times New Roman" pitchFamily="18" charset="0"/>
              </a:rPr>
              <a:t>		</a:t>
            </a:r>
            <a:endParaRPr lang="ru-MO" sz="3500" b="1">
              <a:latin typeface="Times New Roman" pitchFamily="18" charset="0"/>
            </a:endParaRPr>
          </a:p>
          <a:p>
            <a:pPr eaLnBrk="0" hangingPunct="0"/>
            <a:r>
              <a:rPr lang="ru-MO" sz="3500" b="1">
                <a:latin typeface="Times New Roman" pitchFamily="18" charset="0"/>
              </a:rPr>
              <a:t>            </a:t>
            </a:r>
            <a:endParaRPr lang="ru-RU" sz="3500" b="1">
              <a:latin typeface="Times New Roman" pitchFamily="18" charset="0"/>
            </a:endParaRPr>
          </a:p>
        </p:txBody>
      </p:sp>
      <p:sp>
        <p:nvSpPr>
          <p:cNvPr id="116743" name="AutoShape 7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8153400" y="6019800"/>
            <a:ext cx="990600" cy="838200"/>
          </a:xfrm>
          <a:prstGeom prst="notchedRightArrow">
            <a:avLst>
              <a:gd name="adj1" fmla="val 50000"/>
              <a:gd name="adj2" fmla="val 295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</p:spTree>
  </p:cSld>
  <p:clrMapOvr>
    <a:masterClrMapping/>
  </p:clrMapOvr>
  <p:transition advTm="731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67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67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67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67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67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167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67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67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167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screen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5" name="AutoShape 7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391400" y="5562600"/>
            <a:ext cx="1752600" cy="1295400"/>
          </a:xfrm>
          <a:prstGeom prst="notchedRightArrow">
            <a:avLst>
              <a:gd name="adj1" fmla="val 50000"/>
              <a:gd name="adj2" fmla="val 3382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83976" name="WordArt 8"/>
          <p:cNvSpPr>
            <a:spLocks noChangeArrowheads="1" noChangeShapeType="1" noTextEdit="1"/>
          </p:cNvSpPr>
          <p:nvPr/>
        </p:nvSpPr>
        <p:spPr bwMode="auto">
          <a:xfrm>
            <a:off x="2819400" y="914400"/>
            <a:ext cx="2743200" cy="48768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CCCC"/>
                </a:solidFill>
                <a:latin typeface="Arial"/>
                <a:cs typeface="Arial"/>
              </a:rPr>
              <a:t>1</a:t>
            </a:r>
          </a:p>
        </p:txBody>
      </p:sp>
    </p:spTree>
  </p:cSld>
  <p:clrMapOvr>
    <a:masterClrMapping/>
  </p:clrMapOvr>
  <p:transition advTm="7312"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 cstate="screen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9" name="AutoShape 7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467600" y="5562600"/>
            <a:ext cx="1676400" cy="1179513"/>
          </a:xfrm>
          <a:prstGeom prst="notchedRightArrow">
            <a:avLst>
              <a:gd name="adj1" fmla="val 50000"/>
              <a:gd name="adj2" fmla="val 3553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85000" name="WordArt 8"/>
          <p:cNvSpPr>
            <a:spLocks noChangeArrowheads="1" noChangeShapeType="1" noTextEdit="1"/>
          </p:cNvSpPr>
          <p:nvPr/>
        </p:nvSpPr>
        <p:spPr bwMode="auto">
          <a:xfrm>
            <a:off x="2819400" y="914400"/>
            <a:ext cx="2743200" cy="48768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latin typeface="Arial"/>
                <a:cs typeface="Arial"/>
              </a:rPr>
              <a:t>0</a:t>
            </a:r>
          </a:p>
        </p:txBody>
      </p:sp>
    </p:spTree>
  </p:cSld>
  <p:clrMapOvr>
    <a:masterClrMapping/>
  </p:clrMapOvr>
  <p:transition advTm="7312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74436" name="Picture 4" descr="Это лишь изображение шаблона. Нажмите кнопку &quot;Загрузить&quot;, чтобы загрузить шаблон.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screen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  <a:ln/>
        </p:spPr>
      </p:pic>
      <p:sp>
        <p:nvSpPr>
          <p:cNvPr id="274438" name="Text Box 6"/>
          <p:cNvSpPr txBox="1">
            <a:spLocks noChangeArrowheads="1"/>
          </p:cNvSpPr>
          <p:nvPr/>
        </p:nvSpPr>
        <p:spPr bwMode="auto">
          <a:xfrm>
            <a:off x="250825" y="188913"/>
            <a:ext cx="8569325" cy="69627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b="1">
                <a:solidFill>
                  <a:srgbClr val="CD138B"/>
                </a:solidFill>
                <a:latin typeface="Times New Roman" pitchFamily="18" charset="0"/>
              </a:rPr>
              <a:t>                                                            Жаңа сабақ                                                                                                                              	</a:t>
            </a:r>
            <a:r>
              <a:rPr lang="en-US" b="1">
                <a:solidFill>
                  <a:srgbClr val="CD138B"/>
                </a:solidFill>
                <a:latin typeface="Times New Roman" pitchFamily="18" charset="0"/>
              </a:rPr>
              <a:t>Paint</a:t>
            </a:r>
            <a:r>
              <a:rPr lang="kk-KZ" b="1">
                <a:solidFill>
                  <a:srgbClr val="CD138B"/>
                </a:solidFill>
                <a:latin typeface="Times New Roman" pitchFamily="18" charset="0"/>
              </a:rPr>
              <a:t>  графикалық редакторы  бұл сурет салуға арналған редактор.Редактор мүмкіндіктері: сурет салуға, көшіруге, суретті сақтауға ашуға, көбейтуге, бұруға, созуға,суретке мәтін кірістіруге  және т.б.  әрекеттер орындауға болады. </a:t>
            </a:r>
            <a:r>
              <a:rPr lang="en-US" b="1">
                <a:solidFill>
                  <a:srgbClr val="CD138B"/>
                </a:solidFill>
                <a:latin typeface="Times New Roman" pitchFamily="18" charset="0"/>
              </a:rPr>
              <a:t>Paint</a:t>
            </a:r>
            <a:r>
              <a:rPr lang="kk-KZ" b="1">
                <a:solidFill>
                  <a:srgbClr val="CD138B"/>
                </a:solidFill>
                <a:latin typeface="Times New Roman" pitchFamily="18" charset="0"/>
              </a:rPr>
              <a:t>  графикалық редакторы 16 құрал қолданылады.   </a:t>
            </a:r>
          </a:p>
          <a:p>
            <a:pPr>
              <a:spcBef>
                <a:spcPct val="50000"/>
              </a:spcBef>
            </a:pPr>
            <a:r>
              <a:rPr lang="kk-KZ" b="1">
                <a:solidFill>
                  <a:srgbClr val="CD138B"/>
                </a:solidFill>
                <a:latin typeface="Times New Roman" pitchFamily="18" charset="0"/>
              </a:rPr>
              <a:t>                             	</a:t>
            </a:r>
            <a:r>
              <a:rPr lang="en-US" b="1">
                <a:solidFill>
                  <a:srgbClr val="CD138B"/>
                </a:solidFill>
                <a:latin typeface="Times New Roman" pitchFamily="18" charset="0"/>
              </a:rPr>
              <a:t>Paint</a:t>
            </a:r>
            <a:r>
              <a:rPr lang="kk-KZ" b="1">
                <a:solidFill>
                  <a:srgbClr val="CD138B"/>
                </a:solidFill>
                <a:latin typeface="Times New Roman" pitchFamily="18" charset="0"/>
              </a:rPr>
              <a:t>  графикалық редакторын іске қосу тәсілі:</a:t>
            </a:r>
          </a:p>
          <a:p>
            <a:pPr algn="ctr">
              <a:spcBef>
                <a:spcPct val="50000"/>
              </a:spcBef>
            </a:pPr>
            <a:r>
              <a:rPr lang="kk-KZ" b="1" u="sng">
                <a:solidFill>
                  <a:srgbClr val="CD138B"/>
                </a:solidFill>
                <a:latin typeface="Times New Roman" pitchFamily="18" charset="0"/>
              </a:rPr>
              <a:t>Пуск – Программы – Стандартные – </a:t>
            </a:r>
            <a:r>
              <a:rPr lang="en-US" b="1" u="sng">
                <a:solidFill>
                  <a:srgbClr val="CD138B"/>
                </a:solidFill>
                <a:latin typeface="Times New Roman" pitchFamily="18" charset="0"/>
              </a:rPr>
              <a:t>Paint</a:t>
            </a:r>
            <a:r>
              <a:rPr lang="kk-KZ" b="1" u="sng">
                <a:solidFill>
                  <a:srgbClr val="CD138B"/>
                </a:solidFill>
                <a:latin typeface="Times New Roman" pitchFamily="18" charset="0"/>
              </a:rPr>
              <a:t> . </a:t>
            </a:r>
          </a:p>
          <a:p>
            <a:pPr algn="ctr">
              <a:spcBef>
                <a:spcPct val="50000"/>
              </a:spcBef>
            </a:pPr>
            <a:r>
              <a:rPr lang="kk-KZ" b="1">
                <a:solidFill>
                  <a:srgbClr val="CD138B"/>
                </a:solidFill>
                <a:latin typeface="Times New Roman" pitchFamily="18" charset="0"/>
              </a:rPr>
              <a:t>Бұл тізбекті орындаған соң экранда </a:t>
            </a:r>
            <a:r>
              <a:rPr lang="en-US" b="1">
                <a:solidFill>
                  <a:srgbClr val="CD138B"/>
                </a:solidFill>
                <a:latin typeface="Times New Roman" pitchFamily="18" charset="0"/>
              </a:rPr>
              <a:t>Paint</a:t>
            </a:r>
            <a:r>
              <a:rPr lang="kk-KZ" b="1">
                <a:solidFill>
                  <a:srgbClr val="CD138B"/>
                </a:solidFill>
                <a:latin typeface="Times New Roman" pitchFamily="18" charset="0"/>
              </a:rPr>
              <a:t>  графикалық редакторының терезесі пайда болады.                                                                                                                                               </a:t>
            </a:r>
            <a:r>
              <a:rPr lang="kk-KZ" b="1" u="sng">
                <a:solidFill>
                  <a:srgbClr val="CD138B"/>
                </a:solidFill>
                <a:latin typeface="Times New Roman" pitchFamily="18" charset="0"/>
              </a:rPr>
              <a:t>Дәптермен жұмыс.</a:t>
            </a:r>
            <a:r>
              <a:rPr lang="kk-KZ" b="1">
                <a:solidFill>
                  <a:srgbClr val="CD138B"/>
                </a:solidFill>
                <a:latin typeface="Times New Roman" pitchFamily="18" charset="0"/>
              </a:rPr>
              <a:t>                                                                                                              </a:t>
            </a:r>
            <a:r>
              <a:rPr lang="kk-KZ" b="1" u="sng">
                <a:solidFill>
                  <a:srgbClr val="CD138B"/>
                </a:solidFill>
                <a:latin typeface="Times New Roman" pitchFamily="18" charset="0"/>
              </a:rPr>
              <a:t>Терезе элементтері:</a:t>
            </a:r>
            <a:r>
              <a:rPr lang="kk-KZ" b="1">
                <a:solidFill>
                  <a:srgbClr val="CD138B"/>
                </a:solidFill>
                <a:latin typeface="Times New Roman" pitchFamily="18" charset="0"/>
              </a:rPr>
              <a:t> Тақырып жолы, меню жолы, құрал – саймандар тақтасы, түстер палитрасы, жұмыс алаңы.</a:t>
            </a:r>
          </a:p>
          <a:p>
            <a:pPr>
              <a:spcBef>
                <a:spcPct val="50000"/>
              </a:spcBef>
            </a:pPr>
            <a:r>
              <a:rPr lang="kk-KZ" b="1">
                <a:solidFill>
                  <a:srgbClr val="CD138B"/>
                </a:solidFill>
                <a:latin typeface="Times New Roman" pitchFamily="18" charset="0"/>
              </a:rPr>
              <a:t>     </a:t>
            </a:r>
            <a:r>
              <a:rPr lang="kk-KZ" b="1" u="sng">
                <a:solidFill>
                  <a:srgbClr val="CD138B"/>
                </a:solidFill>
                <a:latin typeface="Times New Roman" pitchFamily="18" charset="0"/>
              </a:rPr>
              <a:t>Сурет салу 5 кезеңнен тұрады.</a:t>
            </a:r>
            <a:r>
              <a:rPr lang="kk-KZ" b="1">
                <a:solidFill>
                  <a:srgbClr val="CD138B"/>
                </a:solidFill>
                <a:latin typeface="Times New Roman" pitchFamily="18" charset="0"/>
              </a:rPr>
              <a:t>                                                                                                                   1. Құрал таңдау.                                                                                                                       2. Кисть түрін және типін таңдау                                                                                      3. Кескін түсін таңдау                                                                                                      4.Фон түсін таңдау                                                                                                               5. Сурет салу.                                                                                                                       </a:t>
            </a:r>
            <a:r>
              <a:rPr lang="kk-KZ" b="1" u="sng">
                <a:solidFill>
                  <a:srgbClr val="CD138B"/>
                </a:solidFill>
                <a:latin typeface="Times New Roman" pitchFamily="18" charset="0"/>
              </a:rPr>
              <a:t>Суретті сақтау:</a:t>
            </a:r>
            <a:r>
              <a:rPr lang="kk-KZ" b="1">
                <a:solidFill>
                  <a:srgbClr val="CD138B"/>
                </a:solidFill>
                <a:latin typeface="Times New Roman" pitchFamily="18" charset="0"/>
              </a:rPr>
              <a:t> бірінші рет сақтау үшін Файл – Сохранить как командасын   орындаймыз.        </a:t>
            </a:r>
            <a:r>
              <a:rPr lang="kk-KZ" b="1" u="sng">
                <a:solidFill>
                  <a:srgbClr val="CD138B"/>
                </a:solidFill>
                <a:latin typeface="Times New Roman" pitchFamily="18" charset="0"/>
              </a:rPr>
              <a:t>Суретті ашу:</a:t>
            </a:r>
            <a:r>
              <a:rPr lang="kk-KZ" b="1">
                <a:solidFill>
                  <a:srgbClr val="CD138B"/>
                </a:solidFill>
                <a:latin typeface="Times New Roman" pitchFamily="18" charset="0"/>
              </a:rPr>
              <a:t> Файл – Открыть</a:t>
            </a:r>
          </a:p>
          <a:p>
            <a:pPr>
              <a:spcBef>
                <a:spcPct val="50000"/>
              </a:spcBef>
            </a:pPr>
            <a:r>
              <a:rPr lang="kk-KZ" b="1">
                <a:solidFill>
                  <a:srgbClr val="CD138B"/>
                </a:solidFill>
                <a:latin typeface="Times New Roman" pitchFamily="18" charset="0"/>
              </a:rPr>
              <a:t>                               </a:t>
            </a:r>
            <a:r>
              <a:rPr lang="kk-KZ" b="1" u="sng">
                <a:solidFill>
                  <a:srgbClr val="CD138B"/>
                </a:solidFill>
                <a:latin typeface="Times New Roman" pitchFamily="18" charset="0"/>
              </a:rPr>
              <a:t>Экранды тазалау:</a:t>
            </a:r>
            <a:r>
              <a:rPr lang="kk-KZ" b="1">
                <a:solidFill>
                  <a:srgbClr val="CD138B"/>
                </a:solidFill>
                <a:latin typeface="Times New Roman" pitchFamily="18" charset="0"/>
              </a:rPr>
              <a:t> Рисунок – Очистить командасын орындау</a:t>
            </a:r>
            <a:r>
              <a:rPr lang="kk-KZ" b="1">
                <a:solidFill>
                  <a:srgbClr val="663300"/>
                </a:solidFill>
                <a:latin typeface="Times New Roman" pitchFamily="18" charset="0"/>
              </a:rPr>
              <a:t>                                                                                                                  </a:t>
            </a:r>
          </a:p>
          <a:p>
            <a:pPr>
              <a:spcBef>
                <a:spcPct val="50000"/>
              </a:spcBef>
            </a:pPr>
            <a:endParaRPr lang="ru-RU" b="1">
              <a:solidFill>
                <a:srgbClr val="6633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screen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23" name="AutoShape 7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391400" y="5562600"/>
            <a:ext cx="1752600" cy="1295400"/>
          </a:xfrm>
          <a:prstGeom prst="notchedRightArrow">
            <a:avLst>
              <a:gd name="adj1" fmla="val 50000"/>
              <a:gd name="adj2" fmla="val 3382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86024" name="WordArt 8"/>
          <p:cNvSpPr>
            <a:spLocks noChangeArrowheads="1" noChangeShapeType="1" noTextEdit="1"/>
          </p:cNvSpPr>
          <p:nvPr/>
        </p:nvSpPr>
        <p:spPr bwMode="auto">
          <a:xfrm>
            <a:off x="2819400" y="914400"/>
            <a:ext cx="2743200" cy="48768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latin typeface="Arial"/>
                <a:cs typeface="Arial"/>
              </a:rPr>
              <a:t>1</a:t>
            </a:r>
          </a:p>
        </p:txBody>
      </p:sp>
    </p:spTree>
  </p:cSld>
  <p:clrMapOvr>
    <a:masterClrMapping/>
  </p:clrMapOvr>
  <p:transition advTm="7312"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screen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7" name="AutoShape 103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467600" y="5562600"/>
            <a:ext cx="1676400" cy="1295400"/>
          </a:xfrm>
          <a:prstGeom prst="notchedRightArrow">
            <a:avLst>
              <a:gd name="adj1" fmla="val 50000"/>
              <a:gd name="adj2" fmla="val 3235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87048" name="WordArt 1032"/>
          <p:cNvSpPr>
            <a:spLocks noChangeArrowheads="1" noChangeShapeType="1" noTextEdit="1"/>
          </p:cNvSpPr>
          <p:nvPr/>
        </p:nvSpPr>
        <p:spPr bwMode="auto">
          <a:xfrm>
            <a:off x="2819400" y="914400"/>
            <a:ext cx="2743200" cy="48768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latin typeface="Arial"/>
                <a:cs typeface="Arial"/>
              </a:rPr>
              <a:t>0</a:t>
            </a:r>
          </a:p>
        </p:txBody>
      </p:sp>
    </p:spTree>
  </p:cSld>
  <p:clrMapOvr>
    <a:masterClrMapping/>
  </p:clrMapOvr>
  <p:transition advTm="7312"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screen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5" name="AutoShape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391400" y="5562600"/>
            <a:ext cx="1752600" cy="1295400"/>
          </a:xfrm>
          <a:prstGeom prst="notchedRightArrow">
            <a:avLst>
              <a:gd name="adj1" fmla="val 50000"/>
              <a:gd name="adj2" fmla="val 3382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29706" name="WordArt 10"/>
          <p:cNvSpPr>
            <a:spLocks noChangeArrowheads="1" noChangeShapeType="1" noTextEdit="1"/>
          </p:cNvSpPr>
          <p:nvPr/>
        </p:nvSpPr>
        <p:spPr bwMode="auto">
          <a:xfrm>
            <a:off x="2819400" y="914400"/>
            <a:ext cx="2743200" cy="48768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latin typeface="Arial"/>
                <a:cs typeface="Arial"/>
              </a:rPr>
              <a:t>1</a:t>
            </a:r>
          </a:p>
        </p:txBody>
      </p:sp>
    </p:spTree>
  </p:cSld>
  <p:clrMapOvr>
    <a:masterClrMapping/>
  </p:clrMapOvr>
  <p:transition advTm="7312"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screen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8" name="AutoShape 8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467600" y="5562600"/>
            <a:ext cx="1676400" cy="1295400"/>
          </a:xfrm>
          <a:prstGeom prst="notchedRightArrow">
            <a:avLst>
              <a:gd name="adj1" fmla="val 50000"/>
              <a:gd name="adj2" fmla="val 3235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30729" name="WordArt 9"/>
          <p:cNvSpPr>
            <a:spLocks noChangeArrowheads="1" noChangeShapeType="1" noTextEdit="1"/>
          </p:cNvSpPr>
          <p:nvPr/>
        </p:nvSpPr>
        <p:spPr bwMode="auto">
          <a:xfrm>
            <a:off x="2819400" y="914400"/>
            <a:ext cx="2743200" cy="48768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latin typeface="Arial"/>
                <a:cs typeface="Arial"/>
              </a:rPr>
              <a:t>0</a:t>
            </a:r>
          </a:p>
        </p:txBody>
      </p:sp>
    </p:spTree>
  </p:cSld>
  <p:clrMapOvr>
    <a:masterClrMapping/>
  </p:clrMapOvr>
  <p:transition advTm="7312"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screen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3" name="AutoShape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391400" y="5562600"/>
            <a:ext cx="1752600" cy="1295400"/>
          </a:xfrm>
          <a:prstGeom prst="notchedRightArrow">
            <a:avLst>
              <a:gd name="adj1" fmla="val 50000"/>
              <a:gd name="adj2" fmla="val 3382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31754" name="WordArt 10"/>
          <p:cNvSpPr>
            <a:spLocks noChangeArrowheads="1" noChangeShapeType="1" noTextEdit="1"/>
          </p:cNvSpPr>
          <p:nvPr/>
        </p:nvSpPr>
        <p:spPr bwMode="auto">
          <a:xfrm>
            <a:off x="2819400" y="914400"/>
            <a:ext cx="2743200" cy="48768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latin typeface="Arial"/>
                <a:cs typeface="Arial"/>
              </a:rPr>
              <a:t>1</a:t>
            </a:r>
          </a:p>
        </p:txBody>
      </p:sp>
    </p:spTree>
  </p:cSld>
  <p:clrMapOvr>
    <a:masterClrMapping/>
  </p:clrMapOvr>
  <p:transition advTm="7312"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screen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7" name="AutoShape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467600" y="5562600"/>
            <a:ext cx="1676400" cy="1295400"/>
          </a:xfrm>
          <a:prstGeom prst="notchedRightArrow">
            <a:avLst>
              <a:gd name="adj1" fmla="val 50000"/>
              <a:gd name="adj2" fmla="val 3235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32778" name="WordArt 10"/>
          <p:cNvSpPr>
            <a:spLocks noChangeArrowheads="1" noChangeShapeType="1" noTextEdit="1"/>
          </p:cNvSpPr>
          <p:nvPr/>
        </p:nvSpPr>
        <p:spPr bwMode="auto">
          <a:xfrm>
            <a:off x="2819400" y="914400"/>
            <a:ext cx="2743200" cy="48768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latin typeface="Arial"/>
                <a:cs typeface="Arial"/>
              </a:rPr>
              <a:t>0</a:t>
            </a:r>
          </a:p>
        </p:txBody>
      </p:sp>
    </p:spTree>
  </p:cSld>
  <p:clrMapOvr>
    <a:masterClrMapping/>
  </p:clrMapOvr>
  <p:transition advTm="7312"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screen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01" name="AutoShape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391400" y="5562600"/>
            <a:ext cx="1752600" cy="1295400"/>
          </a:xfrm>
          <a:prstGeom prst="notchedRightArrow">
            <a:avLst>
              <a:gd name="adj1" fmla="val 50000"/>
              <a:gd name="adj2" fmla="val 3382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33802" name="WordArt 10"/>
          <p:cNvSpPr>
            <a:spLocks noChangeArrowheads="1" noChangeShapeType="1" noTextEdit="1"/>
          </p:cNvSpPr>
          <p:nvPr/>
        </p:nvSpPr>
        <p:spPr bwMode="auto">
          <a:xfrm>
            <a:off x="2819400" y="914400"/>
            <a:ext cx="2743200" cy="48768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latin typeface="Arial"/>
                <a:cs typeface="Arial"/>
              </a:rPr>
              <a:t>1</a:t>
            </a:r>
          </a:p>
        </p:txBody>
      </p:sp>
    </p:spTree>
  </p:cSld>
  <p:clrMapOvr>
    <a:masterClrMapping/>
  </p:clrMapOvr>
  <p:transition advTm="7312"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screen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5" name="AutoShape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467600" y="5562600"/>
            <a:ext cx="1676400" cy="1295400"/>
          </a:xfrm>
          <a:prstGeom prst="notchedRightArrow">
            <a:avLst>
              <a:gd name="adj1" fmla="val 50000"/>
              <a:gd name="adj2" fmla="val 3235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34826" name="WordArt 10"/>
          <p:cNvSpPr>
            <a:spLocks noChangeArrowheads="1" noChangeShapeType="1" noTextEdit="1"/>
          </p:cNvSpPr>
          <p:nvPr/>
        </p:nvSpPr>
        <p:spPr bwMode="auto">
          <a:xfrm>
            <a:off x="2819400" y="914400"/>
            <a:ext cx="2743200" cy="48768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latin typeface="Arial"/>
                <a:cs typeface="Arial"/>
              </a:rPr>
              <a:t>0</a:t>
            </a:r>
          </a:p>
        </p:txBody>
      </p:sp>
    </p:spTree>
  </p:cSld>
  <p:clrMapOvr>
    <a:masterClrMapping/>
  </p:clrMapOvr>
  <p:transition advTm="7312"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screen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9" name="AutoShape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391400" y="5562600"/>
            <a:ext cx="1752600" cy="1295400"/>
          </a:xfrm>
          <a:prstGeom prst="notchedRightArrow">
            <a:avLst>
              <a:gd name="adj1" fmla="val 50000"/>
              <a:gd name="adj2" fmla="val 3382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35850" name="WordArt 10"/>
          <p:cNvSpPr>
            <a:spLocks noChangeArrowheads="1" noChangeShapeType="1" noTextEdit="1"/>
          </p:cNvSpPr>
          <p:nvPr/>
        </p:nvSpPr>
        <p:spPr bwMode="auto">
          <a:xfrm>
            <a:off x="2819400" y="914400"/>
            <a:ext cx="2743200" cy="48768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latin typeface="Arial"/>
                <a:cs typeface="Arial"/>
              </a:rPr>
              <a:t>1</a:t>
            </a:r>
          </a:p>
        </p:txBody>
      </p:sp>
    </p:spTree>
  </p:cSld>
  <p:clrMapOvr>
    <a:masterClrMapping/>
  </p:clrMapOvr>
  <p:transition advTm="7312"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screen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73" name="AutoShape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467600" y="5562600"/>
            <a:ext cx="1676400" cy="1295400"/>
          </a:xfrm>
          <a:prstGeom prst="notchedRightArrow">
            <a:avLst>
              <a:gd name="adj1" fmla="val 50000"/>
              <a:gd name="adj2" fmla="val 3235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36874" name="WordArt 10"/>
          <p:cNvSpPr>
            <a:spLocks noChangeArrowheads="1" noChangeShapeType="1" noTextEdit="1"/>
          </p:cNvSpPr>
          <p:nvPr/>
        </p:nvSpPr>
        <p:spPr bwMode="auto">
          <a:xfrm>
            <a:off x="2819400" y="914400"/>
            <a:ext cx="2743200" cy="48768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latin typeface="Arial"/>
                <a:cs typeface="Arial"/>
              </a:rPr>
              <a:t>0</a:t>
            </a:r>
          </a:p>
        </p:txBody>
      </p:sp>
    </p:spTree>
  </p:cSld>
  <p:clrMapOvr>
    <a:masterClrMapping/>
  </p:clrMapOvr>
  <p:transition advTm="7312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87747" name="Picture 3" descr="Это лишь изображение шаблона. Нажмите кнопку &quot;Загрузить&quot;, чтобы загрузить шаблон.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screen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  <a:ln/>
        </p:spPr>
      </p:pic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504825" y="290513"/>
            <a:ext cx="2159000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kk-KZ"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1. Тақырып жолы</a:t>
            </a:r>
            <a:endParaRPr lang="ru-RU">
              <a:solidFill>
                <a:srgbClr val="A5002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611188" y="620713"/>
            <a:ext cx="7920037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755650" y="1557338"/>
            <a:ext cx="784860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7763" name="Rectangle 5"/>
          <p:cNvSpPr>
            <a:spLocks noChangeArrowheads="1"/>
          </p:cNvSpPr>
          <p:nvPr/>
        </p:nvSpPr>
        <p:spPr bwMode="auto">
          <a:xfrm>
            <a:off x="539750" y="1125538"/>
            <a:ext cx="52562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k-KZ" b="1">
                <a:solidFill>
                  <a:srgbClr val="CC0000"/>
                </a:solidFill>
                <a:latin typeface="Arial" charset="0"/>
                <a:cs typeface="Arial" charset="0"/>
              </a:rPr>
              <a:t>2. Меню қатары немесе мәзір жолағы</a:t>
            </a:r>
            <a:endParaRPr lang="ru-RU" b="1">
              <a:solidFill>
                <a:srgbClr val="CC0000"/>
              </a:solidFill>
              <a:latin typeface="Arial" charset="0"/>
              <a:cs typeface="Arial" charset="0"/>
            </a:endParaRPr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5" cstate="screen"/>
          <a:srcRect/>
          <a:stretch>
            <a:fillRect/>
          </a:stretch>
        </p:blipFill>
        <p:spPr bwMode="auto">
          <a:xfrm>
            <a:off x="2987675" y="2133600"/>
            <a:ext cx="2735263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6" cstate="screen"/>
          <a:srcRect/>
          <a:stretch>
            <a:fillRect/>
          </a:stretch>
        </p:blipFill>
        <p:spPr bwMode="auto">
          <a:xfrm>
            <a:off x="3348038" y="3860800"/>
            <a:ext cx="381635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7" cstate="screen"/>
          <a:srcRect/>
          <a:stretch>
            <a:fillRect/>
          </a:stretch>
        </p:blipFill>
        <p:spPr bwMode="auto">
          <a:xfrm>
            <a:off x="3348038" y="5013325"/>
            <a:ext cx="4249737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5435600" y="5589588"/>
            <a:ext cx="251936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kk-KZ" b="1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Arial" charset="0"/>
              </a:rPr>
              <a:t>6. Құралдар тақтасы</a:t>
            </a:r>
            <a:endParaRPr lang="ru-RU" b="1">
              <a:solidFill>
                <a:srgbClr val="CC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8" cstate="screen"/>
          <a:srcRect/>
          <a:stretch>
            <a:fillRect/>
          </a:stretch>
        </p:blipFill>
        <p:spPr bwMode="auto">
          <a:xfrm>
            <a:off x="8172450" y="2997200"/>
            <a:ext cx="504825" cy="295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250825" y="2205038"/>
            <a:ext cx="2592388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kk-KZ" sz="2000" b="1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Arial" charset="0"/>
              </a:rPr>
              <a:t>3. Сурет салу алаңы</a:t>
            </a:r>
            <a:endParaRPr lang="ru-RU" sz="2000" b="1">
              <a:solidFill>
                <a:srgbClr val="CC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468313" y="3573463"/>
            <a:ext cx="2808287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kk-KZ" b="1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4. Түстер палитрасы</a:t>
            </a:r>
            <a:endParaRPr lang="ru-RU" b="1">
              <a:solidFill>
                <a:srgbClr val="CC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971550" y="4724400"/>
            <a:ext cx="20891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kk-KZ" b="1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5. Сырғытпа</a:t>
            </a:r>
            <a:endParaRPr lang="ru-RU" b="1">
              <a:solidFill>
                <a:srgbClr val="CC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"/>
                            </p:stCondLst>
                            <p:childTnLst>
                              <p:par>
                                <p:cTn id="4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3" dur="80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4" dur="80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80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5122" grpId="0"/>
      <p:bldP spid="6146" grpId="0"/>
      <p:bldP spid="7170" grpId="0"/>
      <p:bldP spid="8194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screen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7" name="AutoShape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391400" y="5562600"/>
            <a:ext cx="1752600" cy="1295400"/>
          </a:xfrm>
          <a:prstGeom prst="notchedRightArrow">
            <a:avLst>
              <a:gd name="adj1" fmla="val 50000"/>
              <a:gd name="adj2" fmla="val 3382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37898" name="WordArt 10"/>
          <p:cNvSpPr>
            <a:spLocks noChangeArrowheads="1" noChangeShapeType="1" noTextEdit="1"/>
          </p:cNvSpPr>
          <p:nvPr/>
        </p:nvSpPr>
        <p:spPr bwMode="auto">
          <a:xfrm>
            <a:off x="2819400" y="914400"/>
            <a:ext cx="2743200" cy="48768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latin typeface="Arial"/>
                <a:cs typeface="Arial"/>
              </a:rPr>
              <a:t>1</a:t>
            </a:r>
          </a:p>
        </p:txBody>
      </p:sp>
    </p:spTree>
  </p:cSld>
  <p:clrMapOvr>
    <a:masterClrMapping/>
  </p:clrMapOvr>
  <p:transition advTm="7312"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screen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21" name="AutoShape 1033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467600" y="5562600"/>
            <a:ext cx="1676400" cy="1295400"/>
          </a:xfrm>
          <a:prstGeom prst="notchedRightArrow">
            <a:avLst>
              <a:gd name="adj1" fmla="val 50000"/>
              <a:gd name="adj2" fmla="val 3235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38924" name="WordArt 1036"/>
          <p:cNvSpPr>
            <a:spLocks noChangeArrowheads="1" noChangeShapeType="1" noTextEdit="1"/>
          </p:cNvSpPr>
          <p:nvPr/>
        </p:nvSpPr>
        <p:spPr bwMode="auto">
          <a:xfrm>
            <a:off x="4217988" y="2119313"/>
            <a:ext cx="1912937" cy="3128962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13139"/>
              </a:avLst>
            </a:prstTxWarp>
          </a:bodyPr>
          <a:lstStyle/>
          <a:p>
            <a:pPr algn="ctr"/>
            <a:r>
              <a:rPr lang="ru-RU" sz="9600" b="1" kern="10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chemeClr val="accent1"/>
                </a:solidFill>
                <a:latin typeface="Arial"/>
                <a:cs typeface="Arial"/>
              </a:rPr>
              <a:t>1</a:t>
            </a:r>
          </a:p>
        </p:txBody>
      </p:sp>
    </p:spTree>
  </p:cSld>
  <p:clrMapOvr>
    <a:masterClrMapping/>
  </p:clrMapOvr>
  <p:transition advTm="7312"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FFFF"/>
            </a:gs>
            <a:gs pos="50000">
              <a:srgbClr val="FFFFFF"/>
            </a:gs>
            <a:gs pos="100000">
              <a:srgbClr val="00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AutoShape 3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667625" y="5805488"/>
            <a:ext cx="1476375" cy="1052512"/>
          </a:xfrm>
          <a:prstGeom prst="notchedRightArrow">
            <a:avLst>
              <a:gd name="adj1" fmla="val 50000"/>
              <a:gd name="adj2" fmla="val 3506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533400" y="533400"/>
            <a:ext cx="8458200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US" altLang="ko-KR" sz="4000" b="1" i="0">
              <a:latin typeface="Times New Roman" pitchFamily="18" charset="0"/>
              <a:ea typeface="굴림" charset="-127"/>
            </a:endParaRPr>
          </a:p>
          <a:p>
            <a:pPr eaLnBrk="0" hangingPunct="0"/>
            <a:endParaRPr lang="en-US" altLang="ko-KR" sz="4000" b="1" i="0">
              <a:latin typeface="Times New Roman" pitchFamily="18" charset="0"/>
              <a:ea typeface="굴림" charset="-127"/>
            </a:endParaRPr>
          </a:p>
          <a:p>
            <a:pPr algn="ctr" eaLnBrk="0" hangingPunct="0"/>
            <a:r>
              <a:rPr lang="en-US" altLang="ko-KR" sz="6000" b="1">
                <a:solidFill>
                  <a:srgbClr val="FF00FF"/>
                </a:solidFill>
                <a:latin typeface="KZ Times New Roman" pitchFamily="18" charset="0"/>
                <a:ea typeface="굴림" charset="-127"/>
              </a:rPr>
              <a:t>Жарайсыз,</a:t>
            </a:r>
          </a:p>
          <a:p>
            <a:pPr algn="ctr" eaLnBrk="0" hangingPunct="0"/>
            <a:r>
              <a:rPr lang="en-US" altLang="ko-KR" sz="6000" b="1">
                <a:solidFill>
                  <a:srgbClr val="FF00FF"/>
                </a:solidFill>
                <a:latin typeface="KZ Times New Roman" pitchFamily="18" charset="0"/>
                <a:ea typeface="굴림" charset="-127"/>
              </a:rPr>
              <a:t>жауабыңыз  дұрыс</a:t>
            </a:r>
            <a:endParaRPr lang="ru-RU" sz="4000" b="1">
              <a:solidFill>
                <a:srgbClr val="FF00FF"/>
              </a:solidFill>
              <a:latin typeface="Times New Roman" pitchFamily="18" charset="0"/>
            </a:endParaRPr>
          </a:p>
          <a:p>
            <a:pPr eaLnBrk="0" hangingPunct="0"/>
            <a:endParaRPr lang="ru-RU" sz="2800">
              <a:solidFill>
                <a:srgbClr val="FF00FF"/>
              </a:solidFill>
              <a:latin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ransition advTm="7312"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0">
          <a:gsLst>
            <a:gs pos="0">
              <a:srgbClr val="FF47FF"/>
            </a:gs>
            <a:gs pos="100000">
              <a:srgbClr val="1B0BEF"/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AutoShape 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740650" y="5805488"/>
            <a:ext cx="1403350" cy="1052512"/>
          </a:xfrm>
          <a:prstGeom prst="notchedRightArrow">
            <a:avLst>
              <a:gd name="adj1" fmla="val 50000"/>
              <a:gd name="adj2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11776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81000" y="381000"/>
            <a:ext cx="8458200" cy="6172200"/>
          </a:xfrm>
          <a:noFill/>
          <a:ln/>
        </p:spPr>
        <p:txBody>
          <a:bodyPr/>
          <a:lstStyle/>
          <a:p>
            <a:endParaRPr lang="en-US" altLang="ko-KR" sz="4000" b="1">
              <a:ea typeface="굴림" charset="-127"/>
            </a:endParaRPr>
          </a:p>
          <a:p>
            <a:endParaRPr lang="en-US" altLang="ko-KR" sz="4000" b="1">
              <a:ea typeface="굴림" charset="-127"/>
            </a:endParaRPr>
          </a:p>
          <a:p>
            <a:r>
              <a:rPr lang="en-US" altLang="ko-KR" sz="6000" b="1" i="1">
                <a:latin typeface="KZ Times New Roman" pitchFamily="18" charset="0"/>
                <a:ea typeface="굴림" charset="-127"/>
              </a:rPr>
              <a:t>Қателестіңіз ,</a:t>
            </a:r>
          </a:p>
          <a:p>
            <a:r>
              <a:rPr lang="en-US" altLang="ko-KR" sz="6000" b="1" i="1">
                <a:latin typeface="KZ Times New Roman" pitchFamily="18" charset="0"/>
                <a:ea typeface="굴림" charset="-127"/>
              </a:rPr>
              <a:t>жауап дұрыс емес</a:t>
            </a:r>
            <a:endParaRPr lang="ru-RU" sz="4000" b="1" i="1">
              <a:latin typeface="KZ Times New Roman" pitchFamily="18" charset="0"/>
            </a:endParaRPr>
          </a:p>
          <a:p>
            <a:endParaRPr lang="ru-RU" sz="2800" i="1">
              <a:latin typeface="KZ 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ransition advTm="7312"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00FF"/>
            </a:gs>
            <a:gs pos="50000">
              <a:srgbClr val="1B0BEF"/>
            </a:gs>
            <a:gs pos="100000">
              <a:srgbClr val="FF00FF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AutoShape 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740650" y="5805488"/>
            <a:ext cx="1403350" cy="1052512"/>
          </a:xfrm>
          <a:prstGeom prst="notchedRightArrow">
            <a:avLst>
              <a:gd name="adj1" fmla="val 50000"/>
              <a:gd name="adj2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118787" name="Rectangle 3"/>
          <p:cNvSpPr>
            <a:spLocks noChangeArrowheads="1"/>
          </p:cNvSpPr>
          <p:nvPr/>
        </p:nvSpPr>
        <p:spPr bwMode="auto">
          <a:xfrm>
            <a:off x="533400" y="533400"/>
            <a:ext cx="8458200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US" altLang="ko-KR" sz="4000" b="1" i="0">
              <a:latin typeface="Times New Roman" pitchFamily="18" charset="0"/>
              <a:ea typeface="굴림" charset="-127"/>
            </a:endParaRPr>
          </a:p>
          <a:p>
            <a:pPr eaLnBrk="0" hangingPunct="0"/>
            <a:endParaRPr lang="en-US" altLang="ko-KR" sz="4000" b="1" i="0">
              <a:latin typeface="Times New Roman" pitchFamily="18" charset="0"/>
              <a:ea typeface="굴림" charset="-127"/>
            </a:endParaRPr>
          </a:p>
          <a:p>
            <a:pPr algn="ctr" eaLnBrk="0" hangingPunct="0"/>
            <a:r>
              <a:rPr lang="en-US" altLang="ko-KR" sz="6000" b="1">
                <a:solidFill>
                  <a:srgbClr val="FF00FF"/>
                </a:solidFill>
                <a:latin typeface="KZ Times New Roman" pitchFamily="18" charset="0"/>
                <a:ea typeface="굴림" charset="-127"/>
              </a:rPr>
              <a:t>Жарайсыз,</a:t>
            </a:r>
          </a:p>
          <a:p>
            <a:pPr algn="ctr" eaLnBrk="0" hangingPunct="0"/>
            <a:r>
              <a:rPr lang="en-US" altLang="ko-KR" sz="6000" b="1">
                <a:solidFill>
                  <a:srgbClr val="FF00FF"/>
                </a:solidFill>
                <a:latin typeface="KZ Times New Roman" pitchFamily="18" charset="0"/>
                <a:ea typeface="굴림" charset="-127"/>
              </a:rPr>
              <a:t>жауабыңыз  дұрыс</a:t>
            </a:r>
            <a:endParaRPr lang="ru-RU" sz="4000" b="1">
              <a:solidFill>
                <a:srgbClr val="FF00FF"/>
              </a:solidFill>
              <a:latin typeface="Times New Roman" pitchFamily="18" charset="0"/>
            </a:endParaRPr>
          </a:p>
          <a:p>
            <a:pPr eaLnBrk="0" hangingPunct="0"/>
            <a:endParaRPr lang="ru-RU" sz="2800">
              <a:solidFill>
                <a:srgbClr val="FF00FF"/>
              </a:solidFill>
              <a:latin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ransition advTm="7312"/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50000">
              <a:srgbClr val="00FFFF"/>
            </a:gs>
            <a:gs pos="100000">
              <a:schemeClr val="tx2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AutoShape 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740650" y="5805488"/>
            <a:ext cx="1403350" cy="1052512"/>
          </a:xfrm>
          <a:prstGeom prst="notchedRightArrow">
            <a:avLst>
              <a:gd name="adj1" fmla="val 50000"/>
              <a:gd name="adj2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11981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81000" y="381000"/>
            <a:ext cx="8458200" cy="6172200"/>
          </a:xfrm>
          <a:noFill/>
          <a:ln/>
        </p:spPr>
        <p:txBody>
          <a:bodyPr/>
          <a:lstStyle/>
          <a:p>
            <a:endParaRPr lang="en-US" altLang="ko-KR" sz="4000" b="1">
              <a:ea typeface="굴림" charset="-127"/>
            </a:endParaRPr>
          </a:p>
          <a:p>
            <a:endParaRPr lang="en-US" altLang="ko-KR" sz="4000" b="1">
              <a:ea typeface="굴림" charset="-127"/>
            </a:endParaRPr>
          </a:p>
          <a:p>
            <a:r>
              <a:rPr lang="en-US" altLang="ko-KR" sz="6000" b="1" i="1">
                <a:latin typeface="KZ Times New Roman" pitchFamily="18" charset="0"/>
                <a:ea typeface="굴림" charset="-127"/>
              </a:rPr>
              <a:t>Қателестіңіз ,</a:t>
            </a:r>
          </a:p>
          <a:p>
            <a:r>
              <a:rPr lang="en-US" altLang="ko-KR" sz="6000" b="1" i="1">
                <a:latin typeface="KZ Times New Roman" pitchFamily="18" charset="0"/>
                <a:ea typeface="굴림" charset="-127"/>
              </a:rPr>
              <a:t>жауап дұрыс емес</a:t>
            </a:r>
            <a:endParaRPr lang="ru-RU" sz="4000" b="1" i="1">
              <a:latin typeface="KZ Times New Roman" pitchFamily="18" charset="0"/>
            </a:endParaRPr>
          </a:p>
          <a:p>
            <a:endParaRPr lang="ru-RU" sz="2800" i="1">
              <a:latin typeface="KZ 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ransition advTm="7312"/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47FF"/>
            </a:gs>
            <a:gs pos="100000">
              <a:srgbClr val="1B0BEF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AutoShape 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740650" y="5805488"/>
            <a:ext cx="1403350" cy="1052512"/>
          </a:xfrm>
          <a:prstGeom prst="notchedRightArrow">
            <a:avLst>
              <a:gd name="adj1" fmla="val 50000"/>
              <a:gd name="adj2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120835" name="Rectangle 3"/>
          <p:cNvSpPr>
            <a:spLocks noChangeArrowheads="1"/>
          </p:cNvSpPr>
          <p:nvPr/>
        </p:nvSpPr>
        <p:spPr bwMode="auto">
          <a:xfrm>
            <a:off x="533400" y="533400"/>
            <a:ext cx="8458200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US" altLang="ko-KR" sz="4000" b="1" i="0">
              <a:latin typeface="Times New Roman" pitchFamily="18" charset="0"/>
              <a:ea typeface="굴림" charset="-127"/>
            </a:endParaRPr>
          </a:p>
          <a:p>
            <a:pPr eaLnBrk="0" hangingPunct="0"/>
            <a:endParaRPr lang="en-US" altLang="ko-KR" sz="4000" b="1" i="0">
              <a:latin typeface="Times New Roman" pitchFamily="18" charset="0"/>
              <a:ea typeface="굴림" charset="-127"/>
            </a:endParaRPr>
          </a:p>
          <a:p>
            <a:pPr algn="ctr" eaLnBrk="0" hangingPunct="0"/>
            <a:r>
              <a:rPr lang="en-US" altLang="ko-KR" sz="6000" b="1">
                <a:solidFill>
                  <a:srgbClr val="FF00FF"/>
                </a:solidFill>
                <a:latin typeface="KZ Times New Roman" pitchFamily="18" charset="0"/>
                <a:ea typeface="굴림" charset="-127"/>
              </a:rPr>
              <a:t>Жарайсыз,</a:t>
            </a:r>
          </a:p>
          <a:p>
            <a:pPr algn="ctr" eaLnBrk="0" hangingPunct="0"/>
            <a:r>
              <a:rPr lang="en-US" altLang="ko-KR" sz="6000" b="1">
                <a:solidFill>
                  <a:srgbClr val="FF00FF"/>
                </a:solidFill>
                <a:latin typeface="KZ Times New Roman" pitchFamily="18" charset="0"/>
                <a:ea typeface="굴림" charset="-127"/>
              </a:rPr>
              <a:t>жауабыңыз  дұрыс</a:t>
            </a:r>
            <a:endParaRPr lang="ru-RU" sz="4000" b="1">
              <a:solidFill>
                <a:srgbClr val="FF00FF"/>
              </a:solidFill>
              <a:latin typeface="Times New Roman" pitchFamily="18" charset="0"/>
            </a:endParaRPr>
          </a:p>
          <a:p>
            <a:pPr eaLnBrk="0" hangingPunct="0"/>
            <a:endParaRPr lang="ru-RU" sz="2800">
              <a:solidFill>
                <a:schemeClr val="accent1"/>
              </a:solidFill>
              <a:latin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ransition advTm="7312"/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50000">
              <a:srgbClr val="FF47FF"/>
            </a:gs>
            <a:gs pos="100000">
              <a:srgbClr val="FFFFFF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AutoShape 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740650" y="5805488"/>
            <a:ext cx="1403350" cy="1052512"/>
          </a:xfrm>
          <a:prstGeom prst="notchedRightArrow">
            <a:avLst>
              <a:gd name="adj1" fmla="val 50000"/>
              <a:gd name="adj2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12186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81000" y="381000"/>
            <a:ext cx="8458200" cy="6172200"/>
          </a:xfrm>
          <a:noFill/>
          <a:ln/>
        </p:spPr>
        <p:txBody>
          <a:bodyPr/>
          <a:lstStyle/>
          <a:p>
            <a:endParaRPr lang="en-US" altLang="ko-KR" sz="4000" b="1">
              <a:ea typeface="굴림" charset="-127"/>
            </a:endParaRPr>
          </a:p>
          <a:p>
            <a:endParaRPr lang="en-US" altLang="ko-KR" sz="4000" b="1">
              <a:ea typeface="굴림" charset="-127"/>
            </a:endParaRPr>
          </a:p>
          <a:p>
            <a:r>
              <a:rPr lang="en-US" altLang="ko-KR" sz="6000" b="1" i="1">
                <a:latin typeface="KZ Times New Roman" pitchFamily="18" charset="0"/>
                <a:ea typeface="굴림" charset="-127"/>
              </a:rPr>
              <a:t>Қателестіңіз ,</a:t>
            </a:r>
          </a:p>
          <a:p>
            <a:r>
              <a:rPr lang="en-US" altLang="ko-KR" sz="6000" b="1" i="1">
                <a:latin typeface="KZ Times New Roman" pitchFamily="18" charset="0"/>
                <a:ea typeface="굴림" charset="-127"/>
              </a:rPr>
              <a:t>жауап дұрыс емес</a:t>
            </a:r>
            <a:endParaRPr lang="ru-RU" sz="4000" b="1" i="1">
              <a:latin typeface="KZ Times New Roman" pitchFamily="18" charset="0"/>
            </a:endParaRPr>
          </a:p>
          <a:p>
            <a:endParaRPr lang="ru-RU" sz="2800" i="1">
              <a:latin typeface="KZ 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ransition advTm="7312"/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FFFF"/>
            </a:gs>
            <a:gs pos="100000">
              <a:srgbClr val="FFFF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AutoShape 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812088" y="5805488"/>
            <a:ext cx="1331912" cy="1052512"/>
          </a:xfrm>
          <a:prstGeom prst="notchedRightArrow">
            <a:avLst>
              <a:gd name="adj1" fmla="val 50000"/>
              <a:gd name="adj2" fmla="val 3163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122883" name="Rectangle 3"/>
          <p:cNvSpPr>
            <a:spLocks noChangeArrowheads="1"/>
          </p:cNvSpPr>
          <p:nvPr/>
        </p:nvSpPr>
        <p:spPr bwMode="auto">
          <a:xfrm>
            <a:off x="533400" y="533400"/>
            <a:ext cx="8458200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US" altLang="ko-KR" sz="4000" b="1" i="0">
              <a:latin typeface="Times New Roman" pitchFamily="18" charset="0"/>
              <a:ea typeface="굴림" charset="-127"/>
            </a:endParaRPr>
          </a:p>
          <a:p>
            <a:pPr eaLnBrk="0" hangingPunct="0"/>
            <a:endParaRPr lang="en-US" altLang="ko-KR" sz="4000" b="1" i="0">
              <a:latin typeface="Times New Roman" pitchFamily="18" charset="0"/>
              <a:ea typeface="굴림" charset="-127"/>
            </a:endParaRPr>
          </a:p>
          <a:p>
            <a:pPr algn="ctr" eaLnBrk="0" hangingPunct="0"/>
            <a:r>
              <a:rPr lang="en-US" altLang="ko-KR" sz="6000" b="1">
                <a:solidFill>
                  <a:srgbClr val="FF00FF"/>
                </a:solidFill>
                <a:latin typeface="KZ Times New Roman" pitchFamily="18" charset="0"/>
                <a:ea typeface="굴림" charset="-127"/>
              </a:rPr>
              <a:t>Жарайсыз,</a:t>
            </a:r>
          </a:p>
          <a:p>
            <a:pPr algn="ctr" eaLnBrk="0" hangingPunct="0"/>
            <a:r>
              <a:rPr lang="en-US" altLang="ko-KR" sz="6000" b="1">
                <a:solidFill>
                  <a:srgbClr val="FF00FF"/>
                </a:solidFill>
                <a:latin typeface="KZ Times New Roman" pitchFamily="18" charset="0"/>
                <a:ea typeface="굴림" charset="-127"/>
              </a:rPr>
              <a:t>жауабыңыз  дұрыс</a:t>
            </a:r>
            <a:endParaRPr lang="ru-RU" sz="4000" b="1">
              <a:solidFill>
                <a:srgbClr val="FF00FF"/>
              </a:solidFill>
              <a:latin typeface="Times New Roman" pitchFamily="18" charset="0"/>
            </a:endParaRPr>
          </a:p>
          <a:p>
            <a:pPr eaLnBrk="0" hangingPunct="0"/>
            <a:endParaRPr lang="ru-RU" sz="2800">
              <a:solidFill>
                <a:srgbClr val="FF00FF"/>
              </a:solidFill>
              <a:latin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ransition advTm="7312"/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47FF"/>
            </a:gs>
            <a:gs pos="100000">
              <a:srgbClr val="1B0BEF"/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AutoShape 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740650" y="5734050"/>
            <a:ext cx="1403350" cy="1123950"/>
          </a:xfrm>
          <a:prstGeom prst="notchedRightArrow">
            <a:avLst>
              <a:gd name="adj1" fmla="val 50000"/>
              <a:gd name="adj2" fmla="val 3121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12390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81000" y="381000"/>
            <a:ext cx="8458200" cy="6172200"/>
          </a:xfrm>
          <a:noFill/>
          <a:ln/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endParaRPr lang="en-US" altLang="ko-KR" sz="4000" b="1">
              <a:ea typeface="굴림" charset="-127"/>
            </a:endParaRPr>
          </a:p>
          <a:p>
            <a:endParaRPr lang="en-US" altLang="ko-KR" sz="4000" b="1">
              <a:ea typeface="굴림" charset="-127"/>
            </a:endParaRPr>
          </a:p>
          <a:p>
            <a:r>
              <a:rPr lang="en-US" altLang="ko-KR" sz="6000" b="1" i="1">
                <a:latin typeface="KZ Times New Roman" pitchFamily="18" charset="0"/>
                <a:ea typeface="굴림" charset="-127"/>
              </a:rPr>
              <a:t>Қателестіңіз ,</a:t>
            </a:r>
          </a:p>
          <a:p>
            <a:r>
              <a:rPr lang="en-US" altLang="ko-KR" sz="6000" b="1" i="1">
                <a:latin typeface="KZ Times New Roman" pitchFamily="18" charset="0"/>
                <a:ea typeface="굴림" charset="-127"/>
              </a:rPr>
              <a:t>жауап дұрыс емес</a:t>
            </a:r>
            <a:endParaRPr lang="ru-RU" sz="4000" b="1" i="1">
              <a:latin typeface="KZ Times New Roman" pitchFamily="18" charset="0"/>
            </a:endParaRPr>
          </a:p>
          <a:p>
            <a:endParaRPr lang="ru-RU" sz="2800" i="1">
              <a:latin typeface="KZ 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ransition advTm="7312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5155" name="Рисунок 2" descr="backgrounds_00043.gif"/>
          <p:cNvPicPr>
            <a:picLocks noChangeAspect="1"/>
          </p:cNvPicPr>
          <p:nvPr>
            <p:ph type="body" idx="1"/>
          </p:nvPr>
        </p:nvPicPr>
        <p:blipFill>
          <a:blip r:embed="rId2" cstate="screen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  <a:ln/>
        </p:spPr>
      </p:pic>
      <p:pic>
        <p:nvPicPr>
          <p:cNvPr id="305156" name="Picture 4" descr="палитра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1116013" y="4365625"/>
            <a:ext cx="6119812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05157" name="Line 5"/>
          <p:cNvSpPr>
            <a:spLocks noChangeShapeType="1"/>
          </p:cNvSpPr>
          <p:nvPr/>
        </p:nvSpPr>
        <p:spPr bwMode="auto">
          <a:xfrm flipV="1">
            <a:off x="1619250" y="2781300"/>
            <a:ext cx="3600450" cy="2232025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5158" name="Line 6"/>
          <p:cNvSpPr>
            <a:spLocks noChangeShapeType="1"/>
          </p:cNvSpPr>
          <p:nvPr/>
        </p:nvSpPr>
        <p:spPr bwMode="auto">
          <a:xfrm flipV="1">
            <a:off x="1403350" y="2997200"/>
            <a:ext cx="865188" cy="1800225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5159" name="Line 7"/>
          <p:cNvSpPr>
            <a:spLocks noChangeShapeType="1"/>
          </p:cNvSpPr>
          <p:nvPr/>
        </p:nvSpPr>
        <p:spPr bwMode="auto">
          <a:xfrm>
            <a:off x="4643438" y="5013325"/>
            <a:ext cx="576262" cy="10795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5160" name="Text Box 8"/>
          <p:cNvSpPr txBox="1">
            <a:spLocks noChangeArrowheads="1"/>
          </p:cNvSpPr>
          <p:nvPr/>
        </p:nvSpPr>
        <p:spPr bwMode="auto">
          <a:xfrm>
            <a:off x="1979613" y="2492375"/>
            <a:ext cx="3529012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b="1"/>
              <a:t>Кескін түсі</a:t>
            </a:r>
            <a:endParaRPr lang="ru-RU" b="1"/>
          </a:p>
        </p:txBody>
      </p:sp>
      <p:sp>
        <p:nvSpPr>
          <p:cNvPr id="305161" name="Text Box 9"/>
          <p:cNvSpPr txBox="1">
            <a:spLocks noChangeArrowheads="1"/>
          </p:cNvSpPr>
          <p:nvPr/>
        </p:nvSpPr>
        <p:spPr bwMode="auto">
          <a:xfrm>
            <a:off x="5148263" y="2349500"/>
            <a:ext cx="2879725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b="1">
                <a:solidFill>
                  <a:schemeClr val="tx2"/>
                </a:solidFill>
              </a:rPr>
              <a:t>Фон түсі</a:t>
            </a:r>
            <a:endParaRPr lang="ru-RU" b="1">
              <a:solidFill>
                <a:schemeClr val="tx2"/>
              </a:solidFill>
            </a:endParaRPr>
          </a:p>
        </p:txBody>
      </p:sp>
      <p:sp>
        <p:nvSpPr>
          <p:cNvPr id="305162" name="Text Box 10"/>
          <p:cNvSpPr txBox="1">
            <a:spLocks noChangeArrowheads="1"/>
          </p:cNvSpPr>
          <p:nvPr/>
        </p:nvSpPr>
        <p:spPr bwMode="auto">
          <a:xfrm>
            <a:off x="4643438" y="6165850"/>
            <a:ext cx="2449512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b="1">
                <a:solidFill>
                  <a:schemeClr val="tx2"/>
                </a:solidFill>
              </a:rPr>
              <a:t>Палитра</a:t>
            </a:r>
            <a:endParaRPr lang="ru-RU" b="1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47FF"/>
            </a:gs>
            <a:gs pos="100000">
              <a:srgbClr val="1B0BEF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AutoShape 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740650" y="5661025"/>
            <a:ext cx="1403350" cy="1196975"/>
          </a:xfrm>
          <a:prstGeom prst="notchedRightArrow">
            <a:avLst>
              <a:gd name="adj1" fmla="val 50000"/>
              <a:gd name="adj2" fmla="val 2931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124931" name="Rectangle 3"/>
          <p:cNvSpPr>
            <a:spLocks noChangeArrowheads="1"/>
          </p:cNvSpPr>
          <p:nvPr/>
        </p:nvSpPr>
        <p:spPr bwMode="auto">
          <a:xfrm>
            <a:off x="533400" y="533400"/>
            <a:ext cx="8458200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US" altLang="ko-KR" sz="4000" b="1" i="0">
              <a:latin typeface="Times New Roman" pitchFamily="18" charset="0"/>
              <a:ea typeface="굴림" charset="-127"/>
            </a:endParaRPr>
          </a:p>
          <a:p>
            <a:pPr eaLnBrk="0" hangingPunct="0"/>
            <a:endParaRPr lang="en-US" altLang="ko-KR" sz="4000" b="1" i="0">
              <a:latin typeface="Times New Roman" pitchFamily="18" charset="0"/>
              <a:ea typeface="굴림" charset="-127"/>
            </a:endParaRPr>
          </a:p>
          <a:p>
            <a:pPr algn="ctr" eaLnBrk="0" hangingPunct="0"/>
            <a:r>
              <a:rPr lang="en-US" altLang="ko-KR" sz="6000" b="1">
                <a:solidFill>
                  <a:srgbClr val="FF00FF"/>
                </a:solidFill>
                <a:latin typeface="KZ Times New Roman" pitchFamily="18" charset="0"/>
                <a:ea typeface="굴림" charset="-127"/>
              </a:rPr>
              <a:t>Жарайсыз,</a:t>
            </a:r>
          </a:p>
          <a:p>
            <a:pPr algn="ctr" eaLnBrk="0" hangingPunct="0"/>
            <a:r>
              <a:rPr lang="en-US" altLang="ko-KR" sz="6000" b="1">
                <a:solidFill>
                  <a:srgbClr val="FF00FF"/>
                </a:solidFill>
                <a:latin typeface="KZ Times New Roman" pitchFamily="18" charset="0"/>
                <a:ea typeface="굴림" charset="-127"/>
              </a:rPr>
              <a:t>жауабыңыз  дұрыс</a:t>
            </a:r>
            <a:endParaRPr lang="ru-RU" sz="4000" b="1">
              <a:solidFill>
                <a:srgbClr val="FF00FF"/>
              </a:solidFill>
              <a:latin typeface="Times New Roman" pitchFamily="18" charset="0"/>
            </a:endParaRPr>
          </a:p>
          <a:p>
            <a:pPr eaLnBrk="0" hangingPunct="0"/>
            <a:endParaRPr lang="ru-RU" sz="2800">
              <a:solidFill>
                <a:srgbClr val="FF00FF"/>
              </a:solidFill>
              <a:latin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ransition advTm="7312"/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50000">
              <a:srgbClr val="FF47FF"/>
            </a:gs>
            <a:gs pos="100000">
              <a:srgbClr val="FFFF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AutoShape 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740650" y="5805488"/>
            <a:ext cx="1403350" cy="1052512"/>
          </a:xfrm>
          <a:prstGeom prst="notchedRightArrow">
            <a:avLst>
              <a:gd name="adj1" fmla="val 50000"/>
              <a:gd name="adj2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12595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81000" y="381000"/>
            <a:ext cx="8458200" cy="6172200"/>
          </a:xfrm>
          <a:noFill/>
          <a:ln/>
        </p:spPr>
        <p:txBody>
          <a:bodyPr/>
          <a:lstStyle/>
          <a:p>
            <a:endParaRPr lang="en-US" altLang="ko-KR" sz="4000" b="1">
              <a:ea typeface="굴림" charset="-127"/>
            </a:endParaRPr>
          </a:p>
          <a:p>
            <a:endParaRPr lang="en-US" altLang="ko-KR" sz="4000" b="1">
              <a:ea typeface="굴림" charset="-127"/>
            </a:endParaRPr>
          </a:p>
          <a:p>
            <a:r>
              <a:rPr lang="en-US" altLang="ko-KR" sz="6000" b="1" i="1">
                <a:latin typeface="KZ Times New Roman" pitchFamily="18" charset="0"/>
                <a:ea typeface="굴림" charset="-127"/>
              </a:rPr>
              <a:t>Қателестіңіз ,</a:t>
            </a:r>
          </a:p>
          <a:p>
            <a:r>
              <a:rPr lang="en-US" altLang="ko-KR" sz="6000" b="1" i="1">
                <a:latin typeface="KZ Times New Roman" pitchFamily="18" charset="0"/>
                <a:ea typeface="굴림" charset="-127"/>
              </a:rPr>
              <a:t>жауап дұрыс емес</a:t>
            </a:r>
            <a:endParaRPr lang="ru-RU" sz="4000" b="1" i="1">
              <a:latin typeface="KZ Times New Roman" pitchFamily="18" charset="0"/>
            </a:endParaRPr>
          </a:p>
          <a:p>
            <a:endParaRPr lang="ru-RU" sz="2800" i="1">
              <a:latin typeface="KZ 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ransition advTm="7312"/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50000">
              <a:srgbClr val="00FFFF"/>
            </a:gs>
            <a:gs pos="100000">
              <a:srgbClr val="FFFF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AutoShape 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596188" y="5734050"/>
            <a:ext cx="1547812" cy="1123950"/>
          </a:xfrm>
          <a:prstGeom prst="notchedRightArrow">
            <a:avLst>
              <a:gd name="adj1" fmla="val 50000"/>
              <a:gd name="adj2" fmla="val 3442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126979" name="Rectangle 3"/>
          <p:cNvSpPr>
            <a:spLocks noChangeArrowheads="1"/>
          </p:cNvSpPr>
          <p:nvPr/>
        </p:nvSpPr>
        <p:spPr bwMode="auto">
          <a:xfrm>
            <a:off x="533400" y="533400"/>
            <a:ext cx="8458200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US" altLang="ko-KR" sz="4000" b="1" i="0">
              <a:latin typeface="Times New Roman" pitchFamily="18" charset="0"/>
              <a:ea typeface="굴림" charset="-127"/>
            </a:endParaRPr>
          </a:p>
          <a:p>
            <a:pPr eaLnBrk="0" hangingPunct="0"/>
            <a:endParaRPr lang="en-US" altLang="ko-KR" sz="4000" b="1" i="0">
              <a:latin typeface="Times New Roman" pitchFamily="18" charset="0"/>
              <a:ea typeface="굴림" charset="-127"/>
            </a:endParaRPr>
          </a:p>
          <a:p>
            <a:pPr algn="ctr" eaLnBrk="0" hangingPunct="0"/>
            <a:r>
              <a:rPr lang="en-US" altLang="ko-KR" sz="6000" b="1">
                <a:solidFill>
                  <a:srgbClr val="FF00FF"/>
                </a:solidFill>
                <a:latin typeface="KZ Times New Roman" pitchFamily="18" charset="0"/>
                <a:ea typeface="굴림" charset="-127"/>
              </a:rPr>
              <a:t>Жарайсыз,</a:t>
            </a:r>
          </a:p>
          <a:p>
            <a:pPr algn="ctr" eaLnBrk="0" hangingPunct="0"/>
            <a:r>
              <a:rPr lang="en-US" altLang="ko-KR" sz="6000" b="1">
                <a:solidFill>
                  <a:srgbClr val="FF00FF"/>
                </a:solidFill>
                <a:latin typeface="KZ Times New Roman" pitchFamily="18" charset="0"/>
                <a:ea typeface="굴림" charset="-127"/>
              </a:rPr>
              <a:t>жауабыңыз  дұрыс</a:t>
            </a:r>
            <a:endParaRPr lang="ru-RU" sz="4000" b="1">
              <a:solidFill>
                <a:srgbClr val="FF00FF"/>
              </a:solidFill>
              <a:latin typeface="Times New Roman" pitchFamily="18" charset="0"/>
            </a:endParaRPr>
          </a:p>
          <a:p>
            <a:pPr eaLnBrk="0" hangingPunct="0"/>
            <a:endParaRPr lang="ru-RU" sz="2800">
              <a:solidFill>
                <a:srgbClr val="FF00FF"/>
              </a:solidFill>
              <a:latin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ransition advTm="7312"/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47FF"/>
            </a:gs>
            <a:gs pos="100000">
              <a:srgbClr val="1B0BEF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AutoShape 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812088" y="5734050"/>
            <a:ext cx="1331912" cy="1123950"/>
          </a:xfrm>
          <a:prstGeom prst="notchedRightArrow">
            <a:avLst>
              <a:gd name="adj1" fmla="val 50000"/>
              <a:gd name="adj2" fmla="val 2962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12800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81000" y="381000"/>
            <a:ext cx="8458200" cy="6172200"/>
          </a:xfrm>
          <a:noFill/>
          <a:ln/>
        </p:spPr>
        <p:txBody>
          <a:bodyPr/>
          <a:lstStyle/>
          <a:p>
            <a:endParaRPr lang="en-US" altLang="ko-KR" sz="4000" b="1">
              <a:ea typeface="굴림" charset="-127"/>
            </a:endParaRPr>
          </a:p>
          <a:p>
            <a:endParaRPr lang="en-US" altLang="ko-KR" sz="4000" b="1">
              <a:ea typeface="굴림" charset="-127"/>
            </a:endParaRPr>
          </a:p>
          <a:p>
            <a:r>
              <a:rPr lang="en-US" altLang="ko-KR" sz="6000" b="1" i="1">
                <a:latin typeface="KZ Times New Roman" pitchFamily="18" charset="0"/>
                <a:ea typeface="굴림" charset="-127"/>
              </a:rPr>
              <a:t>Қателестіңіз ,</a:t>
            </a:r>
          </a:p>
          <a:p>
            <a:r>
              <a:rPr lang="en-US" altLang="ko-KR" sz="6000" b="1" i="1">
                <a:latin typeface="KZ Times New Roman" pitchFamily="18" charset="0"/>
                <a:ea typeface="굴림" charset="-127"/>
              </a:rPr>
              <a:t>жауап дұрыс емес</a:t>
            </a:r>
            <a:endParaRPr lang="ru-RU" sz="4000" b="1" i="1">
              <a:latin typeface="KZ Times New Roman" pitchFamily="18" charset="0"/>
            </a:endParaRPr>
          </a:p>
          <a:p>
            <a:endParaRPr lang="ru-RU" sz="2800" i="1">
              <a:latin typeface="KZ 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ransition advTm="7312"/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00FF"/>
            </a:gs>
            <a:gs pos="100000">
              <a:srgbClr val="1B0BEF"/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AutoShape 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812088" y="5734050"/>
            <a:ext cx="1331912" cy="1123950"/>
          </a:xfrm>
          <a:prstGeom prst="notchedRightArrow">
            <a:avLst>
              <a:gd name="adj1" fmla="val 50000"/>
              <a:gd name="adj2" fmla="val 2962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129027" name="Rectangle 3"/>
          <p:cNvSpPr>
            <a:spLocks noChangeArrowheads="1"/>
          </p:cNvSpPr>
          <p:nvPr/>
        </p:nvSpPr>
        <p:spPr bwMode="auto">
          <a:xfrm>
            <a:off x="533400" y="533400"/>
            <a:ext cx="8458200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US" altLang="ko-KR" sz="4000" b="1" i="0">
              <a:latin typeface="Times New Roman" pitchFamily="18" charset="0"/>
              <a:ea typeface="굴림" charset="-127"/>
            </a:endParaRPr>
          </a:p>
          <a:p>
            <a:pPr eaLnBrk="0" hangingPunct="0"/>
            <a:endParaRPr lang="en-US" altLang="ko-KR" sz="4000" b="1" i="0">
              <a:latin typeface="Times New Roman" pitchFamily="18" charset="0"/>
              <a:ea typeface="굴림" charset="-127"/>
            </a:endParaRPr>
          </a:p>
          <a:p>
            <a:pPr algn="ctr" eaLnBrk="0" hangingPunct="0"/>
            <a:r>
              <a:rPr lang="en-US" altLang="ko-KR" sz="6000" b="1">
                <a:solidFill>
                  <a:srgbClr val="FF00FF"/>
                </a:solidFill>
                <a:latin typeface="KZ Times New Roman" pitchFamily="18" charset="0"/>
                <a:ea typeface="굴림" charset="-127"/>
              </a:rPr>
              <a:t>Жарайсыз,</a:t>
            </a:r>
          </a:p>
          <a:p>
            <a:pPr algn="ctr" eaLnBrk="0" hangingPunct="0"/>
            <a:r>
              <a:rPr lang="en-US" altLang="ko-KR" sz="6000" b="1">
                <a:solidFill>
                  <a:srgbClr val="FF00FF"/>
                </a:solidFill>
                <a:latin typeface="KZ Times New Roman" pitchFamily="18" charset="0"/>
                <a:ea typeface="굴림" charset="-127"/>
              </a:rPr>
              <a:t>жауабыңыз  дұрыс</a:t>
            </a:r>
            <a:endParaRPr lang="ru-RU" sz="4000" b="1">
              <a:solidFill>
                <a:srgbClr val="FF00FF"/>
              </a:solidFill>
              <a:latin typeface="Times New Roman" pitchFamily="18" charset="0"/>
            </a:endParaRPr>
          </a:p>
          <a:p>
            <a:pPr eaLnBrk="0" hangingPunct="0"/>
            <a:endParaRPr lang="ru-RU" sz="2800">
              <a:latin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ransition advTm="7312"/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00FF"/>
            </a:gs>
            <a:gs pos="100000">
              <a:srgbClr val="1B0BEF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AutoShape 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812088" y="5661025"/>
            <a:ext cx="1331912" cy="1196975"/>
          </a:xfrm>
          <a:prstGeom prst="notchedRightArrow">
            <a:avLst>
              <a:gd name="adj1" fmla="val 50000"/>
              <a:gd name="adj2" fmla="val 2781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130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81000" y="381000"/>
            <a:ext cx="8458200" cy="6172200"/>
          </a:xfrm>
          <a:noFill/>
          <a:ln/>
        </p:spPr>
        <p:txBody>
          <a:bodyPr/>
          <a:lstStyle/>
          <a:p>
            <a:endParaRPr lang="en-US" altLang="ko-KR" sz="4000" b="1">
              <a:ea typeface="굴림" charset="-127"/>
            </a:endParaRPr>
          </a:p>
          <a:p>
            <a:endParaRPr lang="en-US" altLang="ko-KR" sz="4000" b="1">
              <a:ea typeface="굴림" charset="-127"/>
            </a:endParaRPr>
          </a:p>
          <a:p>
            <a:r>
              <a:rPr lang="en-US" altLang="ko-KR" sz="6000" b="1" i="1">
                <a:latin typeface="KZ Times New Roman" pitchFamily="18" charset="0"/>
                <a:ea typeface="굴림" charset="-127"/>
              </a:rPr>
              <a:t>Қателестіңіз ,</a:t>
            </a:r>
          </a:p>
          <a:p>
            <a:r>
              <a:rPr lang="en-US" altLang="ko-KR" sz="6000" b="1" i="1">
                <a:latin typeface="KZ Times New Roman" pitchFamily="18" charset="0"/>
                <a:ea typeface="굴림" charset="-127"/>
              </a:rPr>
              <a:t>жауап дұрыс емес</a:t>
            </a:r>
            <a:endParaRPr lang="ru-RU" sz="4000" b="1" i="1">
              <a:latin typeface="KZ Times New Roman" pitchFamily="18" charset="0"/>
            </a:endParaRPr>
          </a:p>
          <a:p>
            <a:endParaRPr lang="ru-RU" sz="2800" i="1">
              <a:latin typeface="KZ 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ransition advTm="7312"/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screen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AutoShape 2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812088" y="5734050"/>
            <a:ext cx="1331912" cy="1123950"/>
          </a:xfrm>
          <a:prstGeom prst="notchedRightArrow">
            <a:avLst>
              <a:gd name="adj1" fmla="val 50000"/>
              <a:gd name="adj2" fmla="val 2962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131075" name="Rectangle 3"/>
          <p:cNvSpPr>
            <a:spLocks noChangeArrowheads="1"/>
          </p:cNvSpPr>
          <p:nvPr/>
        </p:nvSpPr>
        <p:spPr bwMode="auto">
          <a:xfrm>
            <a:off x="533400" y="533400"/>
            <a:ext cx="8458200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US" altLang="ko-KR" sz="4000" b="1" i="0">
              <a:latin typeface="Times New Roman" pitchFamily="18" charset="0"/>
              <a:ea typeface="굴림" charset="-127"/>
            </a:endParaRPr>
          </a:p>
          <a:p>
            <a:pPr eaLnBrk="0" hangingPunct="0"/>
            <a:endParaRPr lang="en-US" altLang="ko-KR" sz="4000" b="1" i="0">
              <a:latin typeface="Times New Roman" pitchFamily="18" charset="0"/>
              <a:ea typeface="굴림" charset="-127"/>
            </a:endParaRPr>
          </a:p>
          <a:p>
            <a:pPr algn="ctr" eaLnBrk="0" hangingPunct="0"/>
            <a:r>
              <a:rPr lang="en-US" altLang="ko-KR" sz="6000" b="1">
                <a:solidFill>
                  <a:srgbClr val="FF00FF"/>
                </a:solidFill>
                <a:latin typeface="KZ Times New Roman" pitchFamily="18" charset="0"/>
                <a:ea typeface="굴림" charset="-127"/>
              </a:rPr>
              <a:t>Жарайсыз,</a:t>
            </a:r>
          </a:p>
          <a:p>
            <a:pPr algn="ctr" eaLnBrk="0" hangingPunct="0"/>
            <a:r>
              <a:rPr lang="en-US" altLang="ko-KR" sz="6000" b="1">
                <a:solidFill>
                  <a:srgbClr val="FF00FF"/>
                </a:solidFill>
                <a:latin typeface="KZ Times New Roman" pitchFamily="18" charset="0"/>
                <a:ea typeface="굴림" charset="-127"/>
              </a:rPr>
              <a:t>жауабыңыз  дұрыс</a:t>
            </a:r>
            <a:endParaRPr lang="ru-RU" sz="4000" b="1">
              <a:solidFill>
                <a:srgbClr val="FF00FF"/>
              </a:solidFill>
              <a:latin typeface="Times New Roman" pitchFamily="18" charset="0"/>
            </a:endParaRPr>
          </a:p>
          <a:p>
            <a:pPr eaLnBrk="0" hangingPunct="0"/>
            <a:endParaRPr lang="ru-RU" sz="2800">
              <a:latin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ransition advTm="7312"/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screen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AutoShape 2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812088" y="5805488"/>
            <a:ext cx="1331912" cy="1052512"/>
          </a:xfrm>
          <a:prstGeom prst="notchedRightArrow">
            <a:avLst>
              <a:gd name="adj1" fmla="val 50000"/>
              <a:gd name="adj2" fmla="val 3163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132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81000" y="381000"/>
            <a:ext cx="8458200" cy="6172200"/>
          </a:xfrm>
          <a:noFill/>
          <a:ln/>
        </p:spPr>
        <p:txBody>
          <a:bodyPr/>
          <a:lstStyle/>
          <a:p>
            <a:endParaRPr lang="en-US" altLang="ko-KR" sz="4000" b="1">
              <a:ea typeface="굴림" charset="-127"/>
            </a:endParaRPr>
          </a:p>
          <a:p>
            <a:endParaRPr lang="en-US" altLang="ko-KR" sz="4000" b="1">
              <a:ea typeface="굴림" charset="-127"/>
            </a:endParaRPr>
          </a:p>
          <a:p>
            <a:r>
              <a:rPr lang="en-US" altLang="ko-KR" sz="6000" b="1" i="1">
                <a:solidFill>
                  <a:schemeClr val="accent1"/>
                </a:solidFill>
                <a:latin typeface="KZ Times New Roman" pitchFamily="18" charset="0"/>
                <a:ea typeface="굴림" charset="-127"/>
              </a:rPr>
              <a:t>Қателестіңіз ,</a:t>
            </a:r>
          </a:p>
          <a:p>
            <a:r>
              <a:rPr lang="en-US" altLang="ko-KR" sz="6000" b="1" i="1">
                <a:solidFill>
                  <a:schemeClr val="accent1"/>
                </a:solidFill>
                <a:latin typeface="KZ Times New Roman" pitchFamily="18" charset="0"/>
                <a:ea typeface="굴림" charset="-127"/>
              </a:rPr>
              <a:t>жауап дұрыс емес</a:t>
            </a:r>
            <a:endParaRPr lang="ru-RU" sz="4000" b="1" i="1">
              <a:solidFill>
                <a:schemeClr val="accent1"/>
              </a:solidFill>
              <a:latin typeface="KZ Times New Roman" pitchFamily="18" charset="0"/>
            </a:endParaRPr>
          </a:p>
          <a:p>
            <a:endParaRPr lang="ru-RU" sz="2800" i="1">
              <a:solidFill>
                <a:schemeClr val="accent1"/>
              </a:solidFill>
              <a:latin typeface="KZ 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ransition advTm="7312"/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screen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AutoShape 2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812088" y="5734050"/>
            <a:ext cx="1331912" cy="1123950"/>
          </a:xfrm>
          <a:prstGeom prst="notchedRightArrow">
            <a:avLst>
              <a:gd name="adj1" fmla="val 50000"/>
              <a:gd name="adj2" fmla="val 2962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133123" name="Rectangle 3"/>
          <p:cNvSpPr>
            <a:spLocks noChangeArrowheads="1"/>
          </p:cNvSpPr>
          <p:nvPr/>
        </p:nvSpPr>
        <p:spPr bwMode="auto">
          <a:xfrm>
            <a:off x="533400" y="533400"/>
            <a:ext cx="8458200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US" altLang="ko-KR" sz="4000" b="1" i="0">
              <a:latin typeface="Times New Roman" pitchFamily="18" charset="0"/>
              <a:ea typeface="굴림" charset="-127"/>
            </a:endParaRPr>
          </a:p>
          <a:p>
            <a:pPr eaLnBrk="0" hangingPunct="0"/>
            <a:endParaRPr lang="en-US" altLang="ko-KR" sz="4000" b="1" i="0">
              <a:latin typeface="Times New Roman" pitchFamily="18" charset="0"/>
              <a:ea typeface="굴림" charset="-127"/>
            </a:endParaRPr>
          </a:p>
          <a:p>
            <a:pPr algn="ctr" eaLnBrk="0" hangingPunct="0"/>
            <a:r>
              <a:rPr lang="en-US" altLang="ko-KR" sz="6000" b="1">
                <a:solidFill>
                  <a:srgbClr val="FF47FF"/>
                </a:solidFill>
                <a:latin typeface="KZ Times New Roman" pitchFamily="18" charset="0"/>
                <a:ea typeface="굴림" charset="-127"/>
              </a:rPr>
              <a:t>Жарайсыз,</a:t>
            </a:r>
          </a:p>
          <a:p>
            <a:pPr algn="ctr" eaLnBrk="0" hangingPunct="0"/>
            <a:r>
              <a:rPr lang="en-US" altLang="ko-KR" sz="6000" b="1">
                <a:solidFill>
                  <a:srgbClr val="FF47FF"/>
                </a:solidFill>
                <a:latin typeface="KZ Times New Roman" pitchFamily="18" charset="0"/>
                <a:ea typeface="굴림" charset="-127"/>
              </a:rPr>
              <a:t>жауабыңыз  дұрыс</a:t>
            </a:r>
            <a:endParaRPr lang="ru-RU" sz="4000" b="1">
              <a:solidFill>
                <a:srgbClr val="FF47FF"/>
              </a:solidFill>
              <a:latin typeface="Times New Roman" pitchFamily="18" charset="0"/>
            </a:endParaRPr>
          </a:p>
          <a:p>
            <a:pPr eaLnBrk="0" hangingPunct="0"/>
            <a:endParaRPr lang="ru-RU" sz="2800">
              <a:latin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ransition advTm="7312"/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screen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AutoShape 2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885113" y="5876925"/>
            <a:ext cx="1258887" cy="981075"/>
          </a:xfrm>
          <a:prstGeom prst="notchedRightArrow">
            <a:avLst>
              <a:gd name="adj1" fmla="val 50000"/>
              <a:gd name="adj2" fmla="val 3207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13414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81000" y="381000"/>
            <a:ext cx="8458200" cy="6172200"/>
          </a:xfrm>
          <a:noFill/>
          <a:ln/>
        </p:spPr>
        <p:txBody>
          <a:bodyPr/>
          <a:lstStyle/>
          <a:p>
            <a:endParaRPr lang="en-US" altLang="ko-KR" sz="4000" b="1">
              <a:ea typeface="굴림" charset="-127"/>
            </a:endParaRPr>
          </a:p>
          <a:p>
            <a:endParaRPr lang="en-US" altLang="ko-KR" sz="4000" b="1">
              <a:ea typeface="굴림" charset="-127"/>
            </a:endParaRPr>
          </a:p>
          <a:p>
            <a:r>
              <a:rPr lang="en-US" altLang="ko-KR" sz="6000" b="1" i="1">
                <a:solidFill>
                  <a:schemeClr val="accent1"/>
                </a:solidFill>
                <a:latin typeface="KZ Times New Roman" pitchFamily="18" charset="0"/>
                <a:ea typeface="굴림" charset="-127"/>
              </a:rPr>
              <a:t>Қателестіңіз ,</a:t>
            </a:r>
          </a:p>
          <a:p>
            <a:r>
              <a:rPr lang="en-US" altLang="ko-KR" sz="6000" b="1" i="1">
                <a:solidFill>
                  <a:schemeClr val="accent1"/>
                </a:solidFill>
                <a:latin typeface="KZ Times New Roman" pitchFamily="18" charset="0"/>
                <a:ea typeface="굴림" charset="-127"/>
              </a:rPr>
              <a:t>жауап дұрыс емес</a:t>
            </a:r>
            <a:endParaRPr lang="ru-RU" sz="4000" b="1" i="1">
              <a:solidFill>
                <a:schemeClr val="accent1"/>
              </a:solidFill>
              <a:latin typeface="KZ Times New Roman" pitchFamily="18" charset="0"/>
            </a:endParaRPr>
          </a:p>
          <a:p>
            <a:endParaRPr lang="ru-RU" sz="2800" i="1">
              <a:solidFill>
                <a:schemeClr val="accent1"/>
              </a:solidFill>
              <a:latin typeface="KZ 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ransition advTm="7312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76484" name="Рисунок 1" descr="0_170d9_c45da75b_L.gif"/>
          <p:cNvPicPr>
            <a:picLocks noChangeAspect="1"/>
          </p:cNvPicPr>
          <p:nvPr>
            <p:ph type="body" idx="1"/>
          </p:nvPr>
        </p:nvPicPr>
        <p:blipFill>
          <a:blip r:embed="rId2" cstate="screen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  <a:ln/>
        </p:spPr>
      </p:pic>
      <p:pic>
        <p:nvPicPr>
          <p:cNvPr id="276485" name="Picture 5" descr="25e1fa2c95cf"/>
          <p:cNvPicPr>
            <a:picLocks noChangeAspect="1" noChangeArrowheads="1" noCrop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4572000" y="5876925"/>
            <a:ext cx="4176713" cy="763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486" name="Text Box 6"/>
          <p:cNvSpPr txBox="1">
            <a:spLocks noChangeArrowheads="1"/>
          </p:cNvSpPr>
          <p:nvPr/>
        </p:nvSpPr>
        <p:spPr bwMode="auto">
          <a:xfrm>
            <a:off x="0" y="0"/>
            <a:ext cx="9144000" cy="396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00FFCC"/>
                </a:solidFill>
                <a:latin typeface="Times New Roman" pitchFamily="18" charset="0"/>
              </a:rPr>
              <a:t>Paint </a:t>
            </a:r>
            <a:r>
              <a:rPr lang="kk-KZ" sz="2000" b="1">
                <a:solidFill>
                  <a:srgbClr val="00FFCC"/>
                </a:solidFill>
                <a:latin typeface="Times New Roman" pitchFamily="18" charset="0"/>
              </a:rPr>
              <a:t> құралдары:</a:t>
            </a:r>
            <a:endParaRPr lang="ru-RU" sz="2000" b="1">
              <a:solidFill>
                <a:srgbClr val="00FFCC"/>
              </a:solidFill>
              <a:latin typeface="Times New Roman" pitchFamily="18" charset="0"/>
            </a:endParaRP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250825" y="404813"/>
            <a:ext cx="1943100" cy="574675"/>
            <a:chOff x="748" y="436"/>
            <a:chExt cx="1406" cy="589"/>
          </a:xfrm>
        </p:grpSpPr>
        <p:pic>
          <p:nvPicPr>
            <p:cNvPr id="276488" name="Picture 4"/>
            <p:cNvPicPr>
              <a:picLocks noChangeAspect="1" noChangeArrowheads="1"/>
            </p:cNvPicPr>
            <p:nvPr/>
          </p:nvPicPr>
          <p:blipFill>
            <a:blip r:embed="rId4" cstate="screen"/>
            <a:srcRect t="7823" r="-1575"/>
            <a:stretch>
              <a:fillRect/>
            </a:stretch>
          </p:blipFill>
          <p:spPr bwMode="auto">
            <a:xfrm>
              <a:off x="748" y="436"/>
              <a:ext cx="590" cy="589"/>
            </a:xfrm>
            <a:prstGeom prst="rect">
              <a:avLst/>
            </a:prstGeom>
            <a:noFill/>
            <a:ln w="19050">
              <a:solidFill>
                <a:srgbClr val="FF0000"/>
              </a:solidFill>
              <a:miter lim="800000"/>
              <a:headEnd/>
              <a:tailEnd/>
            </a:ln>
          </p:spPr>
        </p:pic>
        <p:sp>
          <p:nvSpPr>
            <p:cNvPr id="276489" name="Line 8"/>
            <p:cNvSpPr>
              <a:spLocks noChangeShapeType="1"/>
            </p:cNvSpPr>
            <p:nvPr/>
          </p:nvSpPr>
          <p:spPr bwMode="auto">
            <a:xfrm>
              <a:off x="1474" y="663"/>
              <a:ext cx="680" cy="0"/>
            </a:xfrm>
            <a:prstGeom prst="line">
              <a:avLst/>
            </a:prstGeom>
            <a:noFill/>
            <a:ln w="25400">
              <a:solidFill>
                <a:srgbClr val="A50021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323850" y="1125538"/>
            <a:ext cx="1881188" cy="527050"/>
            <a:chOff x="748" y="1253"/>
            <a:chExt cx="1361" cy="540"/>
          </a:xfrm>
        </p:grpSpPr>
        <p:pic>
          <p:nvPicPr>
            <p:cNvPr id="276491" name="Picture 5"/>
            <p:cNvPicPr>
              <a:picLocks noChangeAspect="1" noChangeArrowheads="1"/>
            </p:cNvPicPr>
            <p:nvPr/>
          </p:nvPicPr>
          <p:blipFill>
            <a:blip r:embed="rId5" cstate="screen"/>
            <a:srcRect t="14693" b="6297"/>
            <a:stretch>
              <a:fillRect/>
            </a:stretch>
          </p:blipFill>
          <p:spPr bwMode="auto">
            <a:xfrm>
              <a:off x="748" y="1253"/>
              <a:ext cx="589" cy="540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</p:spPr>
        </p:pic>
        <p:sp>
          <p:nvSpPr>
            <p:cNvPr id="276492" name="Line 10"/>
            <p:cNvSpPr>
              <a:spLocks noChangeShapeType="1"/>
            </p:cNvSpPr>
            <p:nvPr/>
          </p:nvSpPr>
          <p:spPr bwMode="auto">
            <a:xfrm>
              <a:off x="1429" y="1525"/>
              <a:ext cx="680" cy="0"/>
            </a:xfrm>
            <a:prstGeom prst="line">
              <a:avLst/>
            </a:prstGeom>
            <a:noFill/>
            <a:ln w="25400">
              <a:solidFill>
                <a:srgbClr val="A50021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323850" y="1844675"/>
            <a:ext cx="1943100" cy="503238"/>
            <a:chOff x="748" y="1979"/>
            <a:chExt cx="1406" cy="691"/>
          </a:xfrm>
        </p:grpSpPr>
        <p:pic>
          <p:nvPicPr>
            <p:cNvPr id="276494" name="Picture 6"/>
            <p:cNvPicPr>
              <a:picLocks noChangeAspect="1" noChangeArrowheads="1"/>
            </p:cNvPicPr>
            <p:nvPr/>
          </p:nvPicPr>
          <p:blipFill>
            <a:blip r:embed="rId6" cstate="screen"/>
            <a:srcRect/>
            <a:stretch>
              <a:fillRect/>
            </a:stretch>
          </p:blipFill>
          <p:spPr bwMode="auto">
            <a:xfrm>
              <a:off x="748" y="1979"/>
              <a:ext cx="589" cy="691"/>
            </a:xfrm>
            <a:prstGeom prst="rect">
              <a:avLst/>
            </a:prstGeom>
            <a:noFill/>
            <a:ln w="15875">
              <a:solidFill>
                <a:srgbClr val="FF0000"/>
              </a:solidFill>
              <a:miter lim="800000"/>
              <a:headEnd/>
              <a:tailEnd/>
            </a:ln>
          </p:spPr>
        </p:pic>
        <p:sp>
          <p:nvSpPr>
            <p:cNvPr id="276495" name="Line 11"/>
            <p:cNvSpPr>
              <a:spLocks noChangeShapeType="1"/>
            </p:cNvSpPr>
            <p:nvPr/>
          </p:nvSpPr>
          <p:spPr bwMode="auto">
            <a:xfrm>
              <a:off x="1474" y="2296"/>
              <a:ext cx="680" cy="0"/>
            </a:xfrm>
            <a:prstGeom prst="line">
              <a:avLst/>
            </a:prstGeom>
            <a:noFill/>
            <a:ln w="25400">
              <a:solidFill>
                <a:srgbClr val="A50021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" name="Group 20"/>
          <p:cNvGrpSpPr>
            <a:grpSpLocks/>
          </p:cNvGrpSpPr>
          <p:nvPr/>
        </p:nvGrpSpPr>
        <p:grpSpPr bwMode="auto">
          <a:xfrm>
            <a:off x="323850" y="2636838"/>
            <a:ext cx="1943100" cy="458787"/>
            <a:chOff x="793" y="2976"/>
            <a:chExt cx="1406" cy="471"/>
          </a:xfrm>
        </p:grpSpPr>
        <p:pic>
          <p:nvPicPr>
            <p:cNvPr id="276497" name="Picture 7"/>
            <p:cNvPicPr>
              <a:picLocks noChangeAspect="1" noChangeArrowheads="1"/>
            </p:cNvPicPr>
            <p:nvPr/>
          </p:nvPicPr>
          <p:blipFill>
            <a:blip r:embed="rId7" cstate="screen"/>
            <a:srcRect/>
            <a:stretch>
              <a:fillRect/>
            </a:stretch>
          </p:blipFill>
          <p:spPr bwMode="auto">
            <a:xfrm>
              <a:off x="793" y="2976"/>
              <a:ext cx="589" cy="471"/>
            </a:xfrm>
            <a:prstGeom prst="rect">
              <a:avLst/>
            </a:prstGeom>
            <a:noFill/>
            <a:ln w="15875">
              <a:solidFill>
                <a:srgbClr val="FF0000"/>
              </a:solidFill>
              <a:miter lim="800000"/>
              <a:headEnd/>
              <a:tailEnd/>
            </a:ln>
          </p:spPr>
        </p:pic>
        <p:sp>
          <p:nvSpPr>
            <p:cNvPr id="276498" name="Line 12"/>
            <p:cNvSpPr>
              <a:spLocks noChangeShapeType="1"/>
            </p:cNvSpPr>
            <p:nvPr/>
          </p:nvSpPr>
          <p:spPr bwMode="auto">
            <a:xfrm>
              <a:off x="1519" y="3158"/>
              <a:ext cx="680" cy="0"/>
            </a:xfrm>
            <a:prstGeom prst="line">
              <a:avLst/>
            </a:prstGeom>
            <a:noFill/>
            <a:ln w="25400">
              <a:solidFill>
                <a:srgbClr val="A50021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9229" name="Text Box 13"/>
          <p:cNvSpPr txBox="1">
            <a:spLocks noChangeArrowheads="1"/>
          </p:cNvSpPr>
          <p:nvPr/>
        </p:nvSpPr>
        <p:spPr bwMode="auto">
          <a:xfrm>
            <a:off x="2627313" y="476250"/>
            <a:ext cx="52339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k-KZ" sz="2000" b="1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Ерікті аймақты белгілеу құралы</a:t>
            </a:r>
            <a:endParaRPr lang="ru-RU" sz="2000" b="1">
              <a:solidFill>
                <a:srgbClr val="FF0000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9230" name="Text Box 14"/>
          <p:cNvSpPr txBox="1">
            <a:spLocks noChangeArrowheads="1"/>
          </p:cNvSpPr>
          <p:nvPr/>
        </p:nvSpPr>
        <p:spPr bwMode="auto">
          <a:xfrm>
            <a:off x="2627313" y="1196975"/>
            <a:ext cx="23860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kk-KZ" sz="2000" b="1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Белгілеу құралы</a:t>
            </a:r>
            <a:r>
              <a:rPr lang="kk-KZ" sz="2000" i="0">
                <a:latin typeface="Arial" charset="0"/>
                <a:cs typeface="Arial" charset="0"/>
              </a:rPr>
              <a:t> </a:t>
            </a:r>
            <a:endParaRPr lang="ru-RU" sz="2000" i="0">
              <a:latin typeface="Arial" charset="0"/>
              <a:cs typeface="Arial" charset="0"/>
            </a:endParaRP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2411413" y="1844675"/>
            <a:ext cx="40497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kk-KZ" sz="2000" b="1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Өшіргіш/түрлі түсті өшіргіш</a:t>
            </a:r>
            <a:endParaRPr lang="ru-RU" sz="2000" b="1">
              <a:solidFill>
                <a:srgbClr val="FF0000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9232" name="Text Box 16"/>
          <p:cNvSpPr txBox="1">
            <a:spLocks noChangeArrowheads="1"/>
          </p:cNvSpPr>
          <p:nvPr/>
        </p:nvSpPr>
        <p:spPr bwMode="auto">
          <a:xfrm>
            <a:off x="2484438" y="2636838"/>
            <a:ext cx="1974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kk-KZ" sz="2000" b="1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Құю (Заливка)</a:t>
            </a:r>
            <a:endParaRPr lang="ru-RU" sz="2000" b="1">
              <a:solidFill>
                <a:srgbClr val="FF0000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18442" name="Text Box 10"/>
          <p:cNvSpPr txBox="1">
            <a:spLocks noChangeArrowheads="1"/>
          </p:cNvSpPr>
          <p:nvPr/>
        </p:nvSpPr>
        <p:spPr bwMode="auto">
          <a:xfrm>
            <a:off x="2700338" y="3284538"/>
            <a:ext cx="26527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kk-KZ" sz="2000" b="1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Түс таңдау құралы</a:t>
            </a:r>
            <a:endParaRPr lang="ru-RU" sz="2000" b="1">
              <a:solidFill>
                <a:srgbClr val="FF0000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18443" name="Text Box 11"/>
          <p:cNvSpPr txBox="1">
            <a:spLocks noChangeArrowheads="1"/>
          </p:cNvSpPr>
          <p:nvPr/>
        </p:nvSpPr>
        <p:spPr bwMode="auto">
          <a:xfrm>
            <a:off x="2700338" y="4005263"/>
            <a:ext cx="24971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kk-KZ" sz="2000" b="1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Масштаб құралы</a:t>
            </a:r>
            <a:r>
              <a:rPr lang="kk-KZ" i="0">
                <a:latin typeface="Arial" charset="0"/>
                <a:cs typeface="Arial" charset="0"/>
              </a:rPr>
              <a:t> </a:t>
            </a:r>
            <a:endParaRPr lang="ru-RU" i="0">
              <a:latin typeface="Arial" charset="0"/>
              <a:cs typeface="Arial" charset="0"/>
            </a:endParaRPr>
          </a:p>
        </p:txBody>
      </p:sp>
      <p:sp>
        <p:nvSpPr>
          <p:cNvPr id="18444" name="Text Box 12"/>
          <p:cNvSpPr txBox="1">
            <a:spLocks noChangeArrowheads="1"/>
          </p:cNvSpPr>
          <p:nvPr/>
        </p:nvSpPr>
        <p:spPr bwMode="auto">
          <a:xfrm>
            <a:off x="2627313" y="4652963"/>
            <a:ext cx="15319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kk-KZ" sz="2000" b="1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Қарындаш</a:t>
            </a:r>
            <a:endParaRPr lang="ru-RU" sz="2000" b="1">
              <a:solidFill>
                <a:srgbClr val="FF0000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18445" name="Text Box 13"/>
          <p:cNvSpPr txBox="1">
            <a:spLocks noChangeArrowheads="1"/>
          </p:cNvSpPr>
          <p:nvPr/>
        </p:nvSpPr>
        <p:spPr bwMode="auto">
          <a:xfrm>
            <a:off x="2771775" y="5300663"/>
            <a:ext cx="2019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kk-KZ" sz="2000" b="1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Кисть құралы</a:t>
            </a:r>
            <a:endParaRPr lang="ru-RU" sz="2000" b="1">
              <a:solidFill>
                <a:srgbClr val="FF0000"/>
              </a:solidFill>
              <a:latin typeface="Times New Roman" pitchFamily="18" charset="0"/>
              <a:cs typeface="Arial" charset="0"/>
            </a:endParaRPr>
          </a:p>
        </p:txBody>
      </p:sp>
      <p:grpSp>
        <p:nvGrpSpPr>
          <p:cNvPr id="6" name="Group 18"/>
          <p:cNvGrpSpPr>
            <a:grpSpLocks/>
          </p:cNvGrpSpPr>
          <p:nvPr/>
        </p:nvGrpSpPr>
        <p:grpSpPr bwMode="auto">
          <a:xfrm>
            <a:off x="323850" y="3284538"/>
            <a:ext cx="2232025" cy="485775"/>
            <a:chOff x="748" y="346"/>
            <a:chExt cx="1406" cy="611"/>
          </a:xfrm>
        </p:grpSpPr>
        <p:sp>
          <p:nvSpPr>
            <p:cNvPr id="276508" name="Line 6"/>
            <p:cNvSpPr>
              <a:spLocks noChangeShapeType="1"/>
            </p:cNvSpPr>
            <p:nvPr/>
          </p:nvSpPr>
          <p:spPr bwMode="auto">
            <a:xfrm>
              <a:off x="1474" y="663"/>
              <a:ext cx="680" cy="0"/>
            </a:xfrm>
            <a:prstGeom prst="line">
              <a:avLst/>
            </a:prstGeom>
            <a:noFill/>
            <a:ln w="25400">
              <a:solidFill>
                <a:srgbClr val="A50021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pic>
          <p:nvPicPr>
            <p:cNvPr id="276509" name="Picture 14"/>
            <p:cNvPicPr>
              <a:picLocks noChangeAspect="1" noChangeArrowheads="1"/>
            </p:cNvPicPr>
            <p:nvPr/>
          </p:nvPicPr>
          <p:blipFill>
            <a:blip r:embed="rId8" cstate="screen"/>
            <a:srcRect/>
            <a:stretch>
              <a:fillRect/>
            </a:stretch>
          </p:blipFill>
          <p:spPr bwMode="auto">
            <a:xfrm>
              <a:off x="748" y="346"/>
              <a:ext cx="589" cy="611"/>
            </a:xfrm>
            <a:prstGeom prst="rect">
              <a:avLst/>
            </a:prstGeom>
            <a:noFill/>
            <a:ln w="15875">
              <a:solidFill>
                <a:srgbClr val="FF0000"/>
              </a:solidFill>
              <a:miter lim="800000"/>
              <a:headEnd/>
              <a:tailEnd/>
            </a:ln>
          </p:spPr>
        </p:pic>
      </p:grpSp>
      <p:grpSp>
        <p:nvGrpSpPr>
          <p:cNvPr id="7" name="Group 19"/>
          <p:cNvGrpSpPr>
            <a:grpSpLocks/>
          </p:cNvGrpSpPr>
          <p:nvPr/>
        </p:nvGrpSpPr>
        <p:grpSpPr bwMode="auto">
          <a:xfrm>
            <a:off x="323850" y="3933825"/>
            <a:ext cx="2160588" cy="485775"/>
            <a:chOff x="748" y="1162"/>
            <a:chExt cx="1361" cy="611"/>
          </a:xfrm>
        </p:grpSpPr>
        <p:sp>
          <p:nvSpPr>
            <p:cNvPr id="276511" name="Line 7"/>
            <p:cNvSpPr>
              <a:spLocks noChangeShapeType="1"/>
            </p:cNvSpPr>
            <p:nvPr/>
          </p:nvSpPr>
          <p:spPr bwMode="auto">
            <a:xfrm>
              <a:off x="1429" y="1525"/>
              <a:ext cx="680" cy="0"/>
            </a:xfrm>
            <a:prstGeom prst="line">
              <a:avLst/>
            </a:prstGeom>
            <a:noFill/>
            <a:ln w="25400">
              <a:solidFill>
                <a:srgbClr val="A50021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pic>
          <p:nvPicPr>
            <p:cNvPr id="276512" name="Picture 15"/>
            <p:cNvPicPr>
              <a:picLocks noChangeAspect="1" noChangeArrowheads="1"/>
            </p:cNvPicPr>
            <p:nvPr/>
          </p:nvPicPr>
          <p:blipFill>
            <a:blip r:embed="rId9" cstate="screen"/>
            <a:srcRect/>
            <a:stretch>
              <a:fillRect/>
            </a:stretch>
          </p:blipFill>
          <p:spPr bwMode="auto">
            <a:xfrm>
              <a:off x="748" y="1162"/>
              <a:ext cx="589" cy="611"/>
            </a:xfrm>
            <a:prstGeom prst="rect">
              <a:avLst/>
            </a:prstGeom>
            <a:noFill/>
            <a:ln w="15875">
              <a:solidFill>
                <a:srgbClr val="FF0000"/>
              </a:solidFill>
              <a:miter lim="800000"/>
              <a:headEnd/>
              <a:tailEnd/>
            </a:ln>
          </p:spPr>
        </p:pic>
      </p:grpSp>
      <p:grpSp>
        <p:nvGrpSpPr>
          <p:cNvPr id="8" name="Group 20"/>
          <p:cNvGrpSpPr>
            <a:grpSpLocks/>
          </p:cNvGrpSpPr>
          <p:nvPr/>
        </p:nvGrpSpPr>
        <p:grpSpPr bwMode="auto">
          <a:xfrm>
            <a:off x="323850" y="4652963"/>
            <a:ext cx="2232025" cy="468312"/>
            <a:chOff x="748" y="1979"/>
            <a:chExt cx="1406" cy="589"/>
          </a:xfrm>
        </p:grpSpPr>
        <p:sp>
          <p:nvSpPr>
            <p:cNvPr id="276514" name="Line 8"/>
            <p:cNvSpPr>
              <a:spLocks noChangeShapeType="1"/>
            </p:cNvSpPr>
            <p:nvPr/>
          </p:nvSpPr>
          <p:spPr bwMode="auto">
            <a:xfrm>
              <a:off x="1474" y="2296"/>
              <a:ext cx="680" cy="0"/>
            </a:xfrm>
            <a:prstGeom prst="line">
              <a:avLst/>
            </a:prstGeom>
            <a:noFill/>
            <a:ln w="25400">
              <a:solidFill>
                <a:srgbClr val="A50021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pic>
          <p:nvPicPr>
            <p:cNvPr id="276515" name="Picture 16"/>
            <p:cNvPicPr>
              <a:picLocks noChangeAspect="1" noChangeArrowheads="1"/>
            </p:cNvPicPr>
            <p:nvPr/>
          </p:nvPicPr>
          <p:blipFill>
            <a:blip r:embed="rId10" cstate="screen"/>
            <a:srcRect/>
            <a:stretch>
              <a:fillRect/>
            </a:stretch>
          </p:blipFill>
          <p:spPr bwMode="auto">
            <a:xfrm>
              <a:off x="748" y="1979"/>
              <a:ext cx="589" cy="589"/>
            </a:xfrm>
            <a:prstGeom prst="rect">
              <a:avLst/>
            </a:prstGeom>
            <a:noFill/>
            <a:ln w="15875">
              <a:solidFill>
                <a:srgbClr val="FF0000"/>
              </a:solidFill>
              <a:miter lim="800000"/>
              <a:headEnd/>
              <a:tailEnd/>
            </a:ln>
          </p:spPr>
        </p:pic>
      </p:grpSp>
      <p:grpSp>
        <p:nvGrpSpPr>
          <p:cNvPr id="9" name="Group 21"/>
          <p:cNvGrpSpPr>
            <a:grpSpLocks/>
          </p:cNvGrpSpPr>
          <p:nvPr/>
        </p:nvGrpSpPr>
        <p:grpSpPr bwMode="auto">
          <a:xfrm>
            <a:off x="323850" y="5229225"/>
            <a:ext cx="2303463" cy="504825"/>
            <a:chOff x="748" y="2795"/>
            <a:chExt cx="1451" cy="634"/>
          </a:xfrm>
        </p:grpSpPr>
        <p:sp>
          <p:nvSpPr>
            <p:cNvPr id="276517" name="Line 9"/>
            <p:cNvSpPr>
              <a:spLocks noChangeShapeType="1"/>
            </p:cNvSpPr>
            <p:nvPr/>
          </p:nvSpPr>
          <p:spPr bwMode="auto">
            <a:xfrm>
              <a:off x="1519" y="3158"/>
              <a:ext cx="680" cy="0"/>
            </a:xfrm>
            <a:prstGeom prst="line">
              <a:avLst/>
            </a:prstGeom>
            <a:noFill/>
            <a:ln w="25400">
              <a:solidFill>
                <a:srgbClr val="A50021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pic>
          <p:nvPicPr>
            <p:cNvPr id="276518" name="Picture 17"/>
            <p:cNvPicPr>
              <a:picLocks noChangeAspect="1" noChangeArrowheads="1"/>
            </p:cNvPicPr>
            <p:nvPr/>
          </p:nvPicPr>
          <p:blipFill>
            <a:blip r:embed="rId11" cstate="screen"/>
            <a:srcRect/>
            <a:stretch>
              <a:fillRect/>
            </a:stretch>
          </p:blipFill>
          <p:spPr bwMode="auto">
            <a:xfrm>
              <a:off x="748" y="2795"/>
              <a:ext cx="589" cy="634"/>
            </a:xfrm>
            <a:prstGeom prst="rect">
              <a:avLst/>
            </a:prstGeom>
            <a:noFill/>
            <a:ln w="15875">
              <a:solidFill>
                <a:srgbClr val="FF0000"/>
              </a:solidFill>
              <a:miter lim="800000"/>
              <a:headEnd/>
              <a:tailEnd/>
            </a:ln>
          </p:spPr>
        </p:pic>
      </p:grpSp>
      <p:pic>
        <p:nvPicPr>
          <p:cNvPr id="276519" name="Picture 39" descr="25e1fa2c95cf"/>
          <p:cNvPicPr>
            <a:picLocks noChangeAspect="1" noChangeArrowheads="1" noCrop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323850" y="5876925"/>
            <a:ext cx="4032250" cy="763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92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9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8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000"/>
                            </p:stCondLst>
                            <p:childTnLst>
                              <p:par>
                                <p:cTn id="120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18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1000"/>
                            </p:stCondLst>
                            <p:childTnLst>
                              <p:par>
                                <p:cTn id="143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18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6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4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184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4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screen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AutoShape 2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740650" y="5734050"/>
            <a:ext cx="1403350" cy="1123950"/>
          </a:xfrm>
          <a:prstGeom prst="notchedRightArrow">
            <a:avLst>
              <a:gd name="adj1" fmla="val 50000"/>
              <a:gd name="adj2" fmla="val 3121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  <p:sp>
        <p:nvSpPr>
          <p:cNvPr id="135171" name="Rectangle 3"/>
          <p:cNvSpPr>
            <a:spLocks noChangeArrowheads="1"/>
          </p:cNvSpPr>
          <p:nvPr/>
        </p:nvSpPr>
        <p:spPr bwMode="auto">
          <a:xfrm>
            <a:off x="533400" y="533400"/>
            <a:ext cx="8458200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US" altLang="ko-KR" sz="4000" b="1" i="0">
              <a:latin typeface="Times New Roman" pitchFamily="18" charset="0"/>
              <a:ea typeface="굴림" charset="-127"/>
            </a:endParaRPr>
          </a:p>
          <a:p>
            <a:pPr eaLnBrk="0" hangingPunct="0"/>
            <a:endParaRPr lang="en-US" altLang="ko-KR" sz="4000" b="1" i="0">
              <a:latin typeface="Times New Roman" pitchFamily="18" charset="0"/>
              <a:ea typeface="굴림" charset="-127"/>
            </a:endParaRPr>
          </a:p>
          <a:p>
            <a:pPr algn="ctr" eaLnBrk="0" hangingPunct="0"/>
            <a:r>
              <a:rPr lang="en-US" altLang="ko-KR" sz="6000" b="1">
                <a:solidFill>
                  <a:srgbClr val="FF47FF"/>
                </a:solidFill>
                <a:latin typeface="KZ Times New Roman" pitchFamily="18" charset="0"/>
                <a:ea typeface="굴림" charset="-127"/>
              </a:rPr>
              <a:t>Жарайсыз,</a:t>
            </a:r>
          </a:p>
          <a:p>
            <a:pPr algn="ctr" eaLnBrk="0" hangingPunct="0"/>
            <a:r>
              <a:rPr lang="en-US" altLang="ko-KR" sz="6000" b="1">
                <a:solidFill>
                  <a:srgbClr val="FF47FF"/>
                </a:solidFill>
                <a:latin typeface="KZ Times New Roman" pitchFamily="18" charset="0"/>
                <a:ea typeface="굴림" charset="-127"/>
              </a:rPr>
              <a:t>жауабыңыз  дұрыс</a:t>
            </a:r>
            <a:endParaRPr lang="ru-RU" sz="4000" b="1">
              <a:solidFill>
                <a:srgbClr val="FF47FF"/>
              </a:solidFill>
              <a:latin typeface="Times New Roman" pitchFamily="18" charset="0"/>
            </a:endParaRPr>
          </a:p>
          <a:p>
            <a:pPr eaLnBrk="0" hangingPunct="0"/>
            <a:endParaRPr lang="ru-RU" sz="2800">
              <a:solidFill>
                <a:srgbClr val="FF47FF"/>
              </a:solidFill>
              <a:latin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ransition advTm="7312"/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screen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80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381000" y="381000"/>
            <a:ext cx="8458200" cy="6172200"/>
          </a:xfrm>
          <a:noFill/>
          <a:ln/>
        </p:spPr>
        <p:txBody>
          <a:bodyPr/>
          <a:lstStyle/>
          <a:p>
            <a:endParaRPr lang="en-US" altLang="ko-KR" sz="4000" b="1">
              <a:ea typeface="굴림" charset="-127"/>
            </a:endParaRPr>
          </a:p>
          <a:p>
            <a:endParaRPr lang="en-US" altLang="ko-KR" sz="4000" b="1">
              <a:ea typeface="굴림" charset="-127"/>
            </a:endParaRPr>
          </a:p>
          <a:p>
            <a:r>
              <a:rPr lang="en-US" altLang="ko-KR" sz="6000" b="1" i="1">
                <a:solidFill>
                  <a:schemeClr val="accent1"/>
                </a:solidFill>
                <a:latin typeface="KZ Times New Roman" pitchFamily="18" charset="0"/>
                <a:ea typeface="굴림" charset="-127"/>
              </a:rPr>
              <a:t>Қателестіңіз ,</a:t>
            </a:r>
          </a:p>
          <a:p>
            <a:r>
              <a:rPr lang="en-US" altLang="ko-KR" sz="6000" b="1" i="1">
                <a:solidFill>
                  <a:schemeClr val="accent1"/>
                </a:solidFill>
                <a:latin typeface="KZ Times New Roman" pitchFamily="18" charset="0"/>
                <a:ea typeface="굴림" charset="-127"/>
              </a:rPr>
              <a:t>жауап дұрыс емес</a:t>
            </a:r>
            <a:endParaRPr lang="ru-RU" sz="4000" b="1" i="1">
              <a:solidFill>
                <a:schemeClr val="accent1"/>
              </a:solidFill>
              <a:latin typeface="KZ Times New Roman" pitchFamily="18" charset="0"/>
            </a:endParaRPr>
          </a:p>
          <a:p>
            <a:endParaRPr lang="ru-RU" sz="2800" i="1">
              <a:solidFill>
                <a:schemeClr val="accent1"/>
              </a:solidFill>
              <a:latin typeface="KZ Times New Roman" pitchFamily="18" charset="0"/>
              <a:sym typeface="Symbol" pitchFamily="18" charset="2"/>
            </a:endParaRPr>
          </a:p>
        </p:txBody>
      </p:sp>
      <p:sp>
        <p:nvSpPr>
          <p:cNvPr id="28681" name="AutoShape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812088" y="5805488"/>
            <a:ext cx="1331912" cy="1052512"/>
          </a:xfrm>
          <a:prstGeom prst="notchedRightArrow">
            <a:avLst>
              <a:gd name="adj1" fmla="val 50000"/>
              <a:gd name="adj2" fmla="val 3163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2400" i="0">
              <a:latin typeface="Times New Roman" pitchFamily="18" charset="0"/>
            </a:endParaRPr>
          </a:p>
        </p:txBody>
      </p:sp>
    </p:spTree>
  </p:cSld>
  <p:clrMapOvr>
    <a:masterClrMapping/>
  </p:clrMapOvr>
  <p:transition advTm="7312"/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11300" name="Рисунок 3" descr="1.bmp"/>
          <p:cNvPicPr>
            <a:picLocks/>
          </p:cNvPicPr>
          <p:nvPr>
            <p:ph type="body" idx="1"/>
          </p:nvPr>
        </p:nvPicPr>
        <p:blipFill>
          <a:blip r:embed="rId2" cstate="screen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  <a:ln/>
        </p:spPr>
      </p:pic>
      <p:sp>
        <p:nvSpPr>
          <p:cNvPr id="311301" name="AutoShape 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596188" y="6021388"/>
            <a:ext cx="863600" cy="431800"/>
          </a:xfrm>
          <a:prstGeom prst="actionButtonReturn">
            <a:avLst/>
          </a:prstGeom>
          <a:solidFill>
            <a:schemeClr val="accent1"/>
          </a:solidFill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10276" name="Рисунок 3" descr="2.bmp"/>
          <p:cNvPicPr>
            <a:picLocks/>
          </p:cNvPicPr>
          <p:nvPr>
            <p:ph type="body" idx="1"/>
          </p:nvPr>
        </p:nvPicPr>
        <p:blipFill>
          <a:blip r:embed="rId2" cstate="screen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A603AB"/>
            </a:gs>
            <a:gs pos="12000">
              <a:srgbClr val="E81766"/>
            </a:gs>
            <a:gs pos="27000">
              <a:srgbClr val="EE3F17"/>
            </a:gs>
            <a:gs pos="48000">
              <a:srgbClr val="FFFF00"/>
            </a:gs>
            <a:gs pos="64999">
              <a:srgbClr val="1A8D48"/>
            </a:gs>
            <a:gs pos="78999">
              <a:srgbClr val="0819FB"/>
            </a:gs>
            <a:gs pos="100000">
              <a:srgbClr val="A603AB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2" name="WordArt 4"/>
          <p:cNvSpPr>
            <a:spLocks noChangeArrowheads="1" noChangeShapeType="1" noTextEdit="1"/>
          </p:cNvSpPr>
          <p:nvPr/>
        </p:nvSpPr>
        <p:spPr bwMode="auto">
          <a:xfrm>
            <a:off x="827088" y="1557338"/>
            <a:ext cx="7921625" cy="4319587"/>
          </a:xfrm>
          <a:prstGeom prst="rect">
            <a:avLst/>
          </a:prstGeom>
        </p:spPr>
        <p:txBody>
          <a:bodyPr wrap="none" fromWordArt="1">
            <a:prstTxWarp prst="textChevron">
              <a:avLst>
                <a:gd name="adj" fmla="val 25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Назарларыңызға</a:t>
            </a:r>
          </a:p>
          <a:p>
            <a:pPr algn="ctr"/>
            <a:r>
              <a:rPr lang="ru-RU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рахмет</a:t>
            </a: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 rot="-792701">
            <a:off x="179388" y="5157788"/>
            <a:ext cx="1295400" cy="1439862"/>
          </a:xfrm>
          <a:prstGeom prst="cube">
            <a:avLst>
              <a:gd name="adj" fmla="val 25042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800" b="1" i="0">
                <a:solidFill>
                  <a:srgbClr val="FFFF00"/>
                </a:solidFill>
                <a:latin typeface="Arial" charset="0"/>
                <a:cs typeface="Arial" charset="0"/>
              </a:rPr>
              <a:t>С</a:t>
            </a:r>
          </a:p>
        </p:txBody>
      </p:sp>
      <p:sp>
        <p:nvSpPr>
          <p:cNvPr id="7" name="AutoShape 5"/>
          <p:cNvSpPr>
            <a:spLocks noChangeArrowheads="1"/>
          </p:cNvSpPr>
          <p:nvPr/>
        </p:nvSpPr>
        <p:spPr bwMode="auto">
          <a:xfrm rot="-1289203">
            <a:off x="323850" y="4221163"/>
            <a:ext cx="1270000" cy="1154112"/>
          </a:xfrm>
          <a:prstGeom prst="cube">
            <a:avLst>
              <a:gd name="adj" fmla="val 25042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800" b="1" i="0">
                <a:solidFill>
                  <a:srgbClr val="FF0000"/>
                </a:solidFill>
                <a:latin typeface="Arial" charset="0"/>
                <a:cs typeface="Arial" charset="0"/>
              </a:rPr>
              <a:t>А</a:t>
            </a:r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 rot="-992983">
            <a:off x="611188" y="3357563"/>
            <a:ext cx="1368425" cy="1152525"/>
          </a:xfrm>
          <a:prstGeom prst="cube">
            <a:avLst>
              <a:gd name="adj" fmla="val 25042"/>
            </a:avLst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800" b="1" i="0">
                <a:latin typeface="Arial" charset="0"/>
                <a:cs typeface="Arial" charset="0"/>
              </a:rPr>
              <a:t>У </a:t>
            </a:r>
            <a:endParaRPr lang="ru-RU" b="1" i="0">
              <a:latin typeface="Arial" charset="0"/>
              <a:cs typeface="Arial" charset="0"/>
            </a:endParaRPr>
          </a:p>
        </p:txBody>
      </p:sp>
      <p:sp>
        <p:nvSpPr>
          <p:cNvPr id="11" name="AutoShape 9"/>
          <p:cNvSpPr>
            <a:spLocks noChangeArrowheads="1"/>
          </p:cNvSpPr>
          <p:nvPr/>
        </p:nvSpPr>
        <p:spPr bwMode="auto">
          <a:xfrm rot="-1406618">
            <a:off x="1476375" y="1484313"/>
            <a:ext cx="1260475" cy="1260475"/>
          </a:xfrm>
          <a:prstGeom prst="cube">
            <a:avLst>
              <a:gd name="adj" fmla="val 29185"/>
            </a:avLst>
          </a:prstGeom>
          <a:solidFill>
            <a:srgbClr val="A759D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800" b="1" i="0">
                <a:solidFill>
                  <a:srgbClr val="00CCFF"/>
                </a:solidFill>
                <a:latin typeface="Arial" charset="0"/>
                <a:cs typeface="Arial" charset="0"/>
              </a:rPr>
              <a:t>Б</a:t>
            </a:r>
            <a:endParaRPr lang="ru-RU" b="1" i="0">
              <a:latin typeface="Arial" charset="0"/>
              <a:cs typeface="Arial" charset="0"/>
            </a:endParaRPr>
          </a:p>
        </p:txBody>
      </p:sp>
      <p:sp>
        <p:nvSpPr>
          <p:cNvPr id="13" name="AutoShape 11"/>
          <p:cNvSpPr>
            <a:spLocks noChangeArrowheads="1"/>
          </p:cNvSpPr>
          <p:nvPr/>
        </p:nvSpPr>
        <p:spPr bwMode="auto">
          <a:xfrm rot="-1610897">
            <a:off x="2124075" y="549275"/>
            <a:ext cx="1368425" cy="1152525"/>
          </a:xfrm>
          <a:prstGeom prst="cube">
            <a:avLst>
              <a:gd name="adj" fmla="val 25042"/>
            </a:avLst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800" b="1" i="0">
                <a:latin typeface="Arial" charset="0"/>
                <a:cs typeface="Arial" charset="0"/>
              </a:rPr>
              <a:t>О</a:t>
            </a:r>
            <a:endParaRPr lang="ru-RU" b="1" i="0">
              <a:latin typeface="Arial" charset="0"/>
              <a:cs typeface="Arial" charset="0"/>
            </a:endParaRPr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auto">
          <a:xfrm rot="-598357">
            <a:off x="3203575" y="0"/>
            <a:ext cx="1260475" cy="1187450"/>
          </a:xfrm>
          <a:prstGeom prst="cube">
            <a:avLst>
              <a:gd name="adj" fmla="val 29185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800" b="1" i="0">
                <a:solidFill>
                  <a:srgbClr val="00CCFF"/>
                </a:solidFill>
                <a:latin typeface="Arial" charset="0"/>
                <a:cs typeface="Arial" charset="0"/>
              </a:rPr>
              <a:t>Л</a:t>
            </a:r>
          </a:p>
        </p:txBody>
      </p:sp>
      <p:sp>
        <p:nvSpPr>
          <p:cNvPr id="17" name="AutoShape 15"/>
          <p:cNvSpPr>
            <a:spLocks noChangeArrowheads="1"/>
          </p:cNvSpPr>
          <p:nvPr/>
        </p:nvSpPr>
        <p:spPr bwMode="auto">
          <a:xfrm rot="-657009">
            <a:off x="4211638" y="0"/>
            <a:ext cx="1368425" cy="1152525"/>
          </a:xfrm>
          <a:prstGeom prst="cube">
            <a:avLst>
              <a:gd name="adj" fmla="val 25042"/>
            </a:avLst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800" b="1" i="0">
                <a:latin typeface="Arial" charset="0"/>
                <a:cs typeface="Arial" charset="0"/>
              </a:rPr>
              <a:t>Ы</a:t>
            </a:r>
            <a:endParaRPr lang="ru-RU" b="1" i="0">
              <a:latin typeface="Arial" charset="0"/>
              <a:cs typeface="Arial" charset="0"/>
            </a:endParaRPr>
          </a:p>
        </p:txBody>
      </p:sp>
      <p:sp>
        <p:nvSpPr>
          <p:cNvPr id="12" name="AutoShape 10"/>
          <p:cNvSpPr>
            <a:spLocks noChangeArrowheads="1"/>
          </p:cNvSpPr>
          <p:nvPr/>
        </p:nvSpPr>
        <p:spPr bwMode="auto">
          <a:xfrm rot="-657009">
            <a:off x="5292725" y="404813"/>
            <a:ext cx="1368425" cy="1152525"/>
          </a:xfrm>
          <a:prstGeom prst="cube">
            <a:avLst>
              <a:gd name="adj" fmla="val 25042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k-KZ" sz="4800" b="1" i="0">
                <a:latin typeface="Arial" charset="0"/>
                <a:cs typeface="Arial" charset="0"/>
              </a:rPr>
              <a:t>Ң</a:t>
            </a:r>
            <a:endParaRPr lang="ru-RU" b="1" i="0">
              <a:latin typeface="Arial" charset="0"/>
              <a:cs typeface="Arial" charset="0"/>
            </a:endParaRP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 rot="768453">
            <a:off x="6227763" y="1196975"/>
            <a:ext cx="1222375" cy="1152525"/>
          </a:xfrm>
          <a:prstGeom prst="cube">
            <a:avLst>
              <a:gd name="adj" fmla="val 25042"/>
            </a:avLst>
          </a:prstGeom>
          <a:solidFill>
            <a:srgbClr val="66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k-KZ" sz="4800" b="1" i="0">
                <a:solidFill>
                  <a:srgbClr val="FF0000"/>
                </a:solidFill>
                <a:latin typeface="Arial" charset="0"/>
                <a:cs typeface="Arial" charset="0"/>
              </a:rPr>
              <a:t>Ы</a:t>
            </a:r>
            <a:endParaRPr lang="ru-RU" b="1" i="0">
              <a:latin typeface="Arial" charset="0"/>
              <a:cs typeface="Arial" charset="0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 rot="716478">
            <a:off x="6588125" y="2060575"/>
            <a:ext cx="1258888" cy="1166813"/>
          </a:xfrm>
          <a:prstGeom prst="cube">
            <a:avLst>
              <a:gd name="adj" fmla="val 25042"/>
            </a:avLst>
          </a:prstGeom>
          <a:solidFill>
            <a:srgbClr val="FF33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k-KZ" sz="4800" b="1" i="0">
                <a:solidFill>
                  <a:srgbClr val="FFFF00"/>
                </a:solidFill>
                <a:latin typeface="Arial" charset="0"/>
                <a:cs typeface="Arial" charset="0"/>
              </a:rPr>
              <a:t>З</a:t>
            </a:r>
            <a:endParaRPr lang="ru-RU" b="1" i="0">
              <a:latin typeface="Arial" charset="0"/>
              <a:cs typeface="Arial" charset="0"/>
            </a:endParaRPr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 rot="713538">
            <a:off x="7092950" y="2781300"/>
            <a:ext cx="1258888" cy="1166813"/>
          </a:xfrm>
          <a:prstGeom prst="cube">
            <a:avLst>
              <a:gd name="adj" fmla="val 25042"/>
            </a:avLst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k-KZ" sz="4800" b="1" i="0">
                <a:solidFill>
                  <a:schemeClr val="hlink"/>
                </a:solidFill>
                <a:latin typeface="Arial" charset="0"/>
                <a:cs typeface="Arial" charset="0"/>
              </a:rPr>
              <a:t>Д</a:t>
            </a:r>
            <a:endParaRPr lang="ru-RU" sz="4800" b="1" i="0">
              <a:solidFill>
                <a:schemeClr val="hlink"/>
              </a:solidFill>
              <a:latin typeface="Arial" charset="0"/>
              <a:cs typeface="Arial" charset="0"/>
            </a:endParaRPr>
          </a:p>
        </p:txBody>
      </p:sp>
      <p:sp>
        <p:nvSpPr>
          <p:cNvPr id="19" name="AutoShape 6"/>
          <p:cNvSpPr>
            <a:spLocks noChangeArrowheads="1"/>
          </p:cNvSpPr>
          <p:nvPr/>
        </p:nvSpPr>
        <p:spPr bwMode="auto">
          <a:xfrm rot="1002731">
            <a:off x="7308850" y="3860800"/>
            <a:ext cx="1368425" cy="1152525"/>
          </a:xfrm>
          <a:prstGeom prst="cube">
            <a:avLst>
              <a:gd name="adj" fmla="val 25042"/>
            </a:avLst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800" b="1" i="0">
                <a:latin typeface="Arial" charset="0"/>
                <a:cs typeface="Arial" charset="0"/>
              </a:rPr>
              <a:t>А </a:t>
            </a:r>
            <a:endParaRPr lang="ru-RU" b="1" i="0">
              <a:latin typeface="Arial" charset="0"/>
              <a:cs typeface="Arial" charset="0"/>
            </a:endParaRPr>
          </a:p>
        </p:txBody>
      </p:sp>
      <p:sp>
        <p:nvSpPr>
          <p:cNvPr id="20" name="AutoShape 4"/>
          <p:cNvSpPr>
            <a:spLocks noChangeArrowheads="1"/>
          </p:cNvSpPr>
          <p:nvPr/>
        </p:nvSpPr>
        <p:spPr bwMode="auto">
          <a:xfrm rot="542037">
            <a:off x="7861300" y="4437063"/>
            <a:ext cx="1282700" cy="1482725"/>
          </a:xfrm>
          <a:prstGeom prst="cube">
            <a:avLst>
              <a:gd name="adj" fmla="val 25042"/>
            </a:avLst>
          </a:prstGeom>
          <a:solidFill>
            <a:srgbClr val="00206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kk-KZ" sz="4800" b="1" i="0">
                <a:solidFill>
                  <a:srgbClr val="FFFF00"/>
                </a:solidFill>
                <a:latin typeface="Arial" charset="0"/>
                <a:cs typeface="Arial" charset="0"/>
              </a:rPr>
              <a:t>Р</a:t>
            </a:r>
            <a:endParaRPr lang="ru-RU" sz="4800" b="1" i="0">
              <a:solidFill>
                <a:srgbClr val="FFFF00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AutoShape 4"/>
          <p:cNvSpPr>
            <a:spLocks noChangeArrowheads="1"/>
          </p:cNvSpPr>
          <p:nvPr/>
        </p:nvSpPr>
        <p:spPr bwMode="auto">
          <a:xfrm rot="792416">
            <a:off x="7861300" y="5375275"/>
            <a:ext cx="1282700" cy="1482725"/>
          </a:xfrm>
          <a:prstGeom prst="cube">
            <a:avLst>
              <a:gd name="adj" fmla="val 25042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k-KZ" sz="6600" b="1" i="0">
                <a:solidFill>
                  <a:srgbClr val="CC0066"/>
                </a:solidFill>
                <a:latin typeface="Arial" charset="0"/>
                <a:cs typeface="Arial" charset="0"/>
              </a:rPr>
              <a:t>!!!</a:t>
            </a:r>
            <a:endParaRPr lang="ru-RU" sz="6600" b="1" i="0">
              <a:solidFill>
                <a:srgbClr val="CC0066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246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246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324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0" fill="hold"/>
                                        <p:tgtEl>
                                          <p:spTgt spid="324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0"/>
                            </p:stCondLst>
                            <p:childTnLst>
                              <p:par>
                                <p:cTn id="12" presetID="23" presetClass="exit" presetSubtype="544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3000"/>
                                        <p:tgtEl>
                                          <p:spTgt spid="3246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/>
                                        <p:tgtEl>
                                          <p:spTgt spid="3246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/>
                                        <p:tgtEl>
                                          <p:spTgt spid="324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fltVal val="0.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/>
                                        <p:tgtEl>
                                          <p:spTgt spid="324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fltVal val="0.5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24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0"/>
                            </p:stCondLst>
                            <p:childTnLst>
                              <p:par>
                                <p:cTn id="19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500"/>
                            </p:stCondLst>
                            <p:childTnLst>
                              <p:par>
                                <p:cTn id="24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1000"/>
                            </p:stCondLst>
                            <p:childTnLst>
                              <p:par>
                                <p:cTn id="29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1500"/>
                            </p:stCondLst>
                            <p:childTnLst>
                              <p:par>
                                <p:cTn id="34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2000"/>
                            </p:stCondLst>
                            <p:childTnLst>
                              <p:par>
                                <p:cTn id="39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500"/>
                            </p:stCondLst>
                            <p:childTnLst>
                              <p:par>
                                <p:cTn id="44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3000"/>
                            </p:stCondLst>
                            <p:childTnLst>
                              <p:par>
                                <p:cTn id="49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3500"/>
                            </p:stCondLst>
                            <p:childTnLst>
                              <p:par>
                                <p:cTn id="54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4000"/>
                            </p:stCondLst>
                            <p:childTnLst>
                              <p:par>
                                <p:cTn id="59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4500"/>
                            </p:stCondLst>
                            <p:childTnLst>
                              <p:par>
                                <p:cTn id="64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5000"/>
                            </p:stCondLst>
                            <p:childTnLst>
                              <p:par>
                                <p:cTn id="69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5500"/>
                            </p:stCondLst>
                            <p:childTnLst>
                              <p:par>
                                <p:cTn id="74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6000"/>
                            </p:stCondLst>
                            <p:childTnLst>
                              <p:par>
                                <p:cTn id="79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6500"/>
                            </p:stCondLst>
                            <p:childTnLst>
                              <p:par>
                                <p:cTn id="84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4612" grpId="0" animBg="1"/>
      <p:bldP spid="324612" grpId="1" animBg="1"/>
      <p:bldP spid="6" grpId="0" animBg="1"/>
      <p:bldP spid="7" grpId="0" animBg="1"/>
      <p:bldP spid="8" grpId="0" animBg="1"/>
      <p:bldP spid="11" grpId="0" animBg="1"/>
      <p:bldP spid="13" grpId="0" animBg="1"/>
      <p:bldP spid="10" grpId="0" animBg="1"/>
      <p:bldP spid="17" grpId="0" animBg="1"/>
      <p:bldP spid="12" grpId="0" animBg="1"/>
      <p:bldP spid="9" grpId="0" animBg="1"/>
      <p:bldP spid="5" grpId="0" animBg="1"/>
      <p:bldP spid="4" grpId="0" animBg="1"/>
      <p:bldP spid="19" grpId="0" animBg="1"/>
      <p:bldP spid="20" grpId="0" animBg="1"/>
      <p:bldP spid="2" grpId="0" animBg="1"/>
    </p:bld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/>
              <a:t>Мақал – мәтел.</a:t>
            </a:r>
            <a:endParaRPr lang="ru-RU"/>
          </a:p>
        </p:txBody>
      </p:sp>
      <p:sp>
        <p:nvSpPr>
          <p:cNvPr id="32563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noFill/>
          <a:ln/>
        </p:spPr>
        <p:txBody>
          <a:bodyPr/>
          <a:lstStyle/>
          <a:p>
            <a:r>
              <a:rPr lang="ru-RU"/>
              <a:t>«Өтірік өрге апармайды»,</a:t>
            </a:r>
          </a:p>
          <a:p>
            <a:endParaRPr lang="ru-RU"/>
          </a:p>
          <a:p>
            <a:r>
              <a:rPr lang="ru-RU"/>
              <a:t>«Өтірік арты бір тұтам»</a:t>
            </a:r>
          </a:p>
          <a:p>
            <a:endParaRPr lang="ru-RU"/>
          </a:p>
          <a:p>
            <a:r>
              <a:rPr lang="ru-RU"/>
              <a:t>«</a:t>
            </a:r>
            <a:r>
              <a:rPr lang="kk-KZ"/>
              <a:t>Әдепті бала – арлы бала,</a:t>
            </a:r>
            <a:br>
              <a:rPr lang="kk-KZ"/>
            </a:br>
            <a:r>
              <a:rPr lang="kk-KZ"/>
              <a:t>  Әдепсіз бала – сорлы бала</a:t>
            </a:r>
            <a:r>
              <a:rPr lang="ru-RU"/>
              <a:t>»</a:t>
            </a:r>
          </a:p>
          <a:p>
            <a:endParaRPr lang="kk-KZ"/>
          </a:p>
          <a:p>
            <a:endParaRPr lang="kk-KZ"/>
          </a:p>
          <a:p>
            <a:endParaRPr lang="ru-RU" sz="10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563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85699" name="Рисунок 1" descr="0_170d9_c45da75b_L.gif"/>
          <p:cNvPicPr>
            <a:picLocks noChangeAspect="1"/>
          </p:cNvPicPr>
          <p:nvPr>
            <p:ph type="body" idx="1"/>
          </p:nvPr>
        </p:nvPicPr>
        <p:blipFill>
          <a:blip r:embed="rId2" cstate="screen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  <a:ln/>
        </p:spPr>
      </p:pic>
      <p:sp>
        <p:nvSpPr>
          <p:cNvPr id="285700" name="Rectangle 4"/>
          <p:cNvSpPr>
            <a:spLocks noChangeArrowheads="1"/>
          </p:cNvSpPr>
          <p:nvPr/>
        </p:nvSpPr>
        <p:spPr bwMode="auto">
          <a:xfrm>
            <a:off x="250825" y="836613"/>
            <a:ext cx="8893175" cy="7016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/>
            <a:endParaRPr lang="ru-RU" sz="4000">
              <a:latin typeface="Times New Roman" pitchFamily="18" charset="0"/>
            </a:endParaRPr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2339975" y="260350"/>
            <a:ext cx="49657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kk-KZ" sz="2000" b="1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Бүріккіш (пульверизатор эффектісі)</a:t>
            </a:r>
            <a:endParaRPr lang="ru-RU" sz="2000" b="1">
              <a:solidFill>
                <a:srgbClr val="FF0000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2411413" y="981075"/>
            <a:ext cx="34782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kk-KZ" sz="2000" b="1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Жазу немесе мәтін енгізу</a:t>
            </a:r>
            <a:endParaRPr lang="ru-RU" sz="2000" i="0">
              <a:latin typeface="Arial" charset="0"/>
              <a:cs typeface="Arial" charset="0"/>
            </a:endParaRPr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2411413" y="1844675"/>
            <a:ext cx="165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kk-KZ" sz="2000" b="1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Түзу сызық</a:t>
            </a:r>
            <a:endParaRPr lang="ru-RU" sz="2000" b="1">
              <a:solidFill>
                <a:srgbClr val="FF0000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0493" name="Text Box 13"/>
          <p:cNvSpPr txBox="1">
            <a:spLocks noChangeArrowheads="1"/>
          </p:cNvSpPr>
          <p:nvPr/>
        </p:nvSpPr>
        <p:spPr bwMode="auto">
          <a:xfrm>
            <a:off x="2484438" y="2492375"/>
            <a:ext cx="18811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kk-KZ" sz="2000" b="1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Қисық сызық</a:t>
            </a:r>
            <a:endParaRPr lang="ru-RU" sz="2000" b="1">
              <a:solidFill>
                <a:srgbClr val="FF0000"/>
              </a:solidFill>
              <a:latin typeface="Times New Roman" pitchFamily="18" charset="0"/>
              <a:cs typeface="Arial" charset="0"/>
            </a:endParaRP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250825" y="188913"/>
            <a:ext cx="1873250" cy="647700"/>
            <a:chOff x="612" y="391"/>
            <a:chExt cx="1542" cy="670"/>
          </a:xfrm>
        </p:grpSpPr>
        <p:sp>
          <p:nvSpPr>
            <p:cNvPr id="285706" name="Line 6"/>
            <p:cNvSpPr>
              <a:spLocks noChangeShapeType="1"/>
            </p:cNvSpPr>
            <p:nvPr/>
          </p:nvSpPr>
          <p:spPr bwMode="auto">
            <a:xfrm>
              <a:off x="1474" y="663"/>
              <a:ext cx="680" cy="0"/>
            </a:xfrm>
            <a:prstGeom prst="line">
              <a:avLst/>
            </a:prstGeom>
            <a:noFill/>
            <a:ln w="25400">
              <a:solidFill>
                <a:srgbClr val="A50021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pic>
          <p:nvPicPr>
            <p:cNvPr id="285707" name="Picture 14"/>
            <p:cNvPicPr>
              <a:picLocks noChangeAspect="1" noChangeArrowheads="1"/>
            </p:cNvPicPr>
            <p:nvPr/>
          </p:nvPicPr>
          <p:blipFill>
            <a:blip r:embed="rId3" cstate="screen"/>
            <a:srcRect/>
            <a:stretch>
              <a:fillRect/>
            </a:stretch>
          </p:blipFill>
          <p:spPr bwMode="auto">
            <a:xfrm>
              <a:off x="612" y="391"/>
              <a:ext cx="680" cy="670"/>
            </a:xfrm>
            <a:prstGeom prst="rect">
              <a:avLst/>
            </a:prstGeom>
            <a:noFill/>
            <a:ln w="15875">
              <a:solidFill>
                <a:srgbClr val="FF0000"/>
              </a:solidFill>
              <a:miter lim="800000"/>
              <a:headEnd/>
              <a:tailEnd/>
            </a:ln>
          </p:spPr>
        </p:pic>
      </p:grp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250825" y="981075"/>
            <a:ext cx="2035175" cy="576263"/>
            <a:chOff x="657" y="1253"/>
            <a:chExt cx="1452" cy="564"/>
          </a:xfrm>
        </p:grpSpPr>
        <p:sp>
          <p:nvSpPr>
            <p:cNvPr id="285709" name="Line 7"/>
            <p:cNvSpPr>
              <a:spLocks noChangeShapeType="1"/>
            </p:cNvSpPr>
            <p:nvPr/>
          </p:nvSpPr>
          <p:spPr bwMode="auto">
            <a:xfrm>
              <a:off x="1429" y="1525"/>
              <a:ext cx="680" cy="0"/>
            </a:xfrm>
            <a:prstGeom prst="line">
              <a:avLst/>
            </a:prstGeom>
            <a:noFill/>
            <a:ln w="25400">
              <a:solidFill>
                <a:srgbClr val="A50021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pic>
          <p:nvPicPr>
            <p:cNvPr id="285710" name="Picture 15"/>
            <p:cNvPicPr>
              <a:picLocks noChangeAspect="1" noChangeArrowheads="1"/>
            </p:cNvPicPr>
            <p:nvPr/>
          </p:nvPicPr>
          <p:blipFill>
            <a:blip r:embed="rId4" cstate="screen"/>
            <a:srcRect/>
            <a:stretch>
              <a:fillRect/>
            </a:stretch>
          </p:blipFill>
          <p:spPr bwMode="auto">
            <a:xfrm>
              <a:off x="657" y="1253"/>
              <a:ext cx="589" cy="564"/>
            </a:xfrm>
            <a:prstGeom prst="rect">
              <a:avLst/>
            </a:prstGeom>
            <a:noFill/>
            <a:ln w="15875">
              <a:solidFill>
                <a:srgbClr val="FF0000"/>
              </a:solidFill>
              <a:miter lim="800000"/>
              <a:headEnd/>
              <a:tailEnd/>
            </a:ln>
          </p:spPr>
        </p:pic>
      </p:grp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250825" y="1700213"/>
            <a:ext cx="2033588" cy="576262"/>
            <a:chOff x="703" y="2024"/>
            <a:chExt cx="1451" cy="589"/>
          </a:xfrm>
        </p:grpSpPr>
        <p:sp>
          <p:nvSpPr>
            <p:cNvPr id="285712" name="Line 8"/>
            <p:cNvSpPr>
              <a:spLocks noChangeShapeType="1"/>
            </p:cNvSpPr>
            <p:nvPr/>
          </p:nvSpPr>
          <p:spPr bwMode="auto">
            <a:xfrm>
              <a:off x="1474" y="2296"/>
              <a:ext cx="680" cy="0"/>
            </a:xfrm>
            <a:prstGeom prst="line">
              <a:avLst/>
            </a:prstGeom>
            <a:noFill/>
            <a:ln w="25400">
              <a:solidFill>
                <a:srgbClr val="A50021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pic>
          <p:nvPicPr>
            <p:cNvPr id="285713" name="Picture 16"/>
            <p:cNvPicPr>
              <a:picLocks noChangeAspect="1" noChangeArrowheads="1"/>
            </p:cNvPicPr>
            <p:nvPr/>
          </p:nvPicPr>
          <p:blipFill>
            <a:blip r:embed="rId5" cstate="screen"/>
            <a:srcRect/>
            <a:stretch>
              <a:fillRect/>
            </a:stretch>
          </p:blipFill>
          <p:spPr bwMode="auto">
            <a:xfrm>
              <a:off x="703" y="2024"/>
              <a:ext cx="589" cy="589"/>
            </a:xfrm>
            <a:prstGeom prst="rect">
              <a:avLst/>
            </a:prstGeom>
            <a:noFill/>
            <a:ln w="15875">
              <a:solidFill>
                <a:srgbClr val="FF0000"/>
              </a:solidFill>
              <a:miter lim="800000"/>
              <a:headEnd/>
              <a:tailEnd/>
            </a:ln>
          </p:spPr>
        </p:pic>
      </p:grpSp>
      <p:grpSp>
        <p:nvGrpSpPr>
          <p:cNvPr id="5" name="Group 21"/>
          <p:cNvGrpSpPr>
            <a:grpSpLocks/>
          </p:cNvGrpSpPr>
          <p:nvPr/>
        </p:nvGrpSpPr>
        <p:grpSpPr bwMode="auto">
          <a:xfrm>
            <a:off x="250825" y="2492375"/>
            <a:ext cx="2095500" cy="504825"/>
            <a:chOff x="703" y="2886"/>
            <a:chExt cx="1496" cy="528"/>
          </a:xfrm>
        </p:grpSpPr>
        <p:sp>
          <p:nvSpPr>
            <p:cNvPr id="285715" name="Line 9"/>
            <p:cNvSpPr>
              <a:spLocks noChangeShapeType="1"/>
            </p:cNvSpPr>
            <p:nvPr/>
          </p:nvSpPr>
          <p:spPr bwMode="auto">
            <a:xfrm>
              <a:off x="1519" y="3158"/>
              <a:ext cx="680" cy="0"/>
            </a:xfrm>
            <a:prstGeom prst="line">
              <a:avLst/>
            </a:prstGeom>
            <a:noFill/>
            <a:ln w="25400">
              <a:solidFill>
                <a:srgbClr val="A50021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pic>
          <p:nvPicPr>
            <p:cNvPr id="285716" name="Picture 17"/>
            <p:cNvPicPr>
              <a:picLocks noChangeAspect="1" noChangeArrowheads="1"/>
            </p:cNvPicPr>
            <p:nvPr/>
          </p:nvPicPr>
          <p:blipFill>
            <a:blip r:embed="rId6" cstate="screen"/>
            <a:srcRect/>
            <a:stretch>
              <a:fillRect/>
            </a:stretch>
          </p:blipFill>
          <p:spPr bwMode="auto">
            <a:xfrm>
              <a:off x="703" y="2886"/>
              <a:ext cx="589" cy="528"/>
            </a:xfrm>
            <a:prstGeom prst="rect">
              <a:avLst/>
            </a:prstGeom>
            <a:noFill/>
            <a:ln w="15875">
              <a:solidFill>
                <a:srgbClr val="FF0000"/>
              </a:solidFill>
              <a:miter lim="800000"/>
              <a:headEnd/>
              <a:tailEnd/>
            </a:ln>
          </p:spPr>
        </p:pic>
      </p:grpSp>
      <p:sp>
        <p:nvSpPr>
          <p:cNvPr id="22538" name="Text Box 10"/>
          <p:cNvSpPr txBox="1">
            <a:spLocks noChangeArrowheads="1"/>
          </p:cNvSpPr>
          <p:nvPr/>
        </p:nvSpPr>
        <p:spPr bwMode="auto">
          <a:xfrm>
            <a:off x="2555875" y="3213100"/>
            <a:ext cx="2260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kk-KZ" sz="2000" b="1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Тік төртбұрыш</a:t>
            </a:r>
            <a:endParaRPr lang="ru-RU" sz="2000" b="1">
              <a:solidFill>
                <a:srgbClr val="FF0000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2539" name="Text Box 11"/>
          <p:cNvSpPr txBox="1">
            <a:spLocks noChangeArrowheads="1"/>
          </p:cNvSpPr>
          <p:nvPr/>
        </p:nvSpPr>
        <p:spPr bwMode="auto">
          <a:xfrm>
            <a:off x="2555875" y="4076700"/>
            <a:ext cx="16176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kk-KZ" sz="2000" b="1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Көпбұрыш</a:t>
            </a:r>
            <a:r>
              <a:rPr lang="kk-KZ" sz="2000" i="0">
                <a:latin typeface="Arial" charset="0"/>
                <a:cs typeface="Arial" charset="0"/>
              </a:rPr>
              <a:t> </a:t>
            </a:r>
            <a:endParaRPr lang="ru-RU" sz="2000" i="0">
              <a:latin typeface="Arial" charset="0"/>
              <a:cs typeface="Arial" charset="0"/>
            </a:endParaRPr>
          </a:p>
        </p:txBody>
      </p:sp>
      <p:sp>
        <p:nvSpPr>
          <p:cNvPr id="22540" name="Text Box 12"/>
          <p:cNvSpPr txBox="1">
            <a:spLocks noChangeArrowheads="1"/>
          </p:cNvSpPr>
          <p:nvPr/>
        </p:nvSpPr>
        <p:spPr bwMode="auto">
          <a:xfrm>
            <a:off x="2411413" y="4868863"/>
            <a:ext cx="1136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kk-KZ" sz="2000" b="1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Эллипс</a:t>
            </a:r>
            <a:endParaRPr lang="ru-RU" sz="2000" b="1">
              <a:solidFill>
                <a:srgbClr val="FF0000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2541" name="Text Box 13"/>
          <p:cNvSpPr txBox="1">
            <a:spLocks noChangeArrowheads="1"/>
          </p:cNvSpPr>
          <p:nvPr/>
        </p:nvSpPr>
        <p:spPr bwMode="auto">
          <a:xfrm>
            <a:off x="2484438" y="5516563"/>
            <a:ext cx="35972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kk-KZ" sz="2000" b="1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Бұрыштары дөңгеленген </a:t>
            </a:r>
          </a:p>
          <a:p>
            <a:r>
              <a:rPr lang="kk-KZ" sz="2000" b="1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тік төртбұрыш</a:t>
            </a:r>
            <a:endParaRPr lang="ru-RU" sz="2000" b="1">
              <a:solidFill>
                <a:srgbClr val="FF0000"/>
              </a:solidFill>
              <a:latin typeface="Times New Roman" pitchFamily="18" charset="0"/>
              <a:cs typeface="Arial" charset="0"/>
            </a:endParaRPr>
          </a:p>
        </p:txBody>
      </p:sp>
      <p:grpSp>
        <p:nvGrpSpPr>
          <p:cNvPr id="6" name="Group 18"/>
          <p:cNvGrpSpPr>
            <a:grpSpLocks/>
          </p:cNvGrpSpPr>
          <p:nvPr/>
        </p:nvGrpSpPr>
        <p:grpSpPr bwMode="auto">
          <a:xfrm>
            <a:off x="250825" y="3141663"/>
            <a:ext cx="2016125" cy="630237"/>
            <a:chOff x="612" y="391"/>
            <a:chExt cx="1542" cy="523"/>
          </a:xfrm>
        </p:grpSpPr>
        <p:sp>
          <p:nvSpPr>
            <p:cNvPr id="285722" name="Line 6"/>
            <p:cNvSpPr>
              <a:spLocks noChangeShapeType="1"/>
            </p:cNvSpPr>
            <p:nvPr/>
          </p:nvSpPr>
          <p:spPr bwMode="auto">
            <a:xfrm>
              <a:off x="1474" y="663"/>
              <a:ext cx="680" cy="0"/>
            </a:xfrm>
            <a:prstGeom prst="line">
              <a:avLst/>
            </a:prstGeom>
            <a:noFill/>
            <a:ln w="25400">
              <a:solidFill>
                <a:srgbClr val="A50021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pic>
          <p:nvPicPr>
            <p:cNvPr id="285723" name="Picture 14"/>
            <p:cNvPicPr>
              <a:picLocks noChangeAspect="1" noChangeArrowheads="1"/>
            </p:cNvPicPr>
            <p:nvPr/>
          </p:nvPicPr>
          <p:blipFill>
            <a:blip r:embed="rId7" cstate="screen"/>
            <a:srcRect/>
            <a:stretch>
              <a:fillRect/>
            </a:stretch>
          </p:blipFill>
          <p:spPr bwMode="auto">
            <a:xfrm>
              <a:off x="612" y="391"/>
              <a:ext cx="589" cy="523"/>
            </a:xfrm>
            <a:prstGeom prst="rect">
              <a:avLst/>
            </a:prstGeom>
            <a:noFill/>
            <a:ln w="15875">
              <a:solidFill>
                <a:srgbClr val="FF0000"/>
              </a:solidFill>
              <a:miter lim="800000"/>
              <a:headEnd/>
              <a:tailEnd/>
            </a:ln>
          </p:spPr>
        </p:pic>
      </p:grpSp>
      <p:grpSp>
        <p:nvGrpSpPr>
          <p:cNvPr id="7" name="Group 19"/>
          <p:cNvGrpSpPr>
            <a:grpSpLocks/>
          </p:cNvGrpSpPr>
          <p:nvPr/>
        </p:nvGrpSpPr>
        <p:grpSpPr bwMode="auto">
          <a:xfrm>
            <a:off x="250825" y="4005263"/>
            <a:ext cx="2016125" cy="647700"/>
            <a:chOff x="567" y="1207"/>
            <a:chExt cx="1542" cy="613"/>
          </a:xfrm>
        </p:grpSpPr>
        <p:sp>
          <p:nvSpPr>
            <p:cNvPr id="285725" name="Line 7"/>
            <p:cNvSpPr>
              <a:spLocks noChangeShapeType="1"/>
            </p:cNvSpPr>
            <p:nvPr/>
          </p:nvSpPr>
          <p:spPr bwMode="auto">
            <a:xfrm>
              <a:off x="1429" y="1525"/>
              <a:ext cx="680" cy="0"/>
            </a:xfrm>
            <a:prstGeom prst="line">
              <a:avLst/>
            </a:prstGeom>
            <a:noFill/>
            <a:ln w="25400">
              <a:solidFill>
                <a:srgbClr val="A50021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pic>
          <p:nvPicPr>
            <p:cNvPr id="285726" name="Picture 15"/>
            <p:cNvPicPr>
              <a:picLocks noChangeAspect="1" noChangeArrowheads="1"/>
            </p:cNvPicPr>
            <p:nvPr/>
          </p:nvPicPr>
          <p:blipFill>
            <a:blip r:embed="rId8" cstate="screen"/>
            <a:srcRect/>
            <a:stretch>
              <a:fillRect/>
            </a:stretch>
          </p:blipFill>
          <p:spPr bwMode="auto">
            <a:xfrm>
              <a:off x="567" y="1207"/>
              <a:ext cx="589" cy="613"/>
            </a:xfrm>
            <a:prstGeom prst="rect">
              <a:avLst/>
            </a:prstGeom>
            <a:noFill/>
            <a:ln w="15875">
              <a:solidFill>
                <a:srgbClr val="FF0000"/>
              </a:solidFill>
              <a:miter lim="800000"/>
              <a:headEnd/>
              <a:tailEnd/>
            </a:ln>
          </p:spPr>
        </p:pic>
      </p:grpSp>
      <p:grpSp>
        <p:nvGrpSpPr>
          <p:cNvPr id="8" name="Group 20"/>
          <p:cNvGrpSpPr>
            <a:grpSpLocks/>
          </p:cNvGrpSpPr>
          <p:nvPr/>
        </p:nvGrpSpPr>
        <p:grpSpPr bwMode="auto">
          <a:xfrm>
            <a:off x="250825" y="4797425"/>
            <a:ext cx="2016125" cy="630238"/>
            <a:chOff x="612" y="2024"/>
            <a:chExt cx="1542" cy="523"/>
          </a:xfrm>
        </p:grpSpPr>
        <p:sp>
          <p:nvSpPr>
            <p:cNvPr id="285728" name="Line 8"/>
            <p:cNvSpPr>
              <a:spLocks noChangeShapeType="1"/>
            </p:cNvSpPr>
            <p:nvPr/>
          </p:nvSpPr>
          <p:spPr bwMode="auto">
            <a:xfrm>
              <a:off x="1474" y="2296"/>
              <a:ext cx="680" cy="0"/>
            </a:xfrm>
            <a:prstGeom prst="line">
              <a:avLst/>
            </a:prstGeom>
            <a:noFill/>
            <a:ln w="25400">
              <a:solidFill>
                <a:srgbClr val="A50021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pic>
          <p:nvPicPr>
            <p:cNvPr id="285729" name="Picture 16"/>
            <p:cNvPicPr>
              <a:picLocks noChangeAspect="1" noChangeArrowheads="1"/>
            </p:cNvPicPr>
            <p:nvPr/>
          </p:nvPicPr>
          <p:blipFill>
            <a:blip r:embed="rId9" cstate="screen"/>
            <a:srcRect/>
            <a:stretch>
              <a:fillRect/>
            </a:stretch>
          </p:blipFill>
          <p:spPr bwMode="auto">
            <a:xfrm>
              <a:off x="612" y="2024"/>
              <a:ext cx="589" cy="523"/>
            </a:xfrm>
            <a:prstGeom prst="rect">
              <a:avLst/>
            </a:prstGeom>
            <a:noFill/>
            <a:ln w="15875">
              <a:solidFill>
                <a:srgbClr val="FF0000"/>
              </a:solidFill>
              <a:miter lim="800000"/>
              <a:headEnd/>
              <a:tailEnd/>
            </a:ln>
          </p:spPr>
        </p:pic>
      </p:grpSp>
      <p:grpSp>
        <p:nvGrpSpPr>
          <p:cNvPr id="9" name="Group 21"/>
          <p:cNvGrpSpPr>
            <a:grpSpLocks/>
          </p:cNvGrpSpPr>
          <p:nvPr/>
        </p:nvGrpSpPr>
        <p:grpSpPr bwMode="auto">
          <a:xfrm>
            <a:off x="250825" y="5589588"/>
            <a:ext cx="2074863" cy="576262"/>
            <a:chOff x="612" y="2840"/>
            <a:chExt cx="1587" cy="479"/>
          </a:xfrm>
        </p:grpSpPr>
        <p:sp>
          <p:nvSpPr>
            <p:cNvPr id="285731" name="Line 9"/>
            <p:cNvSpPr>
              <a:spLocks noChangeShapeType="1"/>
            </p:cNvSpPr>
            <p:nvPr/>
          </p:nvSpPr>
          <p:spPr bwMode="auto">
            <a:xfrm>
              <a:off x="1519" y="3158"/>
              <a:ext cx="680" cy="0"/>
            </a:xfrm>
            <a:prstGeom prst="line">
              <a:avLst/>
            </a:prstGeom>
            <a:noFill/>
            <a:ln w="25400">
              <a:solidFill>
                <a:srgbClr val="A50021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pic>
          <p:nvPicPr>
            <p:cNvPr id="285732" name="Picture 17"/>
            <p:cNvPicPr>
              <a:picLocks noChangeAspect="1" noChangeArrowheads="1"/>
            </p:cNvPicPr>
            <p:nvPr/>
          </p:nvPicPr>
          <p:blipFill>
            <a:blip r:embed="rId10" cstate="screen"/>
            <a:srcRect/>
            <a:stretch>
              <a:fillRect/>
            </a:stretch>
          </p:blipFill>
          <p:spPr bwMode="auto">
            <a:xfrm>
              <a:off x="612" y="2840"/>
              <a:ext cx="589" cy="479"/>
            </a:xfrm>
            <a:prstGeom prst="rect">
              <a:avLst/>
            </a:prstGeom>
            <a:noFill/>
            <a:ln w="15875">
              <a:solidFill>
                <a:srgbClr val="FF0000"/>
              </a:solidFill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0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4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04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4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4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04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4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25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000"/>
                            </p:stCondLst>
                            <p:childTnLst>
                              <p:par>
                                <p:cTn id="120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22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1000"/>
                            </p:stCondLst>
                            <p:childTnLst>
                              <p:par>
                                <p:cTn id="143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22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6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225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225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203" name="Рисунок 2" descr="backgrounds_00043.gif"/>
          <p:cNvPicPr>
            <a:picLocks noChangeAspect="1"/>
          </p:cNvPicPr>
          <p:nvPr>
            <p:ph type="body" idx="1"/>
          </p:nvPr>
        </p:nvPicPr>
        <p:blipFill>
          <a:blip r:embed="rId2" cstate="screen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  <a:ln/>
        </p:spPr>
      </p:pic>
      <p:sp>
        <p:nvSpPr>
          <p:cNvPr id="307204" name="Rectangle 4"/>
          <p:cNvSpPr>
            <a:spLocks noChangeArrowheads="1"/>
          </p:cNvSpPr>
          <p:nvPr/>
        </p:nvSpPr>
        <p:spPr bwMode="auto">
          <a:xfrm>
            <a:off x="395288" y="1341438"/>
            <a:ext cx="8569325" cy="35036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3200" b="1"/>
              <a:t>Сабақ бекіту:</a:t>
            </a:r>
          </a:p>
          <a:p>
            <a:pPr algn="ctr"/>
            <a:r>
              <a:rPr lang="ru-RU" sz="3200" b="1"/>
              <a:t>«Иә - жок» о й ы н ы </a:t>
            </a:r>
          </a:p>
          <a:p>
            <a:pPr algn="ctr"/>
            <a:r>
              <a:rPr lang="ru-RU" sz="3200" b="1"/>
              <a:t>(Сұраққа дұрыс болса « и ә »,</a:t>
            </a:r>
          </a:p>
          <a:p>
            <a:pPr algn="ctr"/>
            <a:r>
              <a:rPr lang="ru-RU" sz="3200" b="1"/>
              <a:t> дұрыс  емес болса  « ж о қ » </a:t>
            </a:r>
          </a:p>
          <a:p>
            <a:pPr algn="ctr"/>
            <a:r>
              <a:rPr lang="ru-RU" sz="3200" b="1"/>
              <a:t> деп жауап бересіздер. Берілген жауап дұрыс болса «</a:t>
            </a:r>
            <a:r>
              <a:rPr lang="ru-RU" sz="3200" b="1">
                <a:solidFill>
                  <a:schemeClr val="hlink"/>
                </a:solidFill>
              </a:rPr>
              <a:t>1</a:t>
            </a:r>
            <a:r>
              <a:rPr lang="ru-RU" sz="3200" b="1"/>
              <a:t>», дұрыс емес болса «</a:t>
            </a:r>
            <a:r>
              <a:rPr lang="ru-RU" sz="3200" b="1">
                <a:solidFill>
                  <a:schemeClr val="hlink"/>
                </a:solidFill>
              </a:rPr>
              <a:t>0</a:t>
            </a:r>
            <a:r>
              <a:rPr lang="ru-RU" sz="3200" b="1"/>
              <a:t>» деген жауап шығады</a:t>
            </a:r>
            <a:r>
              <a:rPr lang="ru-RU" b="1"/>
              <a:t>)</a:t>
            </a:r>
            <a:r>
              <a:rPr lang="ru-RU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"/>
</p:tagLst>
</file>

<file path=ppt/theme/theme1.xml><?xml version="1.0" encoding="utf-8"?>
<a:theme xmlns:a="http://schemas.openxmlformats.org/drawingml/2006/main" name="Океан">
  <a:themeElements>
    <a:clrScheme name="Океан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Океан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Океан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Склон">
  <a:themeElements>
    <a:clrScheme name="Склон 5">
      <a:dk1>
        <a:srgbClr val="009999"/>
      </a:dk1>
      <a:lt1>
        <a:srgbClr val="EAEAEA"/>
      </a:lt1>
      <a:dk2>
        <a:srgbClr val="006666"/>
      </a:dk2>
      <a:lt2>
        <a:srgbClr val="FFFFCC"/>
      </a:lt2>
      <a:accent1>
        <a:srgbClr val="339966"/>
      </a:accent1>
      <a:accent2>
        <a:srgbClr val="5E855B"/>
      </a:accent2>
      <a:accent3>
        <a:srgbClr val="AAB8B8"/>
      </a:accent3>
      <a:accent4>
        <a:srgbClr val="C8C8C8"/>
      </a:accent4>
      <a:accent5>
        <a:srgbClr val="ADCAB8"/>
      </a:accent5>
      <a:accent6>
        <a:srgbClr val="547852"/>
      </a:accent6>
      <a:hlink>
        <a:srgbClr val="EEC85E"/>
      </a:hlink>
      <a:folHlink>
        <a:srgbClr val="AA8456"/>
      </a:folHlink>
    </a:clrScheme>
    <a:fontScheme name="Склон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Склон 1">
        <a:dk1>
          <a:srgbClr val="5B5B49"/>
        </a:dk1>
        <a:lt1>
          <a:srgbClr val="DDDDDD"/>
        </a:lt1>
        <a:dk2>
          <a:srgbClr val="2B2A00"/>
        </a:dk2>
        <a:lt2>
          <a:srgbClr val="E0DFBE"/>
        </a:lt2>
        <a:accent1>
          <a:srgbClr val="878543"/>
        </a:accent1>
        <a:accent2>
          <a:srgbClr val="716E00"/>
        </a:accent2>
        <a:accent3>
          <a:srgbClr val="ACACAA"/>
        </a:accent3>
        <a:accent4>
          <a:srgbClr val="BDBDBD"/>
        </a:accent4>
        <a:accent5>
          <a:srgbClr val="C3C2B0"/>
        </a:accent5>
        <a:accent6>
          <a:srgbClr val="666300"/>
        </a:accent6>
        <a:hlink>
          <a:srgbClr val="CC9900"/>
        </a:hlink>
        <a:folHlink>
          <a:srgbClr val="99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2">
        <a:dk1>
          <a:srgbClr val="746354"/>
        </a:dk1>
        <a:lt1>
          <a:srgbClr val="FFFFFF"/>
        </a:lt1>
        <a:dk2>
          <a:srgbClr val="523E26"/>
        </a:dk2>
        <a:lt2>
          <a:srgbClr val="E1DFAF"/>
        </a:lt2>
        <a:accent1>
          <a:srgbClr val="CC9900"/>
        </a:accent1>
        <a:accent2>
          <a:srgbClr val="669900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5C8A00"/>
        </a:accent6>
        <a:hlink>
          <a:srgbClr val="CCCC00"/>
        </a:hlink>
        <a:folHlink>
          <a:srgbClr val="AC793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3">
        <a:dk1>
          <a:srgbClr val="667B5B"/>
        </a:dk1>
        <a:lt1>
          <a:srgbClr val="E6E6DA"/>
        </a:lt1>
        <a:dk2>
          <a:srgbClr val="295200"/>
        </a:dk2>
        <a:lt2>
          <a:srgbClr val="F3F2D9"/>
        </a:lt2>
        <a:accent1>
          <a:srgbClr val="808000"/>
        </a:accent1>
        <a:accent2>
          <a:srgbClr val="838D75"/>
        </a:accent2>
        <a:accent3>
          <a:srgbClr val="ACB3AA"/>
        </a:accent3>
        <a:accent4>
          <a:srgbClr val="C4C4BA"/>
        </a:accent4>
        <a:accent5>
          <a:srgbClr val="C0C0AA"/>
        </a:accent5>
        <a:accent6>
          <a:srgbClr val="767F69"/>
        </a:accent6>
        <a:hlink>
          <a:srgbClr val="33CC33"/>
        </a:hlink>
        <a:folHlink>
          <a:srgbClr val="33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4">
        <a:dk1>
          <a:srgbClr val="86615A"/>
        </a:dk1>
        <a:lt1>
          <a:srgbClr val="FFFFFF"/>
        </a:lt1>
        <a:dk2>
          <a:srgbClr val="633427"/>
        </a:dk2>
        <a:lt2>
          <a:srgbClr val="E9DDCD"/>
        </a:lt2>
        <a:accent1>
          <a:srgbClr val="A34545"/>
        </a:accent1>
        <a:accent2>
          <a:srgbClr val="C86400"/>
        </a:accent2>
        <a:accent3>
          <a:srgbClr val="B7AEAC"/>
        </a:accent3>
        <a:accent4>
          <a:srgbClr val="DADADA"/>
        </a:accent4>
        <a:accent5>
          <a:srgbClr val="CEB0B0"/>
        </a:accent5>
        <a:accent6>
          <a:srgbClr val="B55A00"/>
        </a:accent6>
        <a:hlink>
          <a:srgbClr val="ECAE00"/>
        </a:hlink>
        <a:folHlink>
          <a:srgbClr val="BAA8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5">
        <a:dk1>
          <a:srgbClr val="009999"/>
        </a:dk1>
        <a:lt1>
          <a:srgbClr val="EAEAEA"/>
        </a:lt1>
        <a:dk2>
          <a:srgbClr val="006666"/>
        </a:dk2>
        <a:lt2>
          <a:srgbClr val="FFFFCC"/>
        </a:lt2>
        <a:accent1>
          <a:srgbClr val="339966"/>
        </a:accent1>
        <a:accent2>
          <a:srgbClr val="5E855B"/>
        </a:accent2>
        <a:accent3>
          <a:srgbClr val="AAB8B8"/>
        </a:accent3>
        <a:accent4>
          <a:srgbClr val="C8C8C8"/>
        </a:accent4>
        <a:accent5>
          <a:srgbClr val="ADCAB8"/>
        </a:accent5>
        <a:accent6>
          <a:srgbClr val="547852"/>
        </a:accent6>
        <a:hlink>
          <a:srgbClr val="EEC85E"/>
        </a:hlink>
        <a:folHlink>
          <a:srgbClr val="AA845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6">
        <a:dk1>
          <a:srgbClr val="B8A47C"/>
        </a:dk1>
        <a:lt1>
          <a:srgbClr val="FFFFFF"/>
        </a:lt1>
        <a:dk2>
          <a:srgbClr val="A68A58"/>
        </a:dk2>
        <a:lt2>
          <a:srgbClr val="DAD79C"/>
        </a:lt2>
        <a:accent1>
          <a:srgbClr val="816B35"/>
        </a:accent1>
        <a:accent2>
          <a:srgbClr val="FFCC00"/>
        </a:accent2>
        <a:accent3>
          <a:srgbClr val="D0C4B4"/>
        </a:accent3>
        <a:accent4>
          <a:srgbClr val="DADADA"/>
        </a:accent4>
        <a:accent5>
          <a:srgbClr val="C1BAAE"/>
        </a:accent5>
        <a:accent6>
          <a:srgbClr val="E7B900"/>
        </a:accent6>
        <a:hlink>
          <a:srgbClr val="0066CC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7">
        <a:dk1>
          <a:srgbClr val="336699"/>
        </a:dk1>
        <a:lt1>
          <a:srgbClr val="F8F8F8"/>
        </a:lt1>
        <a:dk2>
          <a:srgbClr val="003366"/>
        </a:dk2>
        <a:lt2>
          <a:srgbClr val="D1DDD4"/>
        </a:lt2>
        <a:accent1>
          <a:srgbClr val="3399FF"/>
        </a:accent1>
        <a:accent2>
          <a:srgbClr val="006699"/>
        </a:accent2>
        <a:accent3>
          <a:srgbClr val="AAADB8"/>
        </a:accent3>
        <a:accent4>
          <a:srgbClr val="D4D4D4"/>
        </a:accent4>
        <a:accent5>
          <a:srgbClr val="ADCAFF"/>
        </a:accent5>
        <a:accent6>
          <a:srgbClr val="005C8A"/>
        </a:accent6>
        <a:hlink>
          <a:srgbClr val="86C0CE"/>
        </a:hlink>
        <a:folHlink>
          <a:srgbClr val="0080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Клен">
  <a:themeElements>
    <a:clrScheme name="Клен 1">
      <a:dk1>
        <a:srgbClr val="BB5F03"/>
      </a:dk1>
      <a:lt1>
        <a:srgbClr val="FFFFFF"/>
      </a:lt1>
      <a:dk2>
        <a:srgbClr val="993300"/>
      </a:dk2>
      <a:lt2>
        <a:srgbClr val="FEEC94"/>
      </a:lt2>
      <a:accent1>
        <a:srgbClr val="FF9900"/>
      </a:accent1>
      <a:accent2>
        <a:srgbClr val="B76A03"/>
      </a:accent2>
      <a:accent3>
        <a:srgbClr val="CAADAA"/>
      </a:accent3>
      <a:accent4>
        <a:srgbClr val="DADADA"/>
      </a:accent4>
      <a:accent5>
        <a:srgbClr val="FFCAAA"/>
      </a:accent5>
      <a:accent6>
        <a:srgbClr val="A65F02"/>
      </a:accent6>
      <a:hlink>
        <a:srgbClr val="FFFFCC"/>
      </a:hlink>
      <a:folHlink>
        <a:srgbClr val="CCCC00"/>
      </a:folHlink>
    </a:clrScheme>
    <a:fontScheme name="Клен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Клен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лен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Marketing Plan">
  <a:themeElements>
    <a:clrScheme name="Marketing Plan 1">
      <a:dk1>
        <a:srgbClr val="336699"/>
      </a:dk1>
      <a:lt1>
        <a:srgbClr val="FFFFFF"/>
      </a:lt1>
      <a:dk2>
        <a:srgbClr val="0066FF"/>
      </a:dk2>
      <a:lt2>
        <a:srgbClr val="AFB5D2"/>
      </a:lt2>
      <a:accent1>
        <a:srgbClr val="66CCFF"/>
      </a:accent1>
      <a:accent2>
        <a:srgbClr val="99FFCC"/>
      </a:accent2>
      <a:accent3>
        <a:srgbClr val="FFFFFF"/>
      </a:accent3>
      <a:accent4>
        <a:srgbClr val="2A5682"/>
      </a:accent4>
      <a:accent5>
        <a:srgbClr val="B8E2FF"/>
      </a:accent5>
      <a:accent6>
        <a:srgbClr val="8AE7B9"/>
      </a:accent6>
      <a:hlink>
        <a:srgbClr val="FF99FF"/>
      </a:hlink>
      <a:folHlink>
        <a:srgbClr val="CCCCFF"/>
      </a:folHlink>
    </a:clrScheme>
    <a:fontScheme name="Marketing Plan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Marketing Plan 1">
        <a:dk1>
          <a:srgbClr val="336699"/>
        </a:dk1>
        <a:lt1>
          <a:srgbClr val="FFFFFF"/>
        </a:lt1>
        <a:dk2>
          <a:srgbClr val="0066FF"/>
        </a:dk2>
        <a:lt2>
          <a:srgbClr val="AFB5D2"/>
        </a:lt2>
        <a:accent1>
          <a:srgbClr val="66CCFF"/>
        </a:accent1>
        <a:accent2>
          <a:srgbClr val="99FFCC"/>
        </a:accent2>
        <a:accent3>
          <a:srgbClr val="FFFFFF"/>
        </a:accent3>
        <a:accent4>
          <a:srgbClr val="2A5682"/>
        </a:accent4>
        <a:accent5>
          <a:srgbClr val="B8E2FF"/>
        </a:accent5>
        <a:accent6>
          <a:srgbClr val="8AE7B9"/>
        </a:accent6>
        <a:hlink>
          <a:srgbClr val="FF99FF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rketing Plan 2">
        <a:dk1>
          <a:srgbClr val="003366"/>
        </a:dk1>
        <a:lt1>
          <a:srgbClr val="CCECFF"/>
        </a:lt1>
        <a:dk2>
          <a:srgbClr val="4B3384"/>
        </a:dk2>
        <a:lt2>
          <a:srgbClr val="849CBB"/>
        </a:lt2>
        <a:accent1>
          <a:srgbClr val="90DBFF"/>
        </a:accent1>
        <a:accent2>
          <a:srgbClr val="99FFCC"/>
        </a:accent2>
        <a:accent3>
          <a:srgbClr val="E2F4FF"/>
        </a:accent3>
        <a:accent4>
          <a:srgbClr val="002A56"/>
        </a:accent4>
        <a:accent5>
          <a:srgbClr val="C6EAFF"/>
        </a:accent5>
        <a:accent6>
          <a:srgbClr val="8AE7B9"/>
        </a:accent6>
        <a:hlink>
          <a:srgbClr val="DFC0FF"/>
        </a:hlink>
        <a:folHlink>
          <a:srgbClr val="6DC5D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rketing Plan 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Край">
  <a:themeElements>
    <a:clrScheme name="Край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Край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Край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ай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ай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Профиль">
  <a:themeElements>
    <a:clrScheme name="Профиль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Профиль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Профиль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рофиль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Облака">
  <a:themeElements>
    <a:clrScheme name="Облака 1">
      <a:dk1>
        <a:srgbClr val="4D4D4D"/>
      </a:dk1>
      <a:lt1>
        <a:srgbClr val="FFFFFF"/>
      </a:lt1>
      <a:dk2>
        <a:srgbClr val="0000A4"/>
      </a:dk2>
      <a:lt2>
        <a:srgbClr val="B7E7FF"/>
      </a:lt2>
      <a:accent1>
        <a:srgbClr val="0099CC"/>
      </a:accent1>
      <a:accent2>
        <a:srgbClr val="00CC99"/>
      </a:accent2>
      <a:accent3>
        <a:srgbClr val="AAAACF"/>
      </a:accent3>
      <a:accent4>
        <a:srgbClr val="DADADA"/>
      </a:accent4>
      <a:accent5>
        <a:srgbClr val="AACAE2"/>
      </a:accent5>
      <a:accent6>
        <a:srgbClr val="00B98A"/>
      </a:accent6>
      <a:hlink>
        <a:srgbClr val="FFCC00"/>
      </a:hlink>
      <a:folHlink>
        <a:srgbClr val="EE941C"/>
      </a:folHlink>
    </a:clrScheme>
    <a:fontScheme name="Обла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Облака 1">
        <a:dk1>
          <a:srgbClr val="4D4D4D"/>
        </a:dk1>
        <a:lt1>
          <a:srgbClr val="FFFFFF"/>
        </a:lt1>
        <a:dk2>
          <a:srgbClr val="0000A4"/>
        </a:dk2>
        <a:lt2>
          <a:srgbClr val="B7E7FF"/>
        </a:lt2>
        <a:accent1>
          <a:srgbClr val="0099CC"/>
        </a:accent1>
        <a:accent2>
          <a:srgbClr val="00CC99"/>
        </a:accent2>
        <a:accent3>
          <a:srgbClr val="AAAACF"/>
        </a:accent3>
        <a:accent4>
          <a:srgbClr val="DADADA"/>
        </a:accent4>
        <a:accent5>
          <a:srgbClr val="AACAE2"/>
        </a:accent5>
        <a:accent6>
          <a:srgbClr val="00B98A"/>
        </a:accent6>
        <a:hlink>
          <a:srgbClr val="FFCC00"/>
        </a:hlink>
        <a:folHlink>
          <a:srgbClr val="EE941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2">
        <a:dk1>
          <a:srgbClr val="000066"/>
        </a:dk1>
        <a:lt1>
          <a:srgbClr val="FFFFFF"/>
        </a:lt1>
        <a:dk2>
          <a:srgbClr val="00A2DC"/>
        </a:dk2>
        <a:lt2>
          <a:srgbClr val="FFFFFF"/>
        </a:lt2>
        <a:accent1>
          <a:srgbClr val="0079A4"/>
        </a:accent1>
        <a:accent2>
          <a:srgbClr val="33CCCC"/>
        </a:accent2>
        <a:accent3>
          <a:srgbClr val="AACEEB"/>
        </a:accent3>
        <a:accent4>
          <a:srgbClr val="DADADA"/>
        </a:accent4>
        <a:accent5>
          <a:srgbClr val="AABECF"/>
        </a:accent5>
        <a:accent6>
          <a:srgbClr val="2DB9B9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3">
        <a:dk1>
          <a:srgbClr val="010199"/>
        </a:dk1>
        <a:lt1>
          <a:srgbClr val="FFFFFF"/>
        </a:lt1>
        <a:dk2>
          <a:srgbClr val="000092"/>
        </a:dk2>
        <a:lt2>
          <a:srgbClr val="CCFFFF"/>
        </a:lt2>
        <a:accent1>
          <a:srgbClr val="66CCFF"/>
        </a:accent1>
        <a:accent2>
          <a:srgbClr val="2EBDBA"/>
        </a:accent2>
        <a:accent3>
          <a:srgbClr val="AAAAC7"/>
        </a:accent3>
        <a:accent4>
          <a:srgbClr val="DADADA"/>
        </a:accent4>
        <a:accent5>
          <a:srgbClr val="B8E2FF"/>
        </a:accent5>
        <a:accent6>
          <a:srgbClr val="29ABA8"/>
        </a:accent6>
        <a:hlink>
          <a:srgbClr val="66FF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4">
        <a:dk1>
          <a:srgbClr val="000000"/>
        </a:dk1>
        <a:lt1>
          <a:srgbClr val="FFFFFF"/>
        </a:lt1>
        <a:dk2>
          <a:srgbClr val="006A67"/>
        </a:dk2>
        <a:lt2>
          <a:srgbClr val="FFFFCC"/>
        </a:lt2>
        <a:accent1>
          <a:srgbClr val="33CCCC"/>
        </a:accent1>
        <a:accent2>
          <a:srgbClr val="6D6FC7"/>
        </a:accent2>
        <a:accent3>
          <a:srgbClr val="AAB9B8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00FFFF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5">
        <a:dk1>
          <a:srgbClr val="4D4D4D"/>
        </a:dk1>
        <a:lt1>
          <a:srgbClr val="FFFFFF"/>
        </a:lt1>
        <a:dk2>
          <a:srgbClr val="650BB7"/>
        </a:dk2>
        <a:lt2>
          <a:srgbClr val="FFFFFF"/>
        </a:lt2>
        <a:accent1>
          <a:srgbClr val="FF66FF"/>
        </a:accent1>
        <a:accent2>
          <a:srgbClr val="666699"/>
        </a:accent2>
        <a:accent3>
          <a:srgbClr val="B8AAD8"/>
        </a:accent3>
        <a:accent4>
          <a:srgbClr val="DADADA"/>
        </a:accent4>
        <a:accent5>
          <a:srgbClr val="FFB8FF"/>
        </a:accent5>
        <a:accent6>
          <a:srgbClr val="5C5C8A"/>
        </a:accent6>
        <a:hlink>
          <a:srgbClr val="E9E9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6">
        <a:dk1>
          <a:srgbClr val="FFFFFF"/>
        </a:dk1>
        <a:lt1>
          <a:srgbClr val="FFFFFF"/>
        </a:lt1>
        <a:dk2>
          <a:srgbClr val="005000"/>
        </a:dk2>
        <a:lt2>
          <a:srgbClr val="DCEAAE"/>
        </a:lt2>
        <a:accent1>
          <a:srgbClr val="99CC00"/>
        </a:accent1>
        <a:accent2>
          <a:srgbClr val="6F801A"/>
        </a:accent2>
        <a:accent3>
          <a:srgbClr val="AAB3AA"/>
        </a:accent3>
        <a:accent4>
          <a:srgbClr val="DADADA"/>
        </a:accent4>
        <a:accent5>
          <a:srgbClr val="CAE2AA"/>
        </a:accent5>
        <a:accent6>
          <a:srgbClr val="647316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7">
        <a:dk1>
          <a:srgbClr val="4F4F77"/>
        </a:dk1>
        <a:lt1>
          <a:srgbClr val="FFFFFF"/>
        </a:lt1>
        <a:dk2>
          <a:srgbClr val="7979A5"/>
        </a:dk2>
        <a:lt2>
          <a:srgbClr val="F3F3FF"/>
        </a:lt2>
        <a:accent1>
          <a:srgbClr val="5D5D8B"/>
        </a:accent1>
        <a:accent2>
          <a:srgbClr val="66CCFF"/>
        </a:accent2>
        <a:accent3>
          <a:srgbClr val="BEBECF"/>
        </a:accent3>
        <a:accent4>
          <a:srgbClr val="DADADA"/>
        </a:accent4>
        <a:accent5>
          <a:srgbClr val="B6B6C4"/>
        </a:accent5>
        <a:accent6>
          <a:srgbClr val="5CB9E7"/>
        </a:accent6>
        <a:hlink>
          <a:srgbClr val="CCECFF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8">
        <a:dk1>
          <a:srgbClr val="000000"/>
        </a:dk1>
        <a:lt1>
          <a:srgbClr val="B9B9B9"/>
        </a:lt1>
        <a:dk2>
          <a:srgbClr val="8A8472"/>
        </a:dk2>
        <a:lt2>
          <a:srgbClr val="4D4D4D"/>
        </a:lt2>
        <a:accent1>
          <a:srgbClr val="EDEEE2"/>
        </a:accent1>
        <a:accent2>
          <a:srgbClr val="7FAA7E"/>
        </a:accent2>
        <a:accent3>
          <a:srgbClr val="D9D9D9"/>
        </a:accent3>
        <a:accent4>
          <a:srgbClr val="000000"/>
        </a:accent4>
        <a:accent5>
          <a:srgbClr val="F4F5EE"/>
        </a:accent5>
        <a:accent6>
          <a:srgbClr val="729A72"/>
        </a:accent6>
        <a:hlink>
          <a:srgbClr val="008000"/>
        </a:hlink>
        <a:folHlink>
          <a:srgbClr val="989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блака 9">
        <a:dk1>
          <a:srgbClr val="000000"/>
        </a:dk1>
        <a:lt1>
          <a:srgbClr val="FEA24E"/>
        </a:lt1>
        <a:dk2>
          <a:srgbClr val="CC6600"/>
        </a:dk2>
        <a:lt2>
          <a:srgbClr val="808080"/>
        </a:lt2>
        <a:accent1>
          <a:srgbClr val="FBEECD"/>
        </a:accent1>
        <a:accent2>
          <a:srgbClr val="ECD044"/>
        </a:accent2>
        <a:accent3>
          <a:srgbClr val="FECEB2"/>
        </a:accent3>
        <a:accent4>
          <a:srgbClr val="000000"/>
        </a:accent4>
        <a:accent5>
          <a:srgbClr val="FDF5E3"/>
        </a:accent5>
        <a:accent6>
          <a:srgbClr val="D6BC3D"/>
        </a:accent6>
        <a:hlink>
          <a:srgbClr val="E42B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2061</TotalTime>
  <Words>971</Words>
  <Application>Microsoft Office PowerPoint</Application>
  <PresentationFormat>Экран (4:3)</PresentationFormat>
  <Paragraphs>342</Paragraphs>
  <Slides>75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7</vt:i4>
      </vt:variant>
      <vt:variant>
        <vt:lpstr>Заголовки слайдов</vt:lpstr>
      </vt:variant>
      <vt:variant>
        <vt:i4>75</vt:i4>
      </vt:variant>
    </vt:vector>
  </HeadingPairs>
  <TitlesOfParts>
    <vt:vector size="92" baseType="lpstr">
      <vt:lpstr>Times New Roman</vt:lpstr>
      <vt:lpstr>Tahoma</vt:lpstr>
      <vt:lpstr>Arial</vt:lpstr>
      <vt:lpstr>Wingdings</vt:lpstr>
      <vt:lpstr>Verdana</vt:lpstr>
      <vt:lpstr>Garamond</vt:lpstr>
      <vt:lpstr>굴림</vt:lpstr>
      <vt:lpstr>Symbol</vt:lpstr>
      <vt:lpstr>KZ Times New Roman</vt:lpstr>
      <vt:lpstr>KZ Cooper</vt:lpstr>
      <vt:lpstr>Океан</vt:lpstr>
      <vt:lpstr>Склон</vt:lpstr>
      <vt:lpstr>Клен</vt:lpstr>
      <vt:lpstr>Marketing Plan</vt:lpstr>
      <vt:lpstr>Край</vt:lpstr>
      <vt:lpstr>Профиль</vt:lpstr>
      <vt:lpstr>Облака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Paint  редакторы бойынша тест    жұмысы </vt:lpstr>
      <vt:lpstr>Слайд 23</vt:lpstr>
      <vt:lpstr>Слайд 24</vt:lpstr>
      <vt:lpstr>Слайд 25</vt:lpstr>
      <vt:lpstr>Слайд 26</vt:lpstr>
      <vt:lpstr>Дұрыс жауабы: 12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  <vt:lpstr>Слайд 41</vt:lpstr>
      <vt:lpstr>Слайд 42</vt:lpstr>
      <vt:lpstr>Слайд 43</vt:lpstr>
      <vt:lpstr>Слайд 44</vt:lpstr>
      <vt:lpstr>Слайд 45</vt:lpstr>
      <vt:lpstr>Слайд 46</vt:lpstr>
      <vt:lpstr>Слайд 47</vt:lpstr>
      <vt:lpstr>Слайд 48</vt:lpstr>
      <vt:lpstr>Слайд 49</vt:lpstr>
      <vt:lpstr>Слайд 50</vt:lpstr>
      <vt:lpstr>Слайд 51</vt:lpstr>
      <vt:lpstr>Слайд 52</vt:lpstr>
      <vt:lpstr>Слайд 53</vt:lpstr>
      <vt:lpstr>Слайд 54</vt:lpstr>
      <vt:lpstr>Слайд 55</vt:lpstr>
      <vt:lpstr>Слайд 56</vt:lpstr>
      <vt:lpstr>Слайд 57</vt:lpstr>
      <vt:lpstr>Слайд 58</vt:lpstr>
      <vt:lpstr>Слайд 59</vt:lpstr>
      <vt:lpstr>Слайд 60</vt:lpstr>
      <vt:lpstr>Слайд 61</vt:lpstr>
      <vt:lpstr>Слайд 62</vt:lpstr>
      <vt:lpstr>Слайд 63</vt:lpstr>
      <vt:lpstr>Слайд 64</vt:lpstr>
      <vt:lpstr>Слайд 65</vt:lpstr>
      <vt:lpstr>Слайд 66</vt:lpstr>
      <vt:lpstr>Слайд 67</vt:lpstr>
      <vt:lpstr>Слайд 68</vt:lpstr>
      <vt:lpstr>Слайд 69</vt:lpstr>
      <vt:lpstr>Слайд 70</vt:lpstr>
      <vt:lpstr>Слайд 71</vt:lpstr>
      <vt:lpstr>Слайд 72</vt:lpstr>
      <vt:lpstr>Слайд 73</vt:lpstr>
      <vt:lpstr>Слайд 74</vt:lpstr>
      <vt:lpstr>Мақал – мәтел.</vt:lpstr>
    </vt:vector>
  </TitlesOfParts>
  <Company>СШ №6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 слайда отсутствует</dc:title>
  <dc:creator>Досмалова</dc:creator>
  <cp:lastModifiedBy>Nurken</cp:lastModifiedBy>
  <cp:revision>207</cp:revision>
  <dcterms:created xsi:type="dcterms:W3CDTF">2008-03-18T14:42:28Z</dcterms:created>
  <dcterms:modified xsi:type="dcterms:W3CDTF">2012-03-04T09:41:16Z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1031671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D5.0.5</vt:lpwstr>
  </property>
</Properties>
</file>