
<file path=[Content_Types].xml><?xml version="1.0" encoding="utf-8"?>
<Types xmlns="http://schemas.openxmlformats.org/package/2006/content-types">
  <Override ContentType="application/vnd.openxmlformats-officedocument.presentationml.slideMaster+xml" PartName="/ppt/slideMasters/slideMaster3.xml"/>
  <Override ContentType="application/vnd.openxmlformats-officedocument.presentationml.slide+xml" PartName="/ppt/slides/slide29.xml"/>
  <Override ContentType="application/vnd.openxmlformats-officedocument.presentationml.slide+xml" PartName="/ppt/slides/slide47.xml"/>
  <Override ContentType="application/vnd.openxmlformats-officedocument.presentationml.slide+xml" PartName="/ppt/slides/slide58.xml"/>
  <Override ContentType="application/vnd.openxmlformats-officedocument.presentationml.slideLayout+xml" PartName="/ppt/slideLayouts/slideLayout39.xml"/>
  <Override ContentType="application/vnd.openxmlformats-officedocument.theme+xml" PartName="/ppt/theme/theme5.xml"/>
  <Override ContentType="application/vnd.openxmlformats-officedocument.presentationml.slideLayout+xml" PartName="/ppt/slideLayouts/slideLayout57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6.xml"/>
  <Override ContentType="application/vnd.openxmlformats-officedocument.presentationml.slide+xml" PartName="/ppt/slides/slide54.xml"/>
  <Override ContentType="application/vnd.openxmlformats-officedocument.presentationml.slide+xml" PartName="/ppt/slides/slide6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75.xml"/>
  <Override ContentType="application/vnd.openxmlformats-officedocument.presentationml.slide+xml" PartName="/ppt/slides/slide25.xml"/>
  <Override ContentType="application/vnd.openxmlformats-officedocument.presentationml.slide+xml" PartName="/ppt/slides/slide43.xml"/>
  <Override ContentType="application/vnd.openxmlformats-officedocument.presentationml.slide+xml" PartName="/ppt/slides/slide7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53.xml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slide+xml" PartName="/ppt/slides/slide32.xml"/>
  <Override ContentType="application/vnd.openxmlformats-officedocument.presentationml.slide+xml" PartName="/ppt/slides/slide50.xml"/>
  <Override ContentType="application/vnd.openxmlformats-officedocument.presentationml.slide+xml" PartName="/ppt/slides/slide6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71.xml"/>
  <Override ContentType="application/vnd.openxmlformats-officedocument.presentationml.slide+xml" PartName="/ppt/slides/slide1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9.xml"/>
  <Override ContentType="application/vnd.openxmlformats-officedocument.presentationml.slide+xml" PartName="/ppt/slides/slide59.xml"/>
  <Override ContentType="application/vnd.openxmlformats-officedocument.presentationml.viewProps+xml" PartName="/ppt/viewProps.xml"/>
  <Override ContentType="application/vnd.openxmlformats-officedocument.theme+xml" PartName="/ppt/theme/theme6.xml"/>
  <Override ContentType="application/vnd.openxmlformats-officedocument.presentationml.slideLayout+xml" PartName="/ppt/slideLayouts/slideLayout69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48.xml"/>
  <Override ContentType="application/vnd.openxmlformats-officedocument.presentationml.slide+xml" PartName="/ppt/slides/slide6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29.xml"/>
  <Default ContentType="image/png" Extension="png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76.xml"/>
  <Override ContentType="application/vnd.openxmlformats-officedocument.presentationml.slide+xml" PartName="/ppt/slides/slide26.xml"/>
  <Override ContentType="application/vnd.openxmlformats-officedocument.presentationml.slide+xml" PartName="/ppt/slides/slide37.xml"/>
  <Override ContentType="application/vnd.openxmlformats-officedocument.presentationml.slide+xml" PartName="/ppt/slides/slide55.xml"/>
  <Override ContentType="application/vnd.openxmlformats-officedocument.presentationml.slide+xml" PartName="/ppt/slides/slide73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8.xml"/>
  <Override ContentType="application/vnd.openxmlformats-officedocument.theme+xml" PartName="/ppt/theme/theme2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65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+xml" PartName="/ppt/slides/slide33.xml"/>
  <Override ContentType="application/vnd.openxmlformats-officedocument.presentationml.slide+xml" PartName="/ppt/slides/slide44.xml"/>
  <Override ContentType="application/vnd.openxmlformats-officedocument.presentationml.slide+xml" PartName="/ppt/slides/slide6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72.xml"/>
  <Override ContentType="application/vnd.openxmlformats-officedocument.presentationml.presentation.main+xml" PartName="/ppt/presentation.xml"/>
  <Override ContentType="application/vnd.openxmlformats-officedocument.presentationml.slide+xml" PartName="/ppt/slides/slide22.xml"/>
  <Override ContentType="application/vnd.openxmlformats-officedocument.presentationml.slide+xml" PartName="/ppt/slides/slide51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61.xml"/>
  <Override ContentType="application/vnd.openxmlformats-officedocument.presentationml.tags+xml" PartName="/ppt/tags/tag1.xml"/>
  <Override ContentType="application/vnd.openxmlformats-officedocument.extended-properties+xml" PartName="/docProps/app.xml"/>
  <Override ContentType="application/vnd.openxmlformats-officedocument.presentationml.slide+xml" PartName="/ppt/slides/slide11.xml"/>
  <Override ContentType="application/vnd.openxmlformats-officedocument.presentationml.slide+xml" PartName="/ppt/slides/slide4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8.xml"/>
  <Override ContentType="application/vnd.openxmlformats-officedocument.presentationml.slide+xml" PartName="/ppt/slides/slide49.xml"/>
  <Override ContentType="application/vnd.openxmlformats-officedocument.presentationml.slide+xml" PartName="/ppt/slides/slide69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68.xml"/>
  <Override ContentType="application/vnd.openxmlformats-officedocument.theme+xml" PartName="/ppt/theme/theme7.xml"/>
  <Override ContentType="application/vnd.openxmlformats-package.core-properties+xml" PartName="/docProps/core.xml"/>
  <Override ContentType="application/vnd.openxmlformats-officedocument.presentationml.slide+xml" PartName="/ppt/slides/slide6.xml"/>
  <Override ContentType="application/vnd.openxmlformats-officedocument.presentationml.slide+xml" PartName="/ppt/slides/slide38.xml"/>
  <Override ContentType="application/vnd.openxmlformats-officedocument.presentationml.slide+xml" PartName="/ppt/slides/slide56.xml"/>
  <Override ContentType="application/vnd.openxmlformats-officedocument.presentationml.slide+xml" PartName="/ppt/slides/slide6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77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7.xml"/>
  <Override ContentType="application/vnd.openxmlformats-officedocument.presentationml.slide+xml" PartName="/ppt/slides/slide45.xml"/>
  <Override ContentType="application/vnd.openxmlformats-officedocument.presentationml.slide+xml" PartName="/ppt/slides/slide74.xml"/>
  <Override ContentType="application/vnd.openxmlformats-officedocument.presentationml.slideLayout+xml" PartName="/ppt/slideLayouts/slideLayout4.xml"/>
  <Override ContentType="application/vnd.openxmlformats-officedocument.theme+xml" PartName="/ppt/theme/theme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55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34.xml"/>
  <Override ContentType="application/vnd.openxmlformats-officedocument.presentationml.slide+xml" PartName="/ppt/slides/slide52.xml"/>
  <Override ContentType="application/vnd.openxmlformats-officedocument.presentationml.slide+xml" PartName="/ppt/slides/slide63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73.xml"/>
  <Default ContentType="application/vnd.openxmlformats-package.relationships+xml" Extension="rels"/>
  <Override ContentType="application/vnd.openxmlformats-officedocument.presentationml.slide+xml" PartName="/ppt/slides/slide23.xml"/>
  <Override ContentType="application/vnd.openxmlformats-officedocument.presentationml.slide+xml" PartName="/ppt/slides/slide41.xml"/>
  <Override ContentType="application/vnd.openxmlformats-officedocument.presentationml.slide+xml" PartName="/ppt/slides/slide70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51.xml"/>
  <Override ContentType="application/vnd.openxmlformats-officedocument.presentationml.slide+xml" PartName="/ppt/slides/slide12.xml"/>
  <Override ContentType="application/vnd.openxmlformats-officedocument.presentationml.slide+xml" PartName="/ppt/slides/slide3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40.xml"/>
  <Override ContentType="application/vnd.openxmlformats-officedocument.presentationml.slideMaster+xml" PartName="/ppt/slideMasters/slideMaster6.xml"/>
  <Override ContentType="application/vnd.openxmlformats-officedocument.presentationml.slide+xml" PartName="/ppt/slides/slide7.xml"/>
  <Override ContentType="application/vnd.openxmlformats-officedocument.presentationml.slide+xml" PartName="/ppt/slides/slide6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28.xml"/>
  <Override ContentType="application/vnd.openxmlformats-officedocument.presentationml.slide+xml" PartName="/ppt/slides/slide39.xml"/>
  <Override ContentType="application/vnd.openxmlformats-officedocument.presentationml.slide+xml" PartName="/ppt/slides/slide57.xml"/>
  <Override ContentType="application/vnd.openxmlformats-officedocument.presentationml.slide+xml" PartName="/ppt/slides/slide75.xml"/>
  <Override ContentType="application/vnd.openxmlformats-officedocument.presentationml.slideLayout+xml" PartName="/ppt/slideLayouts/slideLayout38.xml"/>
  <Override ContentType="application/vnd.openxmlformats-officedocument.theme+xml" PartName="/ppt/theme/theme4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67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74.xml"/>
  <Override ContentType="application/vnd.openxmlformats-officedocument.presentationml.slide+xml" PartName="/ppt/slides/slide24.xml"/>
  <Override ContentType="application/vnd.openxmlformats-officedocument.presentationml.slide+xml" PartName="/ppt/slides/slide35.xml"/>
  <Override ContentType="application/vnd.openxmlformats-officedocument.presentationml.slide+xml" PartName="/ppt/slides/slide53.xml"/>
  <Override ContentType="application/vnd.openxmlformats-officedocument.presentationml.slide+xml" PartName="/ppt/slides/slide71.xml"/>
  <Default ContentType="image/jpeg" Extension="jpeg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3.xml"/>
  <Override ContentType="application/vnd.openxmlformats-officedocument.presentationml.slide+xml" PartName="/ppt/slides/slide13.xml"/>
  <Override ContentType="application/vnd.openxmlformats-officedocument.presentationml.slide+xml" PartName="/ppt/slides/slide31.xml"/>
  <Override ContentType="application/vnd.openxmlformats-officedocument.presentationml.slide+xml" PartName="/ppt/slides/slide42.xml"/>
  <Override ContentType="application/vnd.openxmlformats-officedocument.presentationml.slide+xml" PartName="/ppt/slides/slide6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70.xml"/>
  <Override ContentType="application/vnd.openxmlformats-officedocument.presentationml.slide+xml" PartName="/ppt/slides/slide20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0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63" r:id="rId2"/>
    <p:sldMasterId id="2147483665" r:id="rId3"/>
    <p:sldMasterId id="2147483683" r:id="rId4"/>
    <p:sldMasterId id="2147483685" r:id="rId5"/>
    <p:sldMasterId id="2147483687" r:id="rId6"/>
    <p:sldMasterId id="2147483695" r:id="rId7"/>
  </p:sldMasterIdLst>
  <p:sldIdLst>
    <p:sldId id="414" r:id="rId8"/>
    <p:sldId id="256" r:id="rId9"/>
    <p:sldId id="385" r:id="rId10"/>
    <p:sldId id="386" r:id="rId11"/>
    <p:sldId id="398" r:id="rId12"/>
    <p:sldId id="402" r:id="rId13"/>
    <p:sldId id="388" r:id="rId14"/>
    <p:sldId id="396" r:id="rId15"/>
    <p:sldId id="404" r:id="rId16"/>
    <p:sldId id="268" r:id="rId17"/>
    <p:sldId id="332" r:id="rId18"/>
    <p:sldId id="333" r:id="rId19"/>
    <p:sldId id="334" r:id="rId20"/>
    <p:sldId id="335" r:id="rId21"/>
    <p:sldId id="336" r:id="rId22"/>
    <p:sldId id="337" r:id="rId23"/>
    <p:sldId id="405" r:id="rId24"/>
    <p:sldId id="411" r:id="rId25"/>
    <p:sldId id="381" r:id="rId26"/>
    <p:sldId id="383" r:id="rId27"/>
    <p:sldId id="384" r:id="rId28"/>
    <p:sldId id="410" r:id="rId29"/>
    <p:sldId id="409" r:id="rId30"/>
    <p:sldId id="286" r:id="rId31"/>
    <p:sldId id="406" r:id="rId32"/>
    <p:sldId id="389" r:id="rId33"/>
    <p:sldId id="394" r:id="rId34"/>
    <p:sldId id="345" r:id="rId35"/>
    <p:sldId id="346" r:id="rId36"/>
    <p:sldId id="347" r:id="rId37"/>
    <p:sldId id="348" r:id="rId38"/>
    <p:sldId id="349" r:id="rId39"/>
    <p:sldId id="350" r:id="rId40"/>
    <p:sldId id="351" r:id="rId41"/>
    <p:sldId id="287" r:id="rId42"/>
    <p:sldId id="355" r:id="rId43"/>
    <p:sldId id="358" r:id="rId44"/>
    <p:sldId id="327" r:id="rId45"/>
    <p:sldId id="328" r:id="rId46"/>
    <p:sldId id="329" r:id="rId47"/>
    <p:sldId id="330" r:id="rId48"/>
    <p:sldId id="274" r:id="rId49"/>
    <p:sldId id="275" r:id="rId50"/>
    <p:sldId id="276" r:id="rId51"/>
    <p:sldId id="277" r:id="rId52"/>
    <p:sldId id="278" r:id="rId53"/>
    <p:sldId id="279" r:id="rId54"/>
    <p:sldId id="280" r:id="rId55"/>
    <p:sldId id="281" r:id="rId56"/>
    <p:sldId id="282" r:id="rId57"/>
    <p:sldId id="283" r:id="rId58"/>
    <p:sldId id="272" r:id="rId59"/>
    <p:sldId id="359" r:id="rId60"/>
    <p:sldId id="360" r:id="rId61"/>
    <p:sldId id="361" r:id="rId62"/>
    <p:sldId id="362" r:id="rId63"/>
    <p:sldId id="363" r:id="rId64"/>
    <p:sldId id="364" r:id="rId65"/>
    <p:sldId id="365" r:id="rId66"/>
    <p:sldId id="366" r:id="rId67"/>
    <p:sldId id="367" r:id="rId68"/>
    <p:sldId id="368" r:id="rId69"/>
    <p:sldId id="369" r:id="rId70"/>
    <p:sldId id="370" r:id="rId71"/>
    <p:sldId id="371" r:id="rId72"/>
    <p:sldId id="372" r:id="rId73"/>
    <p:sldId id="373" r:id="rId74"/>
    <p:sldId id="374" r:id="rId75"/>
    <p:sldId id="375" r:id="rId76"/>
    <p:sldId id="376" r:id="rId77"/>
    <p:sldId id="273" r:id="rId78"/>
    <p:sldId id="408" r:id="rId79"/>
    <p:sldId id="407" r:id="rId80"/>
    <p:sldId id="412" r:id="rId81"/>
    <p:sldId id="413" r:id="rId8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FF"/>
    <a:srgbClr val="9584F8"/>
    <a:srgbClr val="33CC33"/>
    <a:srgbClr val="CC0066"/>
    <a:srgbClr val="1B0BEF"/>
    <a:srgbClr val="00FFFF"/>
    <a:srgbClr val="FF9966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93" d="100"/>
          <a:sy n="93" d="100"/>
        </p:scale>
        <p:origin x="-10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slide" Target="slides/slide56.xml"/><Relationship Id="rId68" Type="http://schemas.openxmlformats.org/officeDocument/2006/relationships/slide" Target="slides/slide61.xml"/><Relationship Id="rId76" Type="http://schemas.openxmlformats.org/officeDocument/2006/relationships/slide" Target="slides/slide69.xml"/><Relationship Id="rId8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slide" Target="slides/slide59.xml"/><Relationship Id="rId74" Type="http://schemas.openxmlformats.org/officeDocument/2006/relationships/slide" Target="slides/slide67.xml"/><Relationship Id="rId79" Type="http://schemas.openxmlformats.org/officeDocument/2006/relationships/slide" Target="slides/slide72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4.xml"/><Relationship Id="rId82" Type="http://schemas.openxmlformats.org/officeDocument/2006/relationships/slide" Target="slides/slide75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slide" Target="slides/slide62.xml"/><Relationship Id="rId77" Type="http://schemas.openxmlformats.org/officeDocument/2006/relationships/slide" Target="slides/slide70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slide" Target="slides/slide65.xml"/><Relationship Id="rId80" Type="http://schemas.openxmlformats.org/officeDocument/2006/relationships/slide" Target="slides/slide73.xml"/><Relationship Id="rId85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slide" Target="slides/slide63.xml"/><Relationship Id="rId75" Type="http://schemas.openxmlformats.org/officeDocument/2006/relationships/slide" Target="slides/slide68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slide" Target="slides/slide66.xml"/><Relationship Id="rId78" Type="http://schemas.openxmlformats.org/officeDocument/2006/relationships/slide" Target="slides/slide71.xml"/><Relationship Id="rId81" Type="http://schemas.openxmlformats.org/officeDocument/2006/relationships/slide" Target="slides/slide74.xml"/><Relationship Id="rId86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462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9ED204-15A4-4242-87B7-3DFEDB4312E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5463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BA112-A719-4B09-90FD-FF8144F1E2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0DDEC-691B-43ED-BCDE-ED2309E8CA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93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6793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94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94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94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94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94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94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94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94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94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94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95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95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95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95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795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795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6795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795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795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5F7AA39-3E4E-4FC1-8866-0BE439AD01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B85C2-5CCF-42EE-9EAB-37E6A52513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3DE24-A7CB-434A-AC77-B8F38629E3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8E805-B083-420C-B9D1-D5C79F0C8E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91AB2-E97D-4B77-A012-CF90ED433C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DAEEE-44A8-408E-B863-F46D6C4F2A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4D04E-9D57-4DFD-A59C-321685311F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2A58F-EE28-4EF7-A9CC-01DD672581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3153B-D4DC-42E7-B613-734EAFCD46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C8E42-1BFC-49E7-BC19-E4565E393A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E6F42-BF15-4647-B551-E1D793BC1A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A81AF-82D8-423A-AA4D-F5D1FC7DE9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01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7101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101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101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101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101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101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101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101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101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102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102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102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102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102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102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102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102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102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102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103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71031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103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103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962CF87-5EF4-40DF-933A-4C4D4CDE8A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18DB3-3B72-42EB-B4AE-B09011E28E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78DE7-2B2B-4877-9388-1CCC0D9D02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1FA7F-8F1F-4DC8-A45C-84966BF4DE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87835-EB9E-462D-A9DC-62122D846C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6B0C2-6410-45E0-A39D-F509B80BF1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0F9E1-ADDF-402A-95A9-12D4DB2858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7C2C0-19F8-4027-9211-A413BEF671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DBE90-C86F-47C5-9C5B-57D783CA89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1416C-89E1-4A9D-840A-7335AEF815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00BF4-6F06-40AA-9989-6FBCF1E0F2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51821-A28D-4712-8EF4-C37705BDA7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210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222211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2212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2213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 cstate="screen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2214" name="AutoShape 6"/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221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221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221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221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C4B3A7E-8757-4817-8031-C2586826AF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B5FE8-C6E2-4E12-A08B-D32D82BEE0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5FBF4-831D-41BE-8785-2C2829C055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36BD1-CE9E-46AA-B1B9-5DE7539836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2A765-E4DC-4837-AFCF-9AEB279A65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26C13-9C69-427B-A94D-39F8CE4CF8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B1130-3B93-4ED6-87BA-2F01848C90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5FAA5-05A8-4636-8914-5E0886E379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B70BF-E6DE-420D-97AF-D46ACB09B3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F9304-B151-45F5-A387-A151B13887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74C0D-7A51-4985-8C23-0BD8134415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9313" y="247650"/>
            <a:ext cx="1943100" cy="5543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247650"/>
            <a:ext cx="5676900" cy="5543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5CAC2-9334-4443-B118-11E0DCDBDD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2324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DE1275-13CE-4159-833A-46BEE6C85B40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23245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245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2DB53-6210-425F-931C-540E71AA6DA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7E4A-7752-46AC-B272-5FEB76C4F49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B38A4-BCD2-46CC-862E-4423645153B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4F8EF-9801-4D44-8594-4004DF29DC7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7CD5A-0CDE-4E3D-8FF3-910A0A6B59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4C2B1-E406-450C-BE49-637A8C65730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E8A70-CAC5-4F23-ABB7-7EAC8AA4410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3CA96-7CAE-497F-885C-47880083AE1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BB8D9-722B-4C21-BD29-6444D96BBCA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9F774-832E-47B2-B327-16F0552EA7E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C104B-2A3D-4BB0-B76C-C38B132D319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05E2FF4-07E8-41B7-A13C-4AE57FA1644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3552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 i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2A998-1CBE-45BF-B7E4-5C923313F6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F3373-5283-4ADC-8911-ABB3D2A1B6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0C355-5401-4D11-8679-9C72C5FFE6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20B9B-137F-4E3D-B3A2-DB3D553F5D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3A387-084C-4E5B-9F28-AFB615AD09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A61D1-3E02-4B30-A764-2E804C76D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2BA51-073E-46C4-83A1-E545D6ACE5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2DDAC-B8B8-4D11-A0A0-C0DF3C85A7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7368B-17F6-4C02-A8E2-1E70089EE9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A673D-96C1-49BB-8C3D-03D9D7046C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87065-AF5B-4A3C-ABFF-6EB3F1C0F0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009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010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0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5F04C35-C727-4AB7-BEB9-CE99BA74C0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96638-E61E-49AA-B34E-DC789B1034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6D988-DD63-4883-A48A-B9B174FF5E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3A481-FB54-401E-B8BE-C05EE6561C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ADBD0-EA3C-4942-B034-87AEB8A1C3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CEEE7-DC9D-42FB-B28E-B41FBF6940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455FC-5065-466A-B378-91E0C53E9B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38314-9309-44AF-975B-B722E7A608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A5B12-0D6F-460D-A020-E854F125B8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36AE5-CB9C-4D3A-B4CC-FC02CE682A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D3F26-6D29-4EFB-8BD2-B211791543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70C7A-5599-430F-B612-32C8122FE8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3F99A-8788-421E-A88A-0CA7927EC4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03B35-B74B-490F-911B-DD100E5F82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72B146FF-0F95-4CF3-8E46-ECC99DB7BDDB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91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6691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1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1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1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1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69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69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669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669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513EAF61-8EFD-46BD-B8DC-F41633244AF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669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98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6998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998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998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999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999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999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999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999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999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999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999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999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999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000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000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000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000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000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000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000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000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7000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7000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345A46FE-7D45-4640-871E-FC873C256AE8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186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221187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1188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1189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3" cstate="screen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1190" name="AutoShape 6"/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11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11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11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i="0"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2211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2211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j-lt"/>
              </a:defRPr>
            </a:lvl1pPr>
          </a:lstStyle>
          <a:p>
            <a:fld id="{2E031C82-2121-4D9C-97AE-A0041232EA0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231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+mj-lt"/>
              </a:defRPr>
            </a:lvl1pPr>
          </a:lstStyle>
          <a:p>
            <a:fld id="{C7044BF2-253C-433F-8689-865D13EBA6E1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2314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14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45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 i="0">
              <a:latin typeface="Times New Roman" pitchFamily="18" charset="0"/>
            </a:endParaRPr>
          </a:p>
        </p:txBody>
      </p:sp>
      <p:sp>
        <p:nvSpPr>
          <p:cNvPr id="2345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45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345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345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+mn-lt"/>
              </a:defRPr>
            </a:lvl1pPr>
          </a:lstStyle>
          <a:p>
            <a:fld id="{748CDBE2-169D-4B3B-B013-CE17A152A91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907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9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B7A8C48A-D3CF-49D9-9C8C-474ACE12153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56.xml"/><Relationship Id="rId5" Type="http://schemas.openxmlformats.org/officeDocument/2006/relationships/image" Target="../media/image34.jpe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3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5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5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56.xml"/><Relationship Id="rId4" Type="http://schemas.openxmlformats.org/officeDocument/2006/relationships/slide" Target="slide5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5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9.xml.rels><?xml version="1.0" encoding="UTF-8" standalone="yes" ?><Relationships xmlns="http://schemas.openxmlformats.org/package/2006/relationships"><Relationship Id="rId2" Target="../media/image41.jpeg" Type="http://schemas.openxmlformats.org/officeDocument/2006/relationships/image"/><Relationship Id="rId1" Target="../slideLayouts/slideLayout13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72.xml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6.xml"/><Relationship Id="rId18" Type="http://schemas.openxmlformats.org/officeDocument/2006/relationships/slide" Target="slide10.xml"/><Relationship Id="rId3" Type="http://schemas.openxmlformats.org/officeDocument/2006/relationships/image" Target="../media/image43.gif"/><Relationship Id="rId21" Type="http://schemas.openxmlformats.org/officeDocument/2006/relationships/slide" Target="slide3.xml"/><Relationship Id="rId7" Type="http://schemas.openxmlformats.org/officeDocument/2006/relationships/slide" Target="slide43.xml"/><Relationship Id="rId12" Type="http://schemas.openxmlformats.org/officeDocument/2006/relationships/slide" Target="slide30.xml"/><Relationship Id="rId17" Type="http://schemas.openxmlformats.org/officeDocument/2006/relationships/slide" Target="slide9.xml"/><Relationship Id="rId2" Type="http://schemas.openxmlformats.org/officeDocument/2006/relationships/image" Target="../media/image42.png"/><Relationship Id="rId16" Type="http://schemas.openxmlformats.org/officeDocument/2006/relationships/slide" Target="slide31.xml"/><Relationship Id="rId20" Type="http://schemas.openxmlformats.org/officeDocument/2006/relationships/slide" Target="slide29.xml"/><Relationship Id="rId1" Type="http://schemas.openxmlformats.org/officeDocument/2006/relationships/slideLayout" Target="../slideLayouts/slideLayout68.xml"/><Relationship Id="rId6" Type="http://schemas.openxmlformats.org/officeDocument/2006/relationships/slide" Target="slide8.xml"/><Relationship Id="rId11" Type="http://schemas.openxmlformats.org/officeDocument/2006/relationships/slide" Target="slide5.xml"/><Relationship Id="rId5" Type="http://schemas.openxmlformats.org/officeDocument/2006/relationships/slide" Target="slide24.xml"/><Relationship Id="rId15" Type="http://schemas.openxmlformats.org/officeDocument/2006/relationships/slide" Target="slide12.xml"/><Relationship Id="rId10" Type="http://schemas.openxmlformats.org/officeDocument/2006/relationships/slide" Target="slide34.xml"/><Relationship Id="rId19" Type="http://schemas.openxmlformats.org/officeDocument/2006/relationships/slide" Target="slide52.xml"/><Relationship Id="rId4" Type="http://schemas.openxmlformats.org/officeDocument/2006/relationships/image" Target="../media/image44.png"/><Relationship Id="rId9" Type="http://schemas.openxmlformats.org/officeDocument/2006/relationships/slide" Target="slide4.xml"/><Relationship Id="rId14" Type="http://schemas.openxmlformats.org/officeDocument/2006/relationships/slide" Target="slide3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7.xml"/><Relationship Id="rId4" Type="http://schemas.openxmlformats.org/officeDocument/2006/relationships/slide" Target="slide5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68.xml"/></Relationships>
</file>

<file path=ppt/slides/_rels/slide26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68.xml" Type="http://schemas.openxmlformats.org/officeDocument/2006/relationships/slideLayout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73.xml"/><Relationship Id="rId2" Type="http://schemas.openxmlformats.org/officeDocument/2006/relationships/slideLayout" Target="../slideLayouts/slideLayout67.xml"/><Relationship Id="rId1" Type="http://schemas.openxmlformats.org/officeDocument/2006/relationships/tags" Target="../tags/tag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7.xml"/><Relationship Id="rId4" Type="http://schemas.openxmlformats.org/officeDocument/2006/relationships/slide" Target="slide5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7.xml"/><Relationship Id="rId4" Type="http://schemas.openxmlformats.org/officeDocument/2006/relationships/slide" Target="slide5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7.xml"/><Relationship Id="rId4" Type="http://schemas.openxmlformats.org/officeDocument/2006/relationships/slide" Target="slide5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7.xml"/><Relationship Id="rId4" Type="http://schemas.openxmlformats.org/officeDocument/2006/relationships/slide" Target="slide6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3.xml"/><Relationship Id="rId4" Type="http://schemas.openxmlformats.org/officeDocument/2006/relationships/slide" Target="slide6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slide" Target="slide6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7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35.xml" Type="http://schemas.openxmlformats.org/officeDocument/2006/relationships/slideLayout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 ?><Relationships xmlns="http://schemas.openxmlformats.org/package/2006/relationships"><Relationship Id="rId8" Target="../media/image13.png" Type="http://schemas.openxmlformats.org/officeDocument/2006/relationships/image"/><Relationship Id="rId3" Target="../media/image8.png" Type="http://schemas.openxmlformats.org/officeDocument/2006/relationships/image"/><Relationship Id="rId7" Target="../media/image12.pn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4.xml" Type="http://schemas.openxmlformats.org/officeDocument/2006/relationships/slideLayout"/><Relationship Id="rId6" Target="../media/image11.png" Type="http://schemas.openxmlformats.org/officeDocument/2006/relationships/image"/><Relationship Id="rId5" Target="../media/image10.png" Type="http://schemas.openxmlformats.org/officeDocument/2006/relationships/image"/><Relationship Id="rId4" Target="../media/image9.png" Type="http://schemas.openxmlformats.org/officeDocument/2006/relationships/image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3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4.gif"/><Relationship Id="rId7" Type="http://schemas.openxmlformats.org/officeDocument/2006/relationships/image" Target="../media/image20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660" name="Picture 4" descr="25e1fa2c95c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288" y="5157788"/>
            <a:ext cx="8353425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6661" name="Text Box 5"/>
          <p:cNvSpPr txBox="1">
            <a:spLocks noChangeArrowheads="1"/>
          </p:cNvSpPr>
          <p:nvPr/>
        </p:nvSpPr>
        <p:spPr bwMode="auto">
          <a:xfrm>
            <a:off x="5795963" y="333375"/>
            <a:ext cx="3348037" cy="942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kk-KZ" sz="1400" b="1">
                <a:solidFill>
                  <a:srgbClr val="1B0BEF"/>
                </a:solidFill>
              </a:rPr>
              <a:t>Жамбыл обл. Жуалы ауданы </a:t>
            </a:r>
            <a:endParaRPr lang="en-US" sz="1400" b="1">
              <a:solidFill>
                <a:srgbClr val="1B0BEF"/>
              </a:solidFill>
            </a:endParaRPr>
          </a:p>
          <a:p>
            <a:r>
              <a:rPr lang="kk-KZ" sz="1400" b="1">
                <a:solidFill>
                  <a:srgbClr val="1B0BEF"/>
                </a:solidFill>
              </a:rPr>
              <a:t>Б. Момышұлы ауылы</a:t>
            </a:r>
            <a:endParaRPr lang="en-US" sz="1400" b="1">
              <a:solidFill>
                <a:srgbClr val="1B0BEF"/>
              </a:solidFill>
            </a:endParaRPr>
          </a:p>
          <a:p>
            <a:r>
              <a:rPr lang="kk-KZ" sz="1400" b="1">
                <a:solidFill>
                  <a:srgbClr val="1B0BEF"/>
                </a:solidFill>
              </a:rPr>
              <a:t>№1 Г. Орджоникидзе атындағы мектеп- гимназия</a:t>
            </a:r>
            <a:endParaRPr lang="ru-RU" sz="1400" b="1">
              <a:solidFill>
                <a:srgbClr val="1B0BEF"/>
              </a:solidFill>
            </a:endParaRPr>
          </a:p>
        </p:txBody>
      </p:sp>
      <p:sp>
        <p:nvSpPr>
          <p:cNvPr id="326662" name="Text Box 6"/>
          <p:cNvSpPr txBox="1">
            <a:spLocks noChangeArrowheads="1"/>
          </p:cNvSpPr>
          <p:nvPr/>
        </p:nvSpPr>
        <p:spPr bwMode="auto">
          <a:xfrm>
            <a:off x="1619250" y="3933825"/>
            <a:ext cx="54721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2000" b="1">
                <a:solidFill>
                  <a:srgbClr val="1B0BEF"/>
                </a:solidFill>
              </a:rPr>
              <a:t>         Информатика пәні мұғалімі  </a:t>
            </a:r>
          </a:p>
          <a:p>
            <a:pPr>
              <a:spcBef>
                <a:spcPct val="50000"/>
              </a:spcBef>
            </a:pPr>
            <a:r>
              <a:rPr lang="kk-KZ" sz="2000" b="1">
                <a:solidFill>
                  <a:srgbClr val="1B0BEF"/>
                </a:solidFill>
              </a:rPr>
              <a:t>Андабекова Құралай Елепбайқызы</a:t>
            </a:r>
            <a:endParaRPr lang="ru-RU" sz="2000" b="1">
              <a:solidFill>
                <a:srgbClr val="1B0BEF"/>
              </a:solidFill>
            </a:endParaRPr>
          </a:p>
        </p:txBody>
      </p:sp>
      <p:pic>
        <p:nvPicPr>
          <p:cNvPr id="326663" name="Picture 7" descr="Фото0656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43213" y="1125538"/>
            <a:ext cx="2170112" cy="2519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153400" y="6019800"/>
            <a:ext cx="990600" cy="838200"/>
          </a:xfrm>
          <a:prstGeom prst="notchedRightArrow">
            <a:avLst>
              <a:gd name="adj1" fmla="val 50000"/>
              <a:gd name="adj2" fmla="val 29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23556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flipH="1">
            <a:off x="0" y="6019800"/>
            <a:ext cx="1066800" cy="838200"/>
          </a:xfrm>
          <a:prstGeom prst="notched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381000" y="304800"/>
            <a:ext cx="8458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kk-KZ" altLang="ko-KR" sz="36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ko-KR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charset="-127"/>
              </a:rPr>
              <a:t>Paint </a:t>
            </a:r>
            <a:r>
              <a:rPr lang="kk-KZ" altLang="ko-KR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графикалық редакторы мәтін </a:t>
            </a:r>
          </a:p>
          <a:p>
            <a:pPr algn="ctr" eaLnBrk="0" hangingPunct="0"/>
            <a:r>
              <a:rPr lang="kk-KZ" altLang="ko-KR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енгізу үшін қолданылады</a:t>
            </a:r>
            <a:endParaRPr lang="ru-RU" sz="3600" b="1">
              <a:solidFill>
                <a:schemeClr val="tx2"/>
              </a:solidFill>
              <a:latin typeface="Times New Roman" pitchFamily="18" charset="0"/>
            </a:endParaRPr>
          </a:p>
          <a:p>
            <a:pPr eaLnBrk="0" hangingPunct="0"/>
            <a:endParaRPr lang="ru-RU" sz="360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3565" name="Rectangl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447800" y="3581400"/>
            <a:ext cx="2667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  <a:p>
            <a:pPr algn="ctr" eaLnBrk="0" hangingPunct="0"/>
            <a:r>
              <a:rPr lang="ru-RU" sz="4000" b="1" i="0">
                <a:latin typeface="Times New Roman" pitchFamily="18" charset="0"/>
              </a:rPr>
              <a:t>И Ә</a:t>
            </a:r>
            <a:endParaRPr lang="ru-RU" sz="2400" b="1" i="0">
              <a:latin typeface="Times New Roman" pitchFamily="18" charset="0"/>
            </a:endParaRPr>
          </a:p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23566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105400" y="3581400"/>
            <a:ext cx="2667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  <a:p>
            <a:pPr algn="ctr" eaLnBrk="0" hangingPunct="0"/>
            <a:r>
              <a:rPr lang="ru-RU" sz="4000" b="1" i="0">
                <a:latin typeface="Times New Roman" pitchFamily="18" charset="0"/>
              </a:rPr>
              <a:t>Ж О Қ </a:t>
            </a:r>
            <a:endParaRPr lang="ru-RU" sz="2400" b="1" i="0">
              <a:latin typeface="Times New Roman" pitchFamily="18" charset="0"/>
            </a:endParaRPr>
          </a:p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153400" y="6019800"/>
            <a:ext cx="990600" cy="838200"/>
          </a:xfrm>
          <a:prstGeom prst="notchedRightArrow">
            <a:avLst>
              <a:gd name="adj1" fmla="val 50000"/>
              <a:gd name="adj2" fmla="val 29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89091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flipH="1">
            <a:off x="0" y="6019800"/>
            <a:ext cx="1066800" cy="838200"/>
          </a:xfrm>
          <a:prstGeom prst="notched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89092" name="Rectangl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28600" y="304800"/>
            <a:ext cx="8458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8000" i="0">
                <a:latin typeface="Times New Roman" pitchFamily="18" charset="0"/>
                <a:sym typeface="Wingdings" pitchFamily="2" charset="2"/>
              </a:rPr>
              <a:t>  </a:t>
            </a:r>
            <a:r>
              <a:rPr lang="kk-KZ" sz="4500" b="1">
                <a:solidFill>
                  <a:schemeClr val="accent2"/>
                </a:solidFill>
                <a:latin typeface="KZ Times New Roman" pitchFamily="18" charset="0"/>
              </a:rPr>
              <a:t>құралы</a:t>
            </a:r>
            <a:r>
              <a:rPr lang="ru-RU" sz="4500" b="1">
                <a:solidFill>
                  <a:schemeClr val="accent2"/>
                </a:solidFill>
                <a:latin typeface="KZ Times New Roman" pitchFamily="18" charset="0"/>
              </a:rPr>
              <a:t> мәтін енгізу  ү</a:t>
            </a:r>
            <a:r>
              <a:rPr lang="kk-KZ" sz="4500" b="1">
                <a:solidFill>
                  <a:schemeClr val="accent2"/>
                </a:solidFill>
                <a:latin typeface="KZ Times New Roman" pitchFamily="18" charset="0"/>
              </a:rPr>
              <a:t>ш</a:t>
            </a:r>
            <a:r>
              <a:rPr lang="ru-RU" sz="4500" b="1">
                <a:solidFill>
                  <a:schemeClr val="accent2"/>
                </a:solidFill>
                <a:latin typeface="KZ Times New Roman" pitchFamily="18" charset="0"/>
              </a:rPr>
              <a:t>ін қолданылады</a:t>
            </a:r>
          </a:p>
          <a:p>
            <a:pPr eaLnBrk="0" hangingPunct="0"/>
            <a:endParaRPr lang="ru-RU" sz="2800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89093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447800" y="3581400"/>
            <a:ext cx="2667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  <a:p>
            <a:pPr algn="ctr" eaLnBrk="0" hangingPunct="0"/>
            <a:r>
              <a:rPr lang="ru-RU" sz="4000" b="1" i="0">
                <a:latin typeface="Times New Roman" pitchFamily="18" charset="0"/>
              </a:rPr>
              <a:t>И Ә</a:t>
            </a:r>
            <a:endParaRPr lang="ru-RU" sz="2400" b="1" i="0">
              <a:latin typeface="Times New Roman" pitchFamily="18" charset="0"/>
            </a:endParaRPr>
          </a:p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89094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105400" y="3581400"/>
            <a:ext cx="2667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  <a:p>
            <a:pPr algn="ctr" eaLnBrk="0" hangingPunct="0"/>
            <a:r>
              <a:rPr lang="ru-RU" sz="4000" b="1" i="0">
                <a:latin typeface="Times New Roman" pitchFamily="18" charset="0"/>
              </a:rPr>
              <a:t>Ж О Қ </a:t>
            </a:r>
            <a:endParaRPr lang="ru-RU" sz="2400" b="1" i="0">
              <a:latin typeface="Times New Roman" pitchFamily="18" charset="0"/>
            </a:endParaRPr>
          </a:p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pic>
        <p:nvPicPr>
          <p:cNvPr id="89096" name="Picture 8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95288" y="908050"/>
            <a:ext cx="820737" cy="865188"/>
          </a:xfrm>
          <a:prstGeom prst="rect">
            <a:avLst/>
          </a:prstGeom>
          <a:noFill/>
        </p:spPr>
      </p:pic>
      <p:pic>
        <p:nvPicPr>
          <p:cNvPr id="89097" name="Picture 9" descr="70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258888" y="4941888"/>
            <a:ext cx="6481762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250825" y="2636838"/>
            <a:ext cx="518477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i="0"/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153400" y="6019800"/>
            <a:ext cx="990600" cy="838200"/>
          </a:xfrm>
          <a:prstGeom prst="notchedRightArrow">
            <a:avLst>
              <a:gd name="adj1" fmla="val 50000"/>
              <a:gd name="adj2" fmla="val 29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90115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flipH="1">
            <a:off x="0" y="6019800"/>
            <a:ext cx="1066800" cy="838200"/>
          </a:xfrm>
          <a:prstGeom prst="notched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90116" name="Rectangl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28600" y="304800"/>
            <a:ext cx="8458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4000" b="1">
                <a:latin typeface="Times New Roman" pitchFamily="18" charset="0"/>
              </a:rPr>
              <a:t>              </a:t>
            </a:r>
            <a:r>
              <a:rPr lang="ru-RU" sz="4000" b="1">
                <a:solidFill>
                  <a:srgbClr val="1B0BEF"/>
                </a:solidFill>
                <a:latin typeface="Times New Roman" pitchFamily="18" charset="0"/>
              </a:rPr>
              <a:t>Сурет салу кезеңі 5 кезеңнен тұрады</a:t>
            </a:r>
            <a:endParaRPr lang="ru-RU" sz="2800">
              <a:solidFill>
                <a:srgbClr val="1B0BE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0117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447800" y="3581400"/>
            <a:ext cx="2667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  <a:p>
            <a:pPr algn="ctr" eaLnBrk="0" hangingPunct="0"/>
            <a:r>
              <a:rPr lang="ru-RU" sz="4000" b="1" i="0">
                <a:latin typeface="Times New Roman" pitchFamily="18" charset="0"/>
              </a:rPr>
              <a:t>И Ә</a:t>
            </a:r>
            <a:endParaRPr lang="ru-RU" sz="2400" b="1" i="0">
              <a:latin typeface="Times New Roman" pitchFamily="18" charset="0"/>
            </a:endParaRPr>
          </a:p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90118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105400" y="3581400"/>
            <a:ext cx="2667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  <a:p>
            <a:pPr algn="ctr" eaLnBrk="0" hangingPunct="0"/>
            <a:r>
              <a:rPr lang="ru-RU" sz="4000" b="1" i="0">
                <a:latin typeface="Times New Roman" pitchFamily="18" charset="0"/>
              </a:rPr>
              <a:t>Ж О Қ </a:t>
            </a:r>
            <a:endParaRPr lang="ru-RU" sz="2400" b="1" i="0">
              <a:latin typeface="Times New Roman" pitchFamily="18" charset="0"/>
            </a:endParaRPr>
          </a:p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pic>
        <p:nvPicPr>
          <p:cNvPr id="90119" name="Picture 7" descr="70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58888" y="4941888"/>
            <a:ext cx="6481762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153400" y="6019800"/>
            <a:ext cx="990600" cy="838200"/>
          </a:xfrm>
          <a:prstGeom prst="notchedRightArrow">
            <a:avLst>
              <a:gd name="adj1" fmla="val 50000"/>
              <a:gd name="adj2" fmla="val 29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91139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flipH="1">
            <a:off x="0" y="6019800"/>
            <a:ext cx="1066800" cy="838200"/>
          </a:xfrm>
          <a:prstGeom prst="notched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91140" name="Rectangl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28600" y="3048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4000" b="1">
                <a:latin typeface="Times New Roman" pitchFamily="18" charset="0"/>
              </a:rPr>
              <a:t>  </a:t>
            </a:r>
            <a:r>
              <a:rPr lang="ru-RU" sz="4000" b="1">
                <a:solidFill>
                  <a:srgbClr val="FFFFFF"/>
                </a:solidFill>
                <a:latin typeface="KZ Times New Roman" pitchFamily="18" charset="0"/>
              </a:rPr>
              <a:t>Сурет  үзіндісінің  көшірмесін  алмасу  буферіне  көшіру  үшін </a:t>
            </a:r>
            <a:r>
              <a:rPr lang="ru-RU" sz="3000" b="1">
                <a:solidFill>
                  <a:srgbClr val="FFFFFF"/>
                </a:solidFill>
                <a:latin typeface="KZ Times New Roman" pitchFamily="18" charset="0"/>
              </a:rPr>
              <a:t>ТҮЗЕТУ- КӨШІРУ</a:t>
            </a:r>
            <a:r>
              <a:rPr lang="ru-RU" sz="4000" b="1">
                <a:solidFill>
                  <a:srgbClr val="FFFFFF"/>
                </a:solidFill>
                <a:latin typeface="KZ Times New Roman" pitchFamily="18" charset="0"/>
              </a:rPr>
              <a:t> </a:t>
            </a:r>
            <a:r>
              <a:rPr lang="ru-RU" sz="3000" b="1">
                <a:solidFill>
                  <a:srgbClr val="FFFFFF"/>
                </a:solidFill>
                <a:latin typeface="KZ Times New Roman" pitchFamily="18" charset="0"/>
              </a:rPr>
              <a:t>(ПРАВКА - КОПИРОВАТЬ)</a:t>
            </a:r>
            <a:r>
              <a:rPr lang="ru-RU" sz="4000" b="1">
                <a:solidFill>
                  <a:srgbClr val="FFFFFF"/>
                </a:solidFill>
                <a:latin typeface="KZ Times New Roman" pitchFamily="18" charset="0"/>
              </a:rPr>
              <a:t>  командасы орындалады</a:t>
            </a:r>
            <a:endParaRPr lang="ru-RU" sz="4500" b="1">
              <a:solidFill>
                <a:srgbClr val="FFFFFF"/>
              </a:solidFill>
              <a:latin typeface="KZ Times New Roman" pitchFamily="18" charset="0"/>
            </a:endParaRPr>
          </a:p>
          <a:p>
            <a:pPr eaLnBrk="0" hangingPunct="0"/>
            <a:endParaRPr lang="ru-RU" sz="4500" b="1">
              <a:solidFill>
                <a:srgbClr val="FFFFFF"/>
              </a:solidFill>
              <a:latin typeface="KZ Times New Roman" pitchFamily="18" charset="0"/>
            </a:endParaRPr>
          </a:p>
          <a:p>
            <a:pPr eaLnBrk="0" hangingPunct="0"/>
            <a:endParaRPr lang="ru-RU" sz="4500" b="1">
              <a:solidFill>
                <a:schemeClr val="accent2"/>
              </a:solidFill>
              <a:latin typeface="KZ Times New Roman" pitchFamily="18" charset="0"/>
              <a:sym typeface="Symbol" pitchFamily="18" charset="2"/>
            </a:endParaRPr>
          </a:p>
        </p:txBody>
      </p:sp>
      <p:sp>
        <p:nvSpPr>
          <p:cNvPr id="91141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447800" y="3581400"/>
            <a:ext cx="2667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  <a:p>
            <a:pPr algn="ctr" eaLnBrk="0" hangingPunct="0"/>
            <a:r>
              <a:rPr lang="ru-RU" sz="4000" b="1" i="0">
                <a:latin typeface="Times New Roman" pitchFamily="18" charset="0"/>
              </a:rPr>
              <a:t>И Ә</a:t>
            </a:r>
            <a:endParaRPr lang="ru-RU" sz="2400" b="1" i="0">
              <a:latin typeface="Times New Roman" pitchFamily="18" charset="0"/>
            </a:endParaRPr>
          </a:p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9114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105400" y="3581400"/>
            <a:ext cx="2667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  <a:p>
            <a:pPr algn="ctr" eaLnBrk="0" hangingPunct="0"/>
            <a:r>
              <a:rPr lang="ru-RU" sz="4000" b="1" i="0">
                <a:latin typeface="Times New Roman" pitchFamily="18" charset="0"/>
              </a:rPr>
              <a:t>Ж О Қ </a:t>
            </a:r>
            <a:endParaRPr lang="ru-RU" sz="2400" b="1" i="0">
              <a:latin typeface="Times New Roman" pitchFamily="18" charset="0"/>
            </a:endParaRPr>
          </a:p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153400" y="6019800"/>
            <a:ext cx="990600" cy="838200"/>
          </a:xfrm>
          <a:prstGeom prst="notchedRightArrow">
            <a:avLst>
              <a:gd name="adj1" fmla="val 50000"/>
              <a:gd name="adj2" fmla="val 29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92163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flipH="1">
            <a:off x="0" y="6019800"/>
            <a:ext cx="1066800" cy="838200"/>
          </a:xfrm>
          <a:prstGeom prst="notched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92164" name="Rectangl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28600" y="304800"/>
            <a:ext cx="8686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4000" b="1">
                <a:solidFill>
                  <a:srgbClr val="33CC33"/>
                </a:solidFill>
                <a:latin typeface="KZ Times New Roman" pitchFamily="18" charset="0"/>
              </a:rPr>
              <a:t>Paint </a:t>
            </a:r>
            <a:r>
              <a:rPr lang="ru-RU" sz="4000" b="1">
                <a:solidFill>
                  <a:srgbClr val="33CC33"/>
                </a:solidFill>
                <a:latin typeface="KZ Times New Roman" pitchFamily="18" charset="0"/>
              </a:rPr>
              <a:t>графикалық редакторында салынған суретті  </a:t>
            </a:r>
          </a:p>
          <a:p>
            <a:pPr algn="ctr" eaLnBrk="0" hangingPunct="0"/>
            <a:r>
              <a:rPr lang="ru-RU" sz="4000" b="1">
                <a:solidFill>
                  <a:srgbClr val="33CC33"/>
                </a:solidFill>
                <a:latin typeface="KZ Times New Roman" pitchFamily="18" charset="0"/>
              </a:rPr>
              <a:t>WordPad редакторына кірістіруге болады ма?</a:t>
            </a:r>
            <a:endParaRPr lang="ru-RU" sz="4300" b="1">
              <a:solidFill>
                <a:srgbClr val="33CC33"/>
              </a:solidFill>
              <a:latin typeface="Times New Roman" pitchFamily="18" charset="0"/>
            </a:endParaRPr>
          </a:p>
          <a:p>
            <a:pPr eaLnBrk="0" hangingPunct="0"/>
            <a:endParaRPr lang="ru-RU" sz="4300">
              <a:solidFill>
                <a:srgbClr val="33CC33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65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476375" y="3573463"/>
            <a:ext cx="2667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  <a:p>
            <a:pPr algn="ctr" eaLnBrk="0" hangingPunct="0"/>
            <a:r>
              <a:rPr lang="ru-RU" sz="4000" b="1" i="0">
                <a:latin typeface="Times New Roman" pitchFamily="18" charset="0"/>
              </a:rPr>
              <a:t>И Ә</a:t>
            </a:r>
            <a:endParaRPr lang="ru-RU" sz="2400" b="1" i="0">
              <a:latin typeface="Times New Roman" pitchFamily="18" charset="0"/>
            </a:endParaRPr>
          </a:p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92166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105400" y="3581400"/>
            <a:ext cx="2667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  <a:p>
            <a:pPr algn="ctr" eaLnBrk="0" hangingPunct="0"/>
            <a:r>
              <a:rPr lang="ru-RU" sz="4000" b="1" i="0">
                <a:latin typeface="Times New Roman" pitchFamily="18" charset="0"/>
              </a:rPr>
              <a:t>Ж О Қ </a:t>
            </a:r>
            <a:endParaRPr lang="ru-RU" sz="2400" b="1" i="0">
              <a:latin typeface="Times New Roman" pitchFamily="18" charset="0"/>
            </a:endParaRPr>
          </a:p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153400" y="6019800"/>
            <a:ext cx="990600" cy="838200"/>
          </a:xfrm>
          <a:prstGeom prst="notchedRightArrow">
            <a:avLst>
              <a:gd name="adj1" fmla="val 50000"/>
              <a:gd name="adj2" fmla="val 29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93187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flipH="1">
            <a:off x="0" y="6019800"/>
            <a:ext cx="1066800" cy="838200"/>
          </a:xfrm>
          <a:prstGeom prst="notched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93188" name="Rectangl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81000" y="304800"/>
            <a:ext cx="838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MO" sz="4000" b="1">
                <a:solidFill>
                  <a:srgbClr val="33CC33"/>
                </a:solidFill>
                <a:latin typeface="KZ Times New Roman" pitchFamily="18" charset="0"/>
              </a:rPr>
              <a:t>Құжатты  1-ші рет сақтау үшін  </a:t>
            </a:r>
          </a:p>
          <a:p>
            <a:pPr algn="ctr" eaLnBrk="0" hangingPunct="0"/>
            <a:r>
              <a:rPr lang="ru-MO" sz="3600" b="1">
                <a:solidFill>
                  <a:srgbClr val="33CC33"/>
                </a:solidFill>
                <a:latin typeface="KZ Times New Roman" pitchFamily="18" charset="0"/>
              </a:rPr>
              <a:t> ФАЙЛ-САҚТАУ (ФАЙЛ-СОХРАНИТЬ)</a:t>
            </a:r>
            <a:r>
              <a:rPr lang="ru-MO" sz="4000" b="1">
                <a:solidFill>
                  <a:srgbClr val="33CC33"/>
                </a:solidFill>
                <a:latin typeface="KZ Times New Roman" pitchFamily="18" charset="0"/>
              </a:rPr>
              <a:t> </a:t>
            </a:r>
          </a:p>
          <a:p>
            <a:pPr algn="ctr" eaLnBrk="0" hangingPunct="0"/>
            <a:r>
              <a:rPr lang="ru-MO" sz="4000" b="1">
                <a:solidFill>
                  <a:srgbClr val="33CC33"/>
                </a:solidFill>
                <a:latin typeface="KZ Times New Roman" pitchFamily="18" charset="0"/>
              </a:rPr>
              <a:t>командасын  орындаймыз</a:t>
            </a:r>
            <a:endParaRPr lang="ru-RU" sz="4000" b="1">
              <a:solidFill>
                <a:srgbClr val="33CC33"/>
              </a:solidFill>
              <a:latin typeface="KZ Times New Roman" pitchFamily="18" charset="0"/>
            </a:endParaRPr>
          </a:p>
        </p:txBody>
      </p:sp>
      <p:sp>
        <p:nvSpPr>
          <p:cNvPr id="93189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447800" y="3581400"/>
            <a:ext cx="2667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  <a:p>
            <a:pPr algn="ctr" eaLnBrk="0" hangingPunct="0"/>
            <a:r>
              <a:rPr lang="ru-RU" sz="4000" b="1" i="0">
                <a:latin typeface="Times New Roman" pitchFamily="18" charset="0"/>
              </a:rPr>
              <a:t>И Ә</a:t>
            </a:r>
            <a:endParaRPr lang="ru-RU" sz="2400" b="1" i="0">
              <a:latin typeface="Times New Roman" pitchFamily="18" charset="0"/>
            </a:endParaRPr>
          </a:p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9319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105400" y="3581400"/>
            <a:ext cx="2667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  <a:p>
            <a:pPr algn="ctr" eaLnBrk="0" hangingPunct="0"/>
            <a:r>
              <a:rPr lang="ru-RU" sz="4000" b="1" i="0">
                <a:latin typeface="Times New Roman" pitchFamily="18" charset="0"/>
              </a:rPr>
              <a:t>Ж О Қ </a:t>
            </a:r>
            <a:endParaRPr lang="ru-RU" sz="2400" b="1" i="0">
              <a:latin typeface="Times New Roman" pitchFamily="18" charset="0"/>
            </a:endParaRPr>
          </a:p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53400" y="6019800"/>
            <a:ext cx="990600" cy="838200"/>
          </a:xfrm>
          <a:prstGeom prst="notchedRightArrow">
            <a:avLst>
              <a:gd name="adj1" fmla="val 50000"/>
              <a:gd name="adj2" fmla="val 29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94211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flipH="1">
            <a:off x="0" y="6019800"/>
            <a:ext cx="1066800" cy="838200"/>
          </a:xfrm>
          <a:prstGeom prst="notched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94212" name="Rectangl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81000" y="304800"/>
            <a:ext cx="8458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4000" b="1">
                <a:solidFill>
                  <a:srgbClr val="663300"/>
                </a:solidFill>
                <a:latin typeface="KZ Times New Roman" pitchFamily="18" charset="0"/>
              </a:rPr>
              <a:t>Сақталған  құжатты ашу  үшін</a:t>
            </a:r>
            <a:r>
              <a:rPr lang="ru-RU" sz="4500" b="1">
                <a:solidFill>
                  <a:srgbClr val="663300"/>
                </a:solidFill>
                <a:latin typeface="KZ Times New Roman" pitchFamily="18" charset="0"/>
              </a:rPr>
              <a:t>  </a:t>
            </a:r>
          </a:p>
          <a:p>
            <a:pPr algn="ctr" eaLnBrk="0" hangingPunct="0"/>
            <a:r>
              <a:rPr lang="ru-RU" sz="3500" b="1">
                <a:solidFill>
                  <a:srgbClr val="663300"/>
                </a:solidFill>
                <a:latin typeface="KZ Times New Roman" pitchFamily="18" charset="0"/>
              </a:rPr>
              <a:t>ФАЙЛ-АШУ(ФАЙЛ-ОТКРЫТЬ)</a:t>
            </a:r>
            <a:endParaRPr lang="ru-RU" sz="4500" b="1">
              <a:solidFill>
                <a:srgbClr val="663300"/>
              </a:solidFill>
              <a:latin typeface="KZ Times New Roman" pitchFamily="18" charset="0"/>
            </a:endParaRPr>
          </a:p>
          <a:p>
            <a:pPr algn="ctr" eaLnBrk="0" hangingPunct="0"/>
            <a:r>
              <a:rPr lang="ru-RU" sz="4500" b="1">
                <a:solidFill>
                  <a:srgbClr val="663300"/>
                </a:solidFill>
                <a:latin typeface="KZ Times New Roman" pitchFamily="18" charset="0"/>
              </a:rPr>
              <a:t>командасын орындаймыз</a:t>
            </a:r>
            <a:endParaRPr lang="ru-RU" sz="2800">
              <a:solidFill>
                <a:srgbClr val="663300"/>
              </a:solidFill>
              <a:latin typeface="KZ Times New Roman" pitchFamily="18" charset="0"/>
              <a:sym typeface="Symbol" pitchFamily="18" charset="2"/>
            </a:endParaRPr>
          </a:p>
        </p:txBody>
      </p:sp>
      <p:sp>
        <p:nvSpPr>
          <p:cNvPr id="9421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7800" y="3581400"/>
            <a:ext cx="2667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  <a:p>
            <a:pPr algn="ctr" eaLnBrk="0" hangingPunct="0"/>
            <a:r>
              <a:rPr lang="ru-RU" sz="4000" b="1" i="0">
                <a:latin typeface="Times New Roman" pitchFamily="18" charset="0"/>
              </a:rPr>
              <a:t>И Ә</a:t>
            </a:r>
            <a:endParaRPr lang="ru-RU" sz="2400" b="1" i="0">
              <a:latin typeface="Times New Roman" pitchFamily="18" charset="0"/>
            </a:endParaRPr>
          </a:p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94214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105400" y="3581400"/>
            <a:ext cx="2667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  <a:p>
            <a:pPr algn="ctr" eaLnBrk="0" hangingPunct="0"/>
            <a:r>
              <a:rPr lang="ru-RU" sz="4000" b="1" i="0">
                <a:latin typeface="Times New Roman" pitchFamily="18" charset="0"/>
              </a:rPr>
              <a:t>Ж О Қ </a:t>
            </a:r>
            <a:endParaRPr lang="ru-RU" sz="2400" b="1" i="0">
              <a:latin typeface="Times New Roman" pitchFamily="18" charset="0"/>
            </a:endParaRPr>
          </a:p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8228" name="Picture 4" descr="AVI7HCA9U6O78CA9H05MTCA5CFDDDCA2G7R9BCAAUT5B5CA338FSYCALAEH3XCAYQ1H6CCAQRQ8X6CAGH3KE3CA2FU0D6CA1RS48ACAKJTWX0CAXKZOXZCAYSA46DCACHG0INCAQEXQRHCAV2QN6J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17145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8229" name="WordArt 5"/>
          <p:cNvSpPr>
            <a:spLocks noChangeArrowheads="1" noChangeShapeType="1" noTextEdit="1"/>
          </p:cNvSpPr>
          <p:nvPr/>
        </p:nvSpPr>
        <p:spPr bwMode="auto">
          <a:xfrm rot="-2272499">
            <a:off x="0" y="2420938"/>
            <a:ext cx="8753475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00FFCC"/>
              </a:extrusionClr>
            </a:sp3d>
          </a:bodyPr>
          <a:lstStyle/>
          <a:p>
            <a:pPr algn="ctr"/>
            <a:r>
              <a:rPr lang="ru-RU" sz="3600" b="1" kern="10">
                <a:ln w="9525" cap="sq"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00FFCC"/>
                    </a:gs>
                    <a:gs pos="100000">
                      <a:srgbClr val="66FFFF"/>
                    </a:gs>
                  </a:gsLst>
                  <a:lin ang="5400000" scaled="1"/>
                </a:gradFill>
                <a:latin typeface="Arial"/>
                <a:cs typeface="Arial"/>
              </a:rPr>
              <a:t>Компьютермен жұмыс.</a:t>
            </a:r>
          </a:p>
          <a:p>
            <a:pPr algn="ctr"/>
            <a:r>
              <a:rPr lang="ru-RU" sz="3600" b="1" kern="10">
                <a:ln w="9525" cap="sq"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00FFCC"/>
                    </a:gs>
                    <a:gs pos="100000">
                      <a:srgbClr val="66FFFF"/>
                    </a:gs>
                  </a:gsLst>
                  <a:lin ang="5400000" scaled="1"/>
                </a:gradFill>
                <a:latin typeface="Arial"/>
                <a:cs typeface="Arial"/>
              </a:rPr>
              <a:t> Техника қауіпсіздік ережелерін сұрау.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9" name="Text Box 5"/>
          <p:cNvSpPr txBox="1">
            <a:spLocks noChangeArrowheads="1"/>
          </p:cNvSpPr>
          <p:nvPr/>
        </p:nvSpPr>
        <p:spPr bwMode="auto">
          <a:xfrm>
            <a:off x="611188" y="0"/>
            <a:ext cx="7993062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3600" b="1">
                <a:solidFill>
                  <a:schemeClr val="accent2"/>
                </a:solidFill>
              </a:rPr>
              <a:t>Деңгейлік тапсырмалар</a:t>
            </a:r>
            <a:endParaRPr lang="ru-RU" sz="3600" b="1">
              <a:solidFill>
                <a:schemeClr val="accent2"/>
              </a:solidFill>
            </a:endParaRPr>
          </a:p>
        </p:txBody>
      </p:sp>
      <p:sp>
        <p:nvSpPr>
          <p:cNvPr id="323590" name="Text Box 6"/>
          <p:cNvSpPr txBox="1">
            <a:spLocks noChangeArrowheads="1"/>
          </p:cNvSpPr>
          <p:nvPr/>
        </p:nvSpPr>
        <p:spPr bwMode="auto">
          <a:xfrm>
            <a:off x="539750" y="620713"/>
            <a:ext cx="7848600" cy="10683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kk-KZ" sz="1000" b="1">
                <a:solidFill>
                  <a:srgbClr val="1B0BEF"/>
                </a:solidFill>
              </a:rPr>
              <a:t>І – деңгей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kk-KZ" sz="1200" b="1">
                <a:solidFill>
                  <a:srgbClr val="1B0BEF"/>
                </a:solidFill>
                <a:latin typeface="Times New Roman" pitchFamily="18" charset="0"/>
              </a:rPr>
              <a:t>Төртбұрыш эәне көпбұрыш құралдарын пайдаланып үйдің суретін;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kk-KZ" sz="1200" b="1">
                <a:solidFill>
                  <a:srgbClr val="1B0BEF"/>
                </a:solidFill>
                <a:latin typeface="Times New Roman" pitchFamily="18" charset="0"/>
              </a:rPr>
              <a:t>Әр түрлі типті дөңгеленген тік төртбұрыш құралын пайдаланып, Пирамида сал.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ru-RU" sz="1200" b="1">
              <a:solidFill>
                <a:srgbClr val="1B0BEF"/>
              </a:solidFill>
              <a:latin typeface="Times New Roman" pitchFamily="18" charset="0"/>
            </a:endParaRPr>
          </a:p>
        </p:txBody>
      </p:sp>
      <p:pic>
        <p:nvPicPr>
          <p:cNvPr id="323593" name="Рисунок 2" descr="C:\Documents and Settings\Администратор\Мои документы\Новая папка\планета.bmp"/>
          <p:cNvPicPr>
            <a:picLocks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76825" y="2781300"/>
            <a:ext cx="3816350" cy="1655763"/>
          </a:xfrm>
          <a:prstGeom prst="rect">
            <a:avLst/>
          </a:prstGeom>
          <a:noFill/>
        </p:spPr>
      </p:pic>
      <p:sp>
        <p:nvSpPr>
          <p:cNvPr id="323594" name="Text Box 10"/>
          <p:cNvSpPr txBox="1">
            <a:spLocks noChangeArrowheads="1"/>
          </p:cNvSpPr>
          <p:nvPr/>
        </p:nvSpPr>
        <p:spPr bwMode="auto">
          <a:xfrm>
            <a:off x="468313" y="1700213"/>
            <a:ext cx="8675687" cy="3730625"/>
          </a:xfrm>
          <a:prstGeom prst="rect">
            <a:avLst/>
          </a:prstGeom>
          <a:noFill/>
          <a:ln w="76200" cap="sq" cmpd="tri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kk-KZ" sz="1400" b="1">
                <a:solidFill>
                  <a:srgbClr val="1B0BEF"/>
                </a:solidFill>
                <a:latin typeface="Times New Roman" pitchFamily="18" charset="0"/>
              </a:rPr>
              <a:t>ІІ –деңгей</a:t>
            </a:r>
          </a:p>
          <a:p>
            <a:pPr marL="457200" indent="-457200">
              <a:spcBef>
                <a:spcPct val="50000"/>
              </a:spcBef>
            </a:pPr>
            <a:r>
              <a:rPr lang="kk-KZ" sz="1200" b="1">
                <a:solidFill>
                  <a:srgbClr val="1B0BEF"/>
                </a:solidFill>
                <a:latin typeface="Times New Roman" pitchFamily="18" charset="0"/>
              </a:rPr>
              <a:t>1.“Бөгде планеталықтар” Геометриялық фигуралардан ( шеңбер, тік төртбұрыш,үшбұрыш,шаршы, эллипс)компазиция құр. Суретке мәтін кірістір.</a:t>
            </a:r>
          </a:p>
          <a:p>
            <a:pPr marL="457200" indent="-457200">
              <a:spcBef>
                <a:spcPct val="50000"/>
              </a:spcBef>
            </a:pPr>
            <a:r>
              <a:rPr lang="kk-KZ" sz="1200" b="1">
                <a:solidFill>
                  <a:srgbClr val="1B0BEF"/>
                </a:solidFill>
                <a:latin typeface="Times New Roman" pitchFamily="18" charset="0"/>
              </a:rPr>
              <a:t>2.Әр түрлі типті дөңгеленген тік төртбұрыш құралын пайдаланып, Пирамида сал.</a:t>
            </a:r>
          </a:p>
          <a:p>
            <a:pPr marL="457200" indent="-457200">
              <a:spcBef>
                <a:spcPct val="50000"/>
              </a:spcBef>
            </a:pPr>
            <a:endParaRPr lang="kk-KZ" sz="12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kk-KZ" sz="1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kk-KZ" sz="1400" b="1">
              <a:solidFill>
                <a:srgbClr val="1B0BE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kk-KZ" sz="1400" b="1">
              <a:solidFill>
                <a:srgbClr val="1B0BE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kk-KZ" sz="1400" b="1">
              <a:solidFill>
                <a:srgbClr val="1B0BE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kk-KZ" sz="1400" b="1">
                <a:solidFill>
                  <a:srgbClr val="1B0BEF"/>
                </a:solidFill>
                <a:latin typeface="Times New Roman" pitchFamily="18" charset="0"/>
              </a:rPr>
              <a:t>                                  ІІІ- деңгей</a:t>
            </a:r>
          </a:p>
          <a:p>
            <a:pPr marL="457200" indent="-457200">
              <a:spcBef>
                <a:spcPct val="50000"/>
              </a:spcBef>
            </a:pPr>
            <a:r>
              <a:rPr lang="kk-KZ" sz="1200" b="1">
                <a:solidFill>
                  <a:srgbClr val="1B0BEF"/>
                </a:solidFill>
                <a:latin typeface="Times New Roman" pitchFamily="18" charset="0"/>
              </a:rPr>
              <a:t>1.Төмендегі заттардың суреттерін компьютерде салып жанына аттарын  жазыңдар:қолданған құралдарыңды</a:t>
            </a:r>
            <a:r>
              <a:rPr lang="kk-KZ" sz="1200" b="1">
                <a:latin typeface="Times New Roman" pitchFamily="18" charset="0"/>
              </a:rPr>
              <a:t> ата</a:t>
            </a:r>
            <a:endParaRPr lang="kk-KZ" sz="1200" b="1">
              <a:solidFill>
                <a:srgbClr val="1B0BE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kk-KZ" sz="1200" b="1">
                <a:solidFill>
                  <a:srgbClr val="1B0BEF"/>
                </a:solidFill>
                <a:latin typeface="Times New Roman" pitchFamily="18" charset="0"/>
              </a:rPr>
              <a:t>2.Әр түрлі типті дөңгеленген тік төртбұрыш құралын пайдаланып, Пирамида сал.</a:t>
            </a:r>
          </a:p>
          <a:p>
            <a:pPr marL="457200" indent="-457200" algn="ctr">
              <a:spcBef>
                <a:spcPct val="50000"/>
              </a:spcBef>
            </a:pPr>
            <a:endParaRPr lang="ru-RU" sz="1200" b="1">
              <a:solidFill>
                <a:srgbClr val="1B0BEF"/>
              </a:solidFill>
              <a:latin typeface="Times New Roman" pitchFamily="18" charset="0"/>
            </a:endParaRPr>
          </a:p>
        </p:txBody>
      </p:sp>
      <p:grpSp>
        <p:nvGrpSpPr>
          <p:cNvPr id="323597" name="Group 13"/>
          <p:cNvGrpSpPr>
            <a:grpSpLocks/>
          </p:cNvGrpSpPr>
          <p:nvPr/>
        </p:nvGrpSpPr>
        <p:grpSpPr bwMode="auto">
          <a:xfrm>
            <a:off x="2195513" y="5300663"/>
            <a:ext cx="6054725" cy="1557337"/>
            <a:chOff x="180" y="168"/>
            <a:chExt cx="9534" cy="2850"/>
          </a:xfrm>
        </p:grpSpPr>
        <p:pic>
          <p:nvPicPr>
            <p:cNvPr id="323598" name="Picture 14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180" y="168"/>
              <a:ext cx="2316" cy="25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23599" name="Picture 15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2858" y="168"/>
              <a:ext cx="2035" cy="26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23600" name="Picture 16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5179" y="168"/>
              <a:ext cx="2316" cy="2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23601" name="Picture 17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7679" y="168"/>
              <a:ext cx="2035" cy="235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pic>
        <p:nvPicPr>
          <p:cNvPr id="323602" name="Рисунок 1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948488" y="476250"/>
            <a:ext cx="18764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/>
          </a:p>
        </p:txBody>
      </p:sp>
      <p:pic>
        <p:nvPicPr>
          <p:cNvPr id="195588" name="Picture 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FF"/>
          </a:solidFill>
          <a:ln w="9525">
            <a:solidFill>
              <a:srgbClr val="CC99FF"/>
            </a:solidFill>
            <a:miter lim="800000"/>
            <a:headEnd/>
            <a:tailEnd/>
          </a:ln>
        </p:spPr>
      </p:pic>
      <p:sp>
        <p:nvSpPr>
          <p:cNvPr id="195590" name="WordArt 6"/>
          <p:cNvSpPr>
            <a:spLocks noChangeArrowheads="1" noChangeShapeType="1" noTextEdit="1"/>
          </p:cNvSpPr>
          <p:nvPr/>
        </p:nvSpPr>
        <p:spPr bwMode="auto">
          <a:xfrm rot="-1148853">
            <a:off x="1258888" y="3068638"/>
            <a:ext cx="7489825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97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148853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Сөз жұмбақ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28600"/>
            <a:ext cx="8458200" cy="6400800"/>
          </a:xfrm>
        </p:spPr>
        <p:txBody>
          <a:bodyPr/>
          <a:lstStyle/>
          <a:p>
            <a:r>
              <a:rPr lang="kk-KZ" altLang="ko-KR" sz="4400" i="1"/>
              <a:t>    </a:t>
            </a:r>
            <a:r>
              <a:rPr lang="en-US" altLang="ko-KR" sz="4400" i="1">
                <a:ea typeface="굴림" charset="-127"/>
              </a:rPr>
              <a:t> </a:t>
            </a:r>
            <a:r>
              <a:rPr lang="kk-KZ" altLang="ko-KR" sz="4400" i="1"/>
              <a:t>        </a:t>
            </a:r>
            <a:r>
              <a:rPr lang="en-US" altLang="ko-KR" sz="4400" i="1">
                <a:solidFill>
                  <a:srgbClr val="1B0BEF"/>
                </a:solidFill>
                <a:latin typeface="Times New Roman" pitchFamily="18" charset="0"/>
                <a:ea typeface="굴림" charset="-127"/>
              </a:rPr>
              <a:t>Paint </a:t>
            </a:r>
            <a:r>
              <a:rPr lang="kk-KZ" altLang="ko-KR" sz="4400" i="1">
                <a:solidFill>
                  <a:srgbClr val="1B0BEF"/>
                </a:solidFill>
                <a:latin typeface="Times New Roman" pitchFamily="18" charset="0"/>
              </a:rPr>
              <a:t>графикалық    </a:t>
            </a:r>
          </a:p>
          <a:p>
            <a:r>
              <a:rPr lang="kk-KZ" altLang="ko-KR" sz="4400" i="1">
                <a:solidFill>
                  <a:srgbClr val="1B0BEF"/>
                </a:solidFill>
                <a:latin typeface="Times New Roman" pitchFamily="18" charset="0"/>
              </a:rPr>
              <a:t>        редакторымен жұмыс</a:t>
            </a:r>
            <a:endParaRPr lang="ru-RU" sz="4000" i="1">
              <a:solidFill>
                <a:srgbClr val="1B0BEF"/>
              </a:solidFill>
              <a:latin typeface="Times New Roman" pitchFamily="18" charset="0"/>
            </a:endParaRPr>
          </a:p>
          <a:p>
            <a:endParaRPr lang="ru-RU" sz="4000" i="1">
              <a:solidFill>
                <a:srgbClr val="1B0BEF"/>
              </a:solidFill>
              <a:latin typeface="Times New Roman" pitchFamily="18" charset="0"/>
            </a:endParaRPr>
          </a:p>
        </p:txBody>
      </p:sp>
      <p:pic>
        <p:nvPicPr>
          <p:cNvPr id="5129" name="Picture 9" descr="25e1fa2c95c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288" y="5157788"/>
            <a:ext cx="8353425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692275" y="1341438"/>
            <a:ext cx="6696075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3600" b="1">
                <a:solidFill>
                  <a:srgbClr val="1B0BEF"/>
                </a:solidFill>
                <a:latin typeface="Times New Roman" pitchFamily="18" charset="0"/>
              </a:rPr>
              <a:t>Сабақтың тақырыбы:</a:t>
            </a:r>
            <a:endParaRPr lang="ru-RU" sz="3600" b="1">
              <a:solidFill>
                <a:srgbClr val="1B0BE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Tm="16736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4321175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k-KZ" sz="1300">
                <a:solidFill>
                  <a:srgbClr val="00FFCC"/>
                </a:solidFill>
              </a:rPr>
              <a:t>1. </a:t>
            </a:r>
            <a:r>
              <a:rPr lang="kk-KZ" sz="1300">
                <a:solidFill>
                  <a:srgbClr val="33CC33"/>
                </a:solidFill>
              </a:rPr>
              <a:t>Монипуляторлық енгізу құрылғысы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k-KZ" sz="1300">
                <a:solidFill>
                  <a:srgbClr val="33CC33"/>
                </a:solidFill>
              </a:rPr>
              <a:t>2. Компьютерлік ойында экранда жылжитын обьектіні басқаруға арналған манипульятор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k-KZ" sz="1300">
                <a:solidFill>
                  <a:srgbClr val="33CC33"/>
                </a:solidFill>
              </a:rPr>
              <a:t>3. Суретті немесе мәтінді экранға енгізу құрылғысы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k-KZ" sz="1300">
                <a:solidFill>
                  <a:srgbClr val="33CC33"/>
                </a:solidFill>
              </a:rPr>
              <a:t>4. Компьютер экранына ақпарат шығару құрылғысы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k-KZ" sz="1300">
                <a:solidFill>
                  <a:srgbClr val="33CC33"/>
                </a:solidFill>
              </a:rPr>
              <a:t>5. Компьютерде пернелік басқару құрылғысы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k-KZ" sz="1300">
                <a:solidFill>
                  <a:srgbClr val="33CC33"/>
                </a:solidFill>
              </a:rPr>
              <a:t>6. Компьютердің « миы 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k-KZ" sz="1300">
                <a:solidFill>
                  <a:srgbClr val="33CC33"/>
                </a:solidFill>
              </a:rPr>
              <a:t>7. Баспаға шығару құрылғысы				</a:t>
            </a:r>
            <a:r>
              <a:rPr lang="kk-KZ" sz="1700">
                <a:solidFill>
                  <a:srgbClr val="33CC33"/>
                </a:solidFill>
              </a:rPr>
              <a:t>				</a:t>
            </a:r>
            <a:r>
              <a:rPr lang="ru-RU" sz="1700">
                <a:solidFill>
                  <a:srgbClr val="33CC33"/>
                </a:solidFill>
              </a:rPr>
              <a:t> </a:t>
            </a:r>
          </a:p>
        </p:txBody>
      </p:sp>
      <p:sp>
        <p:nvSpPr>
          <p:cNvPr id="198660" name="WordArt 4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8074025" cy="7747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ru-RU" sz="3600" kern="10"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      " МОНИТОР"</a:t>
            </a: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6011863" y="1700213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2" name="Rectangle 6"/>
          <p:cNvSpPr>
            <a:spLocks noChangeArrowheads="1"/>
          </p:cNvSpPr>
          <p:nvPr/>
        </p:nvSpPr>
        <p:spPr bwMode="auto">
          <a:xfrm>
            <a:off x="6443663" y="1700213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3" name="Rectangle 7"/>
          <p:cNvSpPr>
            <a:spLocks noChangeArrowheads="1"/>
          </p:cNvSpPr>
          <p:nvPr/>
        </p:nvSpPr>
        <p:spPr bwMode="auto">
          <a:xfrm>
            <a:off x="6877050" y="1700213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auto">
          <a:xfrm>
            <a:off x="7308850" y="1700213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5148263" y="2133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6" name="Rectangle 10"/>
          <p:cNvSpPr>
            <a:spLocks noChangeArrowheads="1"/>
          </p:cNvSpPr>
          <p:nvPr/>
        </p:nvSpPr>
        <p:spPr bwMode="auto">
          <a:xfrm>
            <a:off x="5580063" y="2133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7" name="Rectangle 11"/>
          <p:cNvSpPr>
            <a:spLocks noChangeArrowheads="1"/>
          </p:cNvSpPr>
          <p:nvPr/>
        </p:nvSpPr>
        <p:spPr bwMode="auto">
          <a:xfrm>
            <a:off x="6011863" y="2133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8" name="Rectangle 12"/>
          <p:cNvSpPr>
            <a:spLocks noChangeArrowheads="1"/>
          </p:cNvSpPr>
          <p:nvPr/>
        </p:nvSpPr>
        <p:spPr bwMode="auto">
          <a:xfrm>
            <a:off x="6443663" y="2133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9" name="Rectangle 13"/>
          <p:cNvSpPr>
            <a:spLocks noChangeArrowheads="1"/>
          </p:cNvSpPr>
          <p:nvPr/>
        </p:nvSpPr>
        <p:spPr bwMode="auto">
          <a:xfrm>
            <a:off x="6877050" y="2133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70" name="Rectangle 14"/>
          <p:cNvSpPr>
            <a:spLocks noChangeArrowheads="1"/>
          </p:cNvSpPr>
          <p:nvPr/>
        </p:nvSpPr>
        <p:spPr bwMode="auto">
          <a:xfrm>
            <a:off x="7308850" y="2133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71" name="Rectangle 15"/>
          <p:cNvSpPr>
            <a:spLocks noChangeArrowheads="1"/>
          </p:cNvSpPr>
          <p:nvPr/>
        </p:nvSpPr>
        <p:spPr bwMode="auto">
          <a:xfrm>
            <a:off x="5148263" y="25654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72" name="Rectangle 16"/>
          <p:cNvSpPr>
            <a:spLocks noChangeArrowheads="1"/>
          </p:cNvSpPr>
          <p:nvPr/>
        </p:nvSpPr>
        <p:spPr bwMode="auto">
          <a:xfrm>
            <a:off x="7740650" y="2133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73" name="Rectangle 17"/>
          <p:cNvSpPr>
            <a:spLocks noChangeArrowheads="1"/>
          </p:cNvSpPr>
          <p:nvPr/>
        </p:nvSpPr>
        <p:spPr bwMode="auto">
          <a:xfrm>
            <a:off x="5580063" y="29972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74" name="Rectangle 18"/>
          <p:cNvSpPr>
            <a:spLocks noChangeArrowheads="1"/>
          </p:cNvSpPr>
          <p:nvPr/>
        </p:nvSpPr>
        <p:spPr bwMode="auto">
          <a:xfrm>
            <a:off x="6877050" y="25654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75" name="Rectangle 19"/>
          <p:cNvSpPr>
            <a:spLocks noChangeArrowheads="1"/>
          </p:cNvSpPr>
          <p:nvPr/>
        </p:nvSpPr>
        <p:spPr bwMode="auto">
          <a:xfrm>
            <a:off x="6443663" y="25654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76" name="Rectangle 20"/>
          <p:cNvSpPr>
            <a:spLocks noChangeArrowheads="1"/>
          </p:cNvSpPr>
          <p:nvPr/>
        </p:nvSpPr>
        <p:spPr bwMode="auto">
          <a:xfrm>
            <a:off x="6011863" y="25654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77" name="Rectangle 21"/>
          <p:cNvSpPr>
            <a:spLocks noChangeArrowheads="1"/>
          </p:cNvSpPr>
          <p:nvPr/>
        </p:nvSpPr>
        <p:spPr bwMode="auto">
          <a:xfrm>
            <a:off x="5580063" y="25654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78" name="Rectangle 22"/>
          <p:cNvSpPr>
            <a:spLocks noChangeArrowheads="1"/>
          </p:cNvSpPr>
          <p:nvPr/>
        </p:nvSpPr>
        <p:spPr bwMode="auto">
          <a:xfrm>
            <a:off x="4716463" y="25654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79" name="Rectangle 23"/>
          <p:cNvSpPr>
            <a:spLocks noChangeArrowheads="1"/>
          </p:cNvSpPr>
          <p:nvPr/>
        </p:nvSpPr>
        <p:spPr bwMode="auto">
          <a:xfrm>
            <a:off x="7740650" y="29972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80" name="Rectangle 24"/>
          <p:cNvSpPr>
            <a:spLocks noChangeArrowheads="1"/>
          </p:cNvSpPr>
          <p:nvPr/>
        </p:nvSpPr>
        <p:spPr bwMode="auto">
          <a:xfrm>
            <a:off x="7308850" y="29972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81" name="Rectangle 25"/>
          <p:cNvSpPr>
            <a:spLocks noChangeArrowheads="1"/>
          </p:cNvSpPr>
          <p:nvPr/>
        </p:nvSpPr>
        <p:spPr bwMode="auto">
          <a:xfrm>
            <a:off x="6877050" y="29972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82" name="Rectangle 26"/>
          <p:cNvSpPr>
            <a:spLocks noChangeArrowheads="1"/>
          </p:cNvSpPr>
          <p:nvPr/>
        </p:nvSpPr>
        <p:spPr bwMode="auto">
          <a:xfrm>
            <a:off x="6443663" y="29972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83" name="Rectangle 27"/>
          <p:cNvSpPr>
            <a:spLocks noChangeArrowheads="1"/>
          </p:cNvSpPr>
          <p:nvPr/>
        </p:nvSpPr>
        <p:spPr bwMode="auto">
          <a:xfrm>
            <a:off x="6011863" y="29972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84" name="Rectangle 28"/>
          <p:cNvSpPr>
            <a:spLocks noChangeArrowheads="1"/>
          </p:cNvSpPr>
          <p:nvPr/>
        </p:nvSpPr>
        <p:spPr bwMode="auto">
          <a:xfrm>
            <a:off x="8172450" y="29972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85" name="Rectangle 29"/>
          <p:cNvSpPr>
            <a:spLocks noChangeArrowheads="1"/>
          </p:cNvSpPr>
          <p:nvPr/>
        </p:nvSpPr>
        <p:spPr bwMode="auto">
          <a:xfrm>
            <a:off x="3851275" y="34290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86" name="Rectangle 30"/>
          <p:cNvSpPr>
            <a:spLocks noChangeArrowheads="1"/>
          </p:cNvSpPr>
          <p:nvPr/>
        </p:nvSpPr>
        <p:spPr bwMode="auto">
          <a:xfrm>
            <a:off x="4716463" y="34290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87" name="Rectangle 31"/>
          <p:cNvSpPr>
            <a:spLocks noChangeArrowheads="1"/>
          </p:cNvSpPr>
          <p:nvPr/>
        </p:nvSpPr>
        <p:spPr bwMode="auto">
          <a:xfrm>
            <a:off x="5148263" y="34290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88" name="Rectangle 32"/>
          <p:cNvSpPr>
            <a:spLocks noChangeArrowheads="1"/>
          </p:cNvSpPr>
          <p:nvPr/>
        </p:nvSpPr>
        <p:spPr bwMode="auto">
          <a:xfrm>
            <a:off x="5580063" y="34290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89" name="Rectangle 33"/>
          <p:cNvSpPr>
            <a:spLocks noChangeArrowheads="1"/>
          </p:cNvSpPr>
          <p:nvPr/>
        </p:nvSpPr>
        <p:spPr bwMode="auto">
          <a:xfrm>
            <a:off x="6011863" y="34290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0" name="Rectangle 34"/>
          <p:cNvSpPr>
            <a:spLocks noChangeArrowheads="1"/>
          </p:cNvSpPr>
          <p:nvPr/>
        </p:nvSpPr>
        <p:spPr bwMode="auto">
          <a:xfrm>
            <a:off x="6443663" y="34290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1" name="Rectangle 35"/>
          <p:cNvSpPr>
            <a:spLocks noChangeArrowheads="1"/>
          </p:cNvSpPr>
          <p:nvPr/>
        </p:nvSpPr>
        <p:spPr bwMode="auto">
          <a:xfrm>
            <a:off x="7308850" y="34290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2" name="Rectangle 36"/>
          <p:cNvSpPr>
            <a:spLocks noChangeArrowheads="1"/>
          </p:cNvSpPr>
          <p:nvPr/>
        </p:nvSpPr>
        <p:spPr bwMode="auto">
          <a:xfrm>
            <a:off x="6877050" y="34290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3" name="Rectangle 37"/>
          <p:cNvSpPr>
            <a:spLocks noChangeArrowheads="1"/>
          </p:cNvSpPr>
          <p:nvPr/>
        </p:nvSpPr>
        <p:spPr bwMode="auto">
          <a:xfrm>
            <a:off x="7740650" y="34290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4" name="Rectangle 38"/>
          <p:cNvSpPr>
            <a:spLocks noChangeArrowheads="1"/>
          </p:cNvSpPr>
          <p:nvPr/>
        </p:nvSpPr>
        <p:spPr bwMode="auto">
          <a:xfrm>
            <a:off x="4284663" y="34290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5" name="Rectangle 39"/>
          <p:cNvSpPr>
            <a:spLocks noChangeArrowheads="1"/>
          </p:cNvSpPr>
          <p:nvPr/>
        </p:nvSpPr>
        <p:spPr bwMode="auto">
          <a:xfrm>
            <a:off x="5148263" y="38608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6" name="Rectangle 40"/>
          <p:cNvSpPr>
            <a:spLocks noChangeArrowheads="1"/>
          </p:cNvSpPr>
          <p:nvPr/>
        </p:nvSpPr>
        <p:spPr bwMode="auto">
          <a:xfrm>
            <a:off x="6011863" y="38608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7" name="Rectangle 41"/>
          <p:cNvSpPr>
            <a:spLocks noChangeArrowheads="1"/>
          </p:cNvSpPr>
          <p:nvPr/>
        </p:nvSpPr>
        <p:spPr bwMode="auto">
          <a:xfrm>
            <a:off x="6443663" y="38608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8" name="Rectangle 42"/>
          <p:cNvSpPr>
            <a:spLocks noChangeArrowheads="1"/>
          </p:cNvSpPr>
          <p:nvPr/>
        </p:nvSpPr>
        <p:spPr bwMode="auto">
          <a:xfrm>
            <a:off x="7308850" y="38608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9" name="Rectangle 43"/>
          <p:cNvSpPr>
            <a:spLocks noChangeArrowheads="1"/>
          </p:cNvSpPr>
          <p:nvPr/>
        </p:nvSpPr>
        <p:spPr bwMode="auto">
          <a:xfrm>
            <a:off x="6877050" y="38608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00" name="Rectangle 44"/>
          <p:cNvSpPr>
            <a:spLocks noChangeArrowheads="1"/>
          </p:cNvSpPr>
          <p:nvPr/>
        </p:nvSpPr>
        <p:spPr bwMode="auto">
          <a:xfrm>
            <a:off x="5580063" y="38608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01" name="Rectangle 45"/>
          <p:cNvSpPr>
            <a:spLocks noChangeArrowheads="1"/>
          </p:cNvSpPr>
          <p:nvPr/>
        </p:nvSpPr>
        <p:spPr bwMode="auto">
          <a:xfrm>
            <a:off x="7740650" y="38608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02" name="Rectangle 46"/>
          <p:cNvSpPr>
            <a:spLocks noChangeArrowheads="1"/>
          </p:cNvSpPr>
          <p:nvPr/>
        </p:nvSpPr>
        <p:spPr bwMode="auto">
          <a:xfrm>
            <a:off x="8172450" y="38608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04" name="Rectangle 48"/>
          <p:cNvSpPr>
            <a:spLocks noChangeArrowheads="1"/>
          </p:cNvSpPr>
          <p:nvPr/>
        </p:nvSpPr>
        <p:spPr bwMode="auto">
          <a:xfrm>
            <a:off x="8172450" y="4292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05" name="Rectangle 49"/>
          <p:cNvSpPr>
            <a:spLocks noChangeArrowheads="1"/>
          </p:cNvSpPr>
          <p:nvPr/>
        </p:nvSpPr>
        <p:spPr bwMode="auto">
          <a:xfrm>
            <a:off x="7740650" y="4292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06" name="Rectangle 50"/>
          <p:cNvSpPr>
            <a:spLocks noChangeArrowheads="1"/>
          </p:cNvSpPr>
          <p:nvPr/>
        </p:nvSpPr>
        <p:spPr bwMode="auto">
          <a:xfrm>
            <a:off x="7308850" y="4292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07" name="Rectangle 51"/>
          <p:cNvSpPr>
            <a:spLocks noChangeArrowheads="1"/>
          </p:cNvSpPr>
          <p:nvPr/>
        </p:nvSpPr>
        <p:spPr bwMode="auto">
          <a:xfrm>
            <a:off x="6877050" y="4292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08" name="Rectangle 52"/>
          <p:cNvSpPr>
            <a:spLocks noChangeArrowheads="1"/>
          </p:cNvSpPr>
          <p:nvPr/>
        </p:nvSpPr>
        <p:spPr bwMode="auto">
          <a:xfrm>
            <a:off x="6443663" y="4292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09" name="Rectangle 53"/>
          <p:cNvSpPr>
            <a:spLocks noChangeArrowheads="1"/>
          </p:cNvSpPr>
          <p:nvPr/>
        </p:nvSpPr>
        <p:spPr bwMode="auto">
          <a:xfrm>
            <a:off x="6011863" y="4292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10" name="Rectangle 54"/>
          <p:cNvSpPr>
            <a:spLocks noChangeArrowheads="1"/>
          </p:cNvSpPr>
          <p:nvPr/>
        </p:nvSpPr>
        <p:spPr bwMode="auto">
          <a:xfrm>
            <a:off x="5580063" y="4292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11" name="Rectangle 55"/>
          <p:cNvSpPr>
            <a:spLocks noChangeArrowheads="1"/>
          </p:cNvSpPr>
          <p:nvPr/>
        </p:nvSpPr>
        <p:spPr bwMode="auto">
          <a:xfrm>
            <a:off x="6443663" y="1700213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12" name="Rectangle 56"/>
          <p:cNvSpPr>
            <a:spLocks noChangeArrowheads="1"/>
          </p:cNvSpPr>
          <p:nvPr/>
        </p:nvSpPr>
        <p:spPr bwMode="auto">
          <a:xfrm>
            <a:off x="6877050" y="1700213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13" name="Rectangle 57"/>
          <p:cNvSpPr>
            <a:spLocks noChangeArrowheads="1"/>
          </p:cNvSpPr>
          <p:nvPr/>
        </p:nvSpPr>
        <p:spPr bwMode="auto">
          <a:xfrm>
            <a:off x="7308850" y="1700213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14" name="Rectangle 58"/>
          <p:cNvSpPr>
            <a:spLocks noChangeArrowheads="1"/>
          </p:cNvSpPr>
          <p:nvPr/>
        </p:nvSpPr>
        <p:spPr bwMode="auto">
          <a:xfrm>
            <a:off x="5148263" y="21336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15" name="Rectangle 59"/>
          <p:cNvSpPr>
            <a:spLocks noChangeArrowheads="1"/>
          </p:cNvSpPr>
          <p:nvPr/>
        </p:nvSpPr>
        <p:spPr bwMode="auto">
          <a:xfrm>
            <a:off x="6011863" y="21336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16" name="Rectangle 60"/>
          <p:cNvSpPr>
            <a:spLocks noChangeArrowheads="1"/>
          </p:cNvSpPr>
          <p:nvPr/>
        </p:nvSpPr>
        <p:spPr bwMode="auto">
          <a:xfrm>
            <a:off x="5580063" y="21336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17" name="Rectangle 61"/>
          <p:cNvSpPr>
            <a:spLocks noChangeArrowheads="1"/>
          </p:cNvSpPr>
          <p:nvPr/>
        </p:nvSpPr>
        <p:spPr bwMode="auto">
          <a:xfrm>
            <a:off x="5580063" y="34290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18" name="Rectangle 62"/>
          <p:cNvSpPr>
            <a:spLocks noChangeArrowheads="1"/>
          </p:cNvSpPr>
          <p:nvPr/>
        </p:nvSpPr>
        <p:spPr bwMode="auto">
          <a:xfrm>
            <a:off x="5580063" y="38608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19" name="Rectangle 63"/>
          <p:cNvSpPr>
            <a:spLocks noChangeArrowheads="1"/>
          </p:cNvSpPr>
          <p:nvPr/>
        </p:nvSpPr>
        <p:spPr bwMode="auto">
          <a:xfrm>
            <a:off x="5580063" y="42926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0" name="Rectangle 64"/>
          <p:cNvSpPr>
            <a:spLocks noChangeArrowheads="1"/>
          </p:cNvSpPr>
          <p:nvPr/>
        </p:nvSpPr>
        <p:spPr bwMode="auto">
          <a:xfrm>
            <a:off x="5580063" y="29972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1" name="Rectangle 65"/>
          <p:cNvSpPr>
            <a:spLocks noChangeArrowheads="1"/>
          </p:cNvSpPr>
          <p:nvPr/>
        </p:nvSpPr>
        <p:spPr bwMode="auto">
          <a:xfrm>
            <a:off x="5148263" y="38608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2" name="Rectangle 66"/>
          <p:cNvSpPr>
            <a:spLocks noChangeArrowheads="1"/>
          </p:cNvSpPr>
          <p:nvPr/>
        </p:nvSpPr>
        <p:spPr bwMode="auto">
          <a:xfrm>
            <a:off x="5148263" y="34290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3" name="Rectangle 67"/>
          <p:cNvSpPr>
            <a:spLocks noChangeArrowheads="1"/>
          </p:cNvSpPr>
          <p:nvPr/>
        </p:nvSpPr>
        <p:spPr bwMode="auto">
          <a:xfrm>
            <a:off x="4716463" y="34290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4" name="Rectangle 68"/>
          <p:cNvSpPr>
            <a:spLocks noChangeArrowheads="1"/>
          </p:cNvSpPr>
          <p:nvPr/>
        </p:nvSpPr>
        <p:spPr bwMode="auto">
          <a:xfrm>
            <a:off x="4284663" y="34290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5" name="Rectangle 69"/>
          <p:cNvSpPr>
            <a:spLocks noChangeArrowheads="1"/>
          </p:cNvSpPr>
          <p:nvPr/>
        </p:nvSpPr>
        <p:spPr bwMode="auto">
          <a:xfrm>
            <a:off x="3851275" y="34290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6" name="Rectangle 70"/>
          <p:cNvSpPr>
            <a:spLocks noChangeArrowheads="1"/>
          </p:cNvSpPr>
          <p:nvPr/>
        </p:nvSpPr>
        <p:spPr bwMode="auto">
          <a:xfrm>
            <a:off x="5148263" y="25654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7" name="Rectangle 71"/>
          <p:cNvSpPr>
            <a:spLocks noChangeArrowheads="1"/>
          </p:cNvSpPr>
          <p:nvPr/>
        </p:nvSpPr>
        <p:spPr bwMode="auto">
          <a:xfrm>
            <a:off x="4716463" y="25654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8" name="Rectangle 72"/>
          <p:cNvSpPr>
            <a:spLocks noChangeArrowheads="1"/>
          </p:cNvSpPr>
          <p:nvPr/>
        </p:nvSpPr>
        <p:spPr bwMode="auto">
          <a:xfrm>
            <a:off x="6443663" y="21336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9" name="Rectangle 73"/>
          <p:cNvSpPr>
            <a:spLocks noChangeArrowheads="1"/>
          </p:cNvSpPr>
          <p:nvPr/>
        </p:nvSpPr>
        <p:spPr bwMode="auto">
          <a:xfrm>
            <a:off x="6877050" y="21336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30" name="Rectangle 74"/>
          <p:cNvSpPr>
            <a:spLocks noChangeArrowheads="1"/>
          </p:cNvSpPr>
          <p:nvPr/>
        </p:nvSpPr>
        <p:spPr bwMode="auto">
          <a:xfrm>
            <a:off x="7308850" y="21336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31" name="Rectangle 75"/>
          <p:cNvSpPr>
            <a:spLocks noChangeArrowheads="1"/>
          </p:cNvSpPr>
          <p:nvPr/>
        </p:nvSpPr>
        <p:spPr bwMode="auto">
          <a:xfrm>
            <a:off x="7740650" y="21336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32" name="Rectangle 76"/>
          <p:cNvSpPr>
            <a:spLocks noChangeArrowheads="1"/>
          </p:cNvSpPr>
          <p:nvPr/>
        </p:nvSpPr>
        <p:spPr bwMode="auto">
          <a:xfrm>
            <a:off x="6877050" y="25654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33" name="Rectangle 77"/>
          <p:cNvSpPr>
            <a:spLocks noChangeArrowheads="1"/>
          </p:cNvSpPr>
          <p:nvPr/>
        </p:nvSpPr>
        <p:spPr bwMode="auto">
          <a:xfrm>
            <a:off x="6443663" y="25654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34" name="Rectangle 78"/>
          <p:cNvSpPr>
            <a:spLocks noChangeArrowheads="1"/>
          </p:cNvSpPr>
          <p:nvPr/>
        </p:nvSpPr>
        <p:spPr bwMode="auto">
          <a:xfrm>
            <a:off x="6011863" y="25654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35" name="Rectangle 79"/>
          <p:cNvSpPr>
            <a:spLocks noChangeArrowheads="1"/>
          </p:cNvSpPr>
          <p:nvPr/>
        </p:nvSpPr>
        <p:spPr bwMode="auto">
          <a:xfrm>
            <a:off x="5580063" y="25654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36" name="Rectangle 80"/>
          <p:cNvSpPr>
            <a:spLocks noChangeArrowheads="1"/>
          </p:cNvSpPr>
          <p:nvPr/>
        </p:nvSpPr>
        <p:spPr bwMode="auto">
          <a:xfrm>
            <a:off x="6011863" y="29972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37" name="Rectangle 81"/>
          <p:cNvSpPr>
            <a:spLocks noChangeArrowheads="1"/>
          </p:cNvSpPr>
          <p:nvPr/>
        </p:nvSpPr>
        <p:spPr bwMode="auto">
          <a:xfrm>
            <a:off x="6443663" y="29972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38" name="Rectangle 82"/>
          <p:cNvSpPr>
            <a:spLocks noChangeArrowheads="1"/>
          </p:cNvSpPr>
          <p:nvPr/>
        </p:nvSpPr>
        <p:spPr bwMode="auto">
          <a:xfrm>
            <a:off x="6877050" y="29972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39" name="Rectangle 83"/>
          <p:cNvSpPr>
            <a:spLocks noChangeArrowheads="1"/>
          </p:cNvSpPr>
          <p:nvPr/>
        </p:nvSpPr>
        <p:spPr bwMode="auto">
          <a:xfrm>
            <a:off x="7308850" y="29972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40" name="Rectangle 84"/>
          <p:cNvSpPr>
            <a:spLocks noChangeArrowheads="1"/>
          </p:cNvSpPr>
          <p:nvPr/>
        </p:nvSpPr>
        <p:spPr bwMode="auto">
          <a:xfrm>
            <a:off x="7740650" y="29972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41" name="Rectangle 85"/>
          <p:cNvSpPr>
            <a:spLocks noChangeArrowheads="1"/>
          </p:cNvSpPr>
          <p:nvPr/>
        </p:nvSpPr>
        <p:spPr bwMode="auto">
          <a:xfrm>
            <a:off x="8172450" y="29972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42" name="Rectangle 86"/>
          <p:cNvSpPr>
            <a:spLocks noChangeArrowheads="1"/>
          </p:cNvSpPr>
          <p:nvPr/>
        </p:nvSpPr>
        <p:spPr bwMode="auto">
          <a:xfrm>
            <a:off x="6011863" y="34290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43" name="Rectangle 87"/>
          <p:cNvSpPr>
            <a:spLocks noChangeArrowheads="1"/>
          </p:cNvSpPr>
          <p:nvPr/>
        </p:nvSpPr>
        <p:spPr bwMode="auto">
          <a:xfrm>
            <a:off x="6443663" y="34290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44" name="Rectangle 88"/>
          <p:cNvSpPr>
            <a:spLocks noChangeArrowheads="1"/>
          </p:cNvSpPr>
          <p:nvPr/>
        </p:nvSpPr>
        <p:spPr bwMode="auto">
          <a:xfrm>
            <a:off x="6877050" y="34290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45" name="Rectangle 89"/>
          <p:cNvSpPr>
            <a:spLocks noChangeArrowheads="1"/>
          </p:cNvSpPr>
          <p:nvPr/>
        </p:nvSpPr>
        <p:spPr bwMode="auto">
          <a:xfrm>
            <a:off x="7308850" y="34290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46" name="Rectangle 90"/>
          <p:cNvSpPr>
            <a:spLocks noChangeArrowheads="1"/>
          </p:cNvSpPr>
          <p:nvPr/>
        </p:nvSpPr>
        <p:spPr bwMode="auto">
          <a:xfrm>
            <a:off x="7740650" y="34290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47" name="Rectangle 91"/>
          <p:cNvSpPr>
            <a:spLocks noChangeArrowheads="1"/>
          </p:cNvSpPr>
          <p:nvPr/>
        </p:nvSpPr>
        <p:spPr bwMode="auto">
          <a:xfrm>
            <a:off x="8532813" y="3860800"/>
            <a:ext cx="611187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48" name="Rectangle 92"/>
          <p:cNvSpPr>
            <a:spLocks noChangeArrowheads="1"/>
          </p:cNvSpPr>
          <p:nvPr/>
        </p:nvSpPr>
        <p:spPr bwMode="auto">
          <a:xfrm>
            <a:off x="8172450" y="38608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49" name="Rectangle 93"/>
          <p:cNvSpPr>
            <a:spLocks noChangeArrowheads="1"/>
          </p:cNvSpPr>
          <p:nvPr/>
        </p:nvSpPr>
        <p:spPr bwMode="auto">
          <a:xfrm>
            <a:off x="7740650" y="38608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0" name="Rectangle 94"/>
          <p:cNvSpPr>
            <a:spLocks noChangeArrowheads="1"/>
          </p:cNvSpPr>
          <p:nvPr/>
        </p:nvSpPr>
        <p:spPr bwMode="auto">
          <a:xfrm>
            <a:off x="7308850" y="38608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1" name="Rectangle 95"/>
          <p:cNvSpPr>
            <a:spLocks noChangeArrowheads="1"/>
          </p:cNvSpPr>
          <p:nvPr/>
        </p:nvSpPr>
        <p:spPr bwMode="auto">
          <a:xfrm>
            <a:off x="6877050" y="38608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2" name="Rectangle 96"/>
          <p:cNvSpPr>
            <a:spLocks noChangeArrowheads="1"/>
          </p:cNvSpPr>
          <p:nvPr/>
        </p:nvSpPr>
        <p:spPr bwMode="auto">
          <a:xfrm>
            <a:off x="6443663" y="38608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3" name="Rectangle 97"/>
          <p:cNvSpPr>
            <a:spLocks noChangeArrowheads="1"/>
          </p:cNvSpPr>
          <p:nvPr/>
        </p:nvSpPr>
        <p:spPr bwMode="auto">
          <a:xfrm>
            <a:off x="6011863" y="38608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4" name="Rectangle 98"/>
          <p:cNvSpPr>
            <a:spLocks noChangeArrowheads="1"/>
          </p:cNvSpPr>
          <p:nvPr/>
        </p:nvSpPr>
        <p:spPr bwMode="auto">
          <a:xfrm>
            <a:off x="8172450" y="42926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5" name="Rectangle 99"/>
          <p:cNvSpPr>
            <a:spLocks noChangeArrowheads="1"/>
          </p:cNvSpPr>
          <p:nvPr/>
        </p:nvSpPr>
        <p:spPr bwMode="auto">
          <a:xfrm>
            <a:off x="7740650" y="42926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6" name="Rectangle 100"/>
          <p:cNvSpPr>
            <a:spLocks noChangeArrowheads="1"/>
          </p:cNvSpPr>
          <p:nvPr/>
        </p:nvSpPr>
        <p:spPr bwMode="auto">
          <a:xfrm>
            <a:off x="7308850" y="42926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7" name="Rectangle 101"/>
          <p:cNvSpPr>
            <a:spLocks noChangeArrowheads="1"/>
          </p:cNvSpPr>
          <p:nvPr/>
        </p:nvSpPr>
        <p:spPr bwMode="auto">
          <a:xfrm>
            <a:off x="6877050" y="42926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8" name="Rectangle 102"/>
          <p:cNvSpPr>
            <a:spLocks noChangeArrowheads="1"/>
          </p:cNvSpPr>
          <p:nvPr/>
        </p:nvSpPr>
        <p:spPr bwMode="auto">
          <a:xfrm>
            <a:off x="6443663" y="42926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9" name="Rectangle 103"/>
          <p:cNvSpPr>
            <a:spLocks noChangeArrowheads="1"/>
          </p:cNvSpPr>
          <p:nvPr/>
        </p:nvSpPr>
        <p:spPr bwMode="auto">
          <a:xfrm>
            <a:off x="6011863" y="4292600"/>
            <a:ext cx="431800" cy="431800"/>
          </a:xfrm>
          <a:prstGeom prst="rect">
            <a:avLst/>
          </a:prstGeom>
          <a:solidFill>
            <a:srgbClr val="FF99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60" name="Text Box 104"/>
          <p:cNvSpPr txBox="1">
            <a:spLocks noChangeArrowheads="1"/>
          </p:cNvSpPr>
          <p:nvPr/>
        </p:nvSpPr>
        <p:spPr bwMode="auto">
          <a:xfrm>
            <a:off x="5508625" y="1700213"/>
            <a:ext cx="4318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 i="0">
                <a:solidFill>
                  <a:srgbClr val="33CC33"/>
                </a:solidFill>
              </a:rPr>
              <a:t>1</a:t>
            </a:r>
            <a:endParaRPr lang="ru-RU" sz="1400" b="1" i="0">
              <a:solidFill>
                <a:srgbClr val="33CC33"/>
              </a:solidFill>
            </a:endParaRPr>
          </a:p>
        </p:txBody>
      </p:sp>
      <p:sp>
        <p:nvSpPr>
          <p:cNvPr id="198761" name="Text Box 105"/>
          <p:cNvSpPr txBox="1">
            <a:spLocks noChangeArrowheads="1"/>
          </p:cNvSpPr>
          <p:nvPr/>
        </p:nvSpPr>
        <p:spPr bwMode="auto">
          <a:xfrm>
            <a:off x="4716463" y="2133600"/>
            <a:ext cx="360362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 i="0">
                <a:solidFill>
                  <a:srgbClr val="33CC33"/>
                </a:solidFill>
              </a:rPr>
              <a:t>2</a:t>
            </a:r>
            <a:endParaRPr lang="ru-RU" sz="1400" b="1" i="0">
              <a:solidFill>
                <a:srgbClr val="33CC33"/>
              </a:solidFill>
            </a:endParaRPr>
          </a:p>
        </p:txBody>
      </p:sp>
      <p:sp>
        <p:nvSpPr>
          <p:cNvPr id="198762" name="Text Box 106"/>
          <p:cNvSpPr txBox="1">
            <a:spLocks noChangeArrowheads="1"/>
          </p:cNvSpPr>
          <p:nvPr/>
        </p:nvSpPr>
        <p:spPr bwMode="auto">
          <a:xfrm>
            <a:off x="4284663" y="2565400"/>
            <a:ext cx="35877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 i="0">
                <a:solidFill>
                  <a:srgbClr val="33CC33"/>
                </a:solidFill>
              </a:rPr>
              <a:t>3</a:t>
            </a:r>
            <a:endParaRPr lang="ru-RU" sz="1400" b="1" i="0">
              <a:solidFill>
                <a:srgbClr val="33CC33"/>
              </a:solidFill>
            </a:endParaRPr>
          </a:p>
        </p:txBody>
      </p:sp>
      <p:sp>
        <p:nvSpPr>
          <p:cNvPr id="198763" name="Text Box 107"/>
          <p:cNvSpPr txBox="1">
            <a:spLocks noChangeArrowheads="1"/>
          </p:cNvSpPr>
          <p:nvPr/>
        </p:nvSpPr>
        <p:spPr bwMode="auto">
          <a:xfrm>
            <a:off x="5003800" y="3068638"/>
            <a:ext cx="50482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 i="0">
                <a:solidFill>
                  <a:srgbClr val="33CC33"/>
                </a:solidFill>
              </a:rPr>
              <a:t>4</a:t>
            </a:r>
            <a:endParaRPr lang="ru-RU" sz="1400" b="1" i="0">
              <a:solidFill>
                <a:srgbClr val="33CC33"/>
              </a:solidFill>
            </a:endParaRPr>
          </a:p>
        </p:txBody>
      </p:sp>
      <p:sp>
        <p:nvSpPr>
          <p:cNvPr id="198764" name="Text Box 108"/>
          <p:cNvSpPr txBox="1">
            <a:spLocks noChangeArrowheads="1"/>
          </p:cNvSpPr>
          <p:nvPr/>
        </p:nvSpPr>
        <p:spPr bwMode="auto">
          <a:xfrm>
            <a:off x="3348038" y="3429000"/>
            <a:ext cx="4318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200" b="1" i="0">
                <a:solidFill>
                  <a:srgbClr val="33CC33"/>
                </a:solidFill>
              </a:rPr>
              <a:t>5</a:t>
            </a:r>
            <a:endParaRPr lang="ru-RU" sz="1200" b="1" i="0">
              <a:solidFill>
                <a:srgbClr val="33CC33"/>
              </a:solidFill>
            </a:endParaRPr>
          </a:p>
        </p:txBody>
      </p:sp>
      <p:sp>
        <p:nvSpPr>
          <p:cNvPr id="198766" name="Text Box 110"/>
          <p:cNvSpPr txBox="1">
            <a:spLocks noChangeArrowheads="1"/>
          </p:cNvSpPr>
          <p:nvPr/>
        </p:nvSpPr>
        <p:spPr bwMode="auto">
          <a:xfrm>
            <a:off x="4716463" y="3933825"/>
            <a:ext cx="360362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 i="0">
                <a:solidFill>
                  <a:srgbClr val="33CC33"/>
                </a:solidFill>
              </a:rPr>
              <a:t>6</a:t>
            </a:r>
            <a:endParaRPr lang="ru-RU" sz="1400" b="1" i="0">
              <a:solidFill>
                <a:srgbClr val="33CC33"/>
              </a:solidFill>
            </a:endParaRPr>
          </a:p>
        </p:txBody>
      </p:sp>
      <p:sp>
        <p:nvSpPr>
          <p:cNvPr id="198767" name="Text Box 111"/>
          <p:cNvSpPr txBox="1">
            <a:spLocks noChangeArrowheads="1"/>
          </p:cNvSpPr>
          <p:nvPr/>
        </p:nvSpPr>
        <p:spPr bwMode="auto">
          <a:xfrm>
            <a:off x="5076825" y="4365625"/>
            <a:ext cx="35877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 i="0">
                <a:solidFill>
                  <a:srgbClr val="33CC33"/>
                </a:solidFill>
              </a:rPr>
              <a:t>7</a:t>
            </a:r>
            <a:endParaRPr lang="ru-RU" sz="1400" b="1" i="0">
              <a:solidFill>
                <a:srgbClr val="33CC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kk-KZ" sz="1400"/>
              <a:t>1. Үлкейтіп көрсететін құрылғы</a:t>
            </a:r>
          </a:p>
          <a:p>
            <a:pPr>
              <a:buFontTx/>
              <a:buNone/>
            </a:pPr>
            <a:r>
              <a:rPr lang="kk-KZ" sz="1400"/>
              <a:t>2. Қисық сызықтар сызу құрылғысы</a:t>
            </a:r>
          </a:p>
          <a:p>
            <a:pPr>
              <a:buFontTx/>
              <a:buNone/>
            </a:pPr>
            <a:r>
              <a:rPr lang="kk-KZ" sz="1400"/>
              <a:t>3. Суреттің белгілі бөліктерін өшіруге арналған құрал </a:t>
            </a:r>
          </a:p>
          <a:p>
            <a:pPr>
              <a:buFontTx/>
              <a:buNone/>
            </a:pPr>
            <a:r>
              <a:rPr lang="kk-KZ" sz="1400"/>
              <a:t>4. Бояу құралы</a:t>
            </a:r>
          </a:p>
          <a:p>
            <a:pPr>
              <a:buFontTx/>
              <a:buNone/>
            </a:pPr>
            <a:r>
              <a:rPr lang="kk-KZ" sz="1400"/>
              <a:t>5. Мәтін енгізу</a:t>
            </a:r>
          </a:p>
          <a:p>
            <a:pPr>
              <a:buFontTx/>
              <a:buNone/>
            </a:pPr>
            <a:r>
              <a:rPr lang="kk-KZ" sz="1400"/>
              <a:t>6. Сызықты әр түрлі қалыңдықта сызуға арналған құрал			</a:t>
            </a:r>
            <a:r>
              <a:rPr lang="ru-RU" sz="1400"/>
              <a:t> </a:t>
            </a:r>
          </a:p>
        </p:txBody>
      </p:sp>
      <p:sp>
        <p:nvSpPr>
          <p:cNvPr id="199684" name="WordArt 4"/>
          <p:cNvSpPr>
            <a:spLocks noChangeArrowheads="1" noChangeShapeType="1" noTextEdit="1"/>
          </p:cNvSpPr>
          <p:nvPr/>
        </p:nvSpPr>
        <p:spPr bwMode="auto">
          <a:xfrm>
            <a:off x="468313" y="0"/>
            <a:ext cx="7632700" cy="11398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ru-RU" sz="3600" kern="10"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      " ТЫШҚАН "</a:t>
            </a:r>
          </a:p>
        </p:txBody>
      </p:sp>
      <p:sp>
        <p:nvSpPr>
          <p:cNvPr id="199685" name="Rectangle 5"/>
          <p:cNvSpPr>
            <a:spLocks noChangeArrowheads="1"/>
          </p:cNvSpPr>
          <p:nvPr/>
        </p:nvSpPr>
        <p:spPr bwMode="auto">
          <a:xfrm>
            <a:off x="3851275" y="34290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686" name="Rectangle 6"/>
          <p:cNvSpPr>
            <a:spLocks noChangeArrowheads="1"/>
          </p:cNvSpPr>
          <p:nvPr/>
        </p:nvSpPr>
        <p:spPr bwMode="auto">
          <a:xfrm>
            <a:off x="4284663" y="34290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6443663" y="34290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688" name="Rectangle 8"/>
          <p:cNvSpPr>
            <a:spLocks noChangeArrowheads="1"/>
          </p:cNvSpPr>
          <p:nvPr/>
        </p:nvSpPr>
        <p:spPr bwMode="auto">
          <a:xfrm>
            <a:off x="4716463" y="34290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689" name="Rectangle 9"/>
          <p:cNvSpPr>
            <a:spLocks noChangeArrowheads="1"/>
          </p:cNvSpPr>
          <p:nvPr/>
        </p:nvSpPr>
        <p:spPr bwMode="auto">
          <a:xfrm>
            <a:off x="5148263" y="34290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690" name="Rectangle 10"/>
          <p:cNvSpPr>
            <a:spLocks noChangeArrowheads="1"/>
          </p:cNvSpPr>
          <p:nvPr/>
        </p:nvSpPr>
        <p:spPr bwMode="auto">
          <a:xfrm>
            <a:off x="5580063" y="34290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691" name="Rectangle 11"/>
          <p:cNvSpPr>
            <a:spLocks noChangeArrowheads="1"/>
          </p:cNvSpPr>
          <p:nvPr/>
        </p:nvSpPr>
        <p:spPr bwMode="auto">
          <a:xfrm>
            <a:off x="6011863" y="34290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692" name="Rectangle 12"/>
          <p:cNvSpPr>
            <a:spLocks noChangeArrowheads="1"/>
          </p:cNvSpPr>
          <p:nvPr/>
        </p:nvSpPr>
        <p:spPr bwMode="auto">
          <a:xfrm>
            <a:off x="4284663" y="38608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693" name="Rectangle 13"/>
          <p:cNvSpPr>
            <a:spLocks noChangeArrowheads="1"/>
          </p:cNvSpPr>
          <p:nvPr/>
        </p:nvSpPr>
        <p:spPr bwMode="auto">
          <a:xfrm>
            <a:off x="6011863" y="38608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694" name="Rectangle 14"/>
          <p:cNvSpPr>
            <a:spLocks noChangeArrowheads="1"/>
          </p:cNvSpPr>
          <p:nvPr/>
        </p:nvSpPr>
        <p:spPr bwMode="auto">
          <a:xfrm>
            <a:off x="4716463" y="38608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695" name="Rectangle 15"/>
          <p:cNvSpPr>
            <a:spLocks noChangeArrowheads="1"/>
          </p:cNvSpPr>
          <p:nvPr/>
        </p:nvSpPr>
        <p:spPr bwMode="auto">
          <a:xfrm>
            <a:off x="5148263" y="38608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696" name="Rectangle 16"/>
          <p:cNvSpPr>
            <a:spLocks noChangeArrowheads="1"/>
          </p:cNvSpPr>
          <p:nvPr/>
        </p:nvSpPr>
        <p:spPr bwMode="auto">
          <a:xfrm>
            <a:off x="5580063" y="38608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697" name="Rectangle 17"/>
          <p:cNvSpPr>
            <a:spLocks noChangeArrowheads="1"/>
          </p:cNvSpPr>
          <p:nvPr/>
        </p:nvSpPr>
        <p:spPr bwMode="auto">
          <a:xfrm>
            <a:off x="6877050" y="4292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698" name="Rectangle 18"/>
          <p:cNvSpPr>
            <a:spLocks noChangeArrowheads="1"/>
          </p:cNvSpPr>
          <p:nvPr/>
        </p:nvSpPr>
        <p:spPr bwMode="auto">
          <a:xfrm>
            <a:off x="5148263" y="4292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699" name="Rectangle 19"/>
          <p:cNvSpPr>
            <a:spLocks noChangeArrowheads="1"/>
          </p:cNvSpPr>
          <p:nvPr/>
        </p:nvSpPr>
        <p:spPr bwMode="auto">
          <a:xfrm>
            <a:off x="5580063" y="4292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00" name="Rectangle 20"/>
          <p:cNvSpPr>
            <a:spLocks noChangeArrowheads="1"/>
          </p:cNvSpPr>
          <p:nvPr/>
        </p:nvSpPr>
        <p:spPr bwMode="auto">
          <a:xfrm>
            <a:off x="7740650" y="4292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01" name="Rectangle 21"/>
          <p:cNvSpPr>
            <a:spLocks noChangeArrowheads="1"/>
          </p:cNvSpPr>
          <p:nvPr/>
        </p:nvSpPr>
        <p:spPr bwMode="auto">
          <a:xfrm>
            <a:off x="7308850" y="4292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02" name="Rectangle 22"/>
          <p:cNvSpPr>
            <a:spLocks noChangeArrowheads="1"/>
          </p:cNvSpPr>
          <p:nvPr/>
        </p:nvSpPr>
        <p:spPr bwMode="auto">
          <a:xfrm>
            <a:off x="6011863" y="4292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03" name="Rectangle 23"/>
          <p:cNvSpPr>
            <a:spLocks noChangeArrowheads="1"/>
          </p:cNvSpPr>
          <p:nvPr/>
        </p:nvSpPr>
        <p:spPr bwMode="auto">
          <a:xfrm>
            <a:off x="6443663" y="42926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04" name="Rectangle 24"/>
          <p:cNvSpPr>
            <a:spLocks noChangeArrowheads="1"/>
          </p:cNvSpPr>
          <p:nvPr/>
        </p:nvSpPr>
        <p:spPr bwMode="auto">
          <a:xfrm>
            <a:off x="6011863" y="47244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05" name="Rectangle 25"/>
          <p:cNvSpPr>
            <a:spLocks noChangeArrowheads="1"/>
          </p:cNvSpPr>
          <p:nvPr/>
        </p:nvSpPr>
        <p:spPr bwMode="auto">
          <a:xfrm>
            <a:off x="5580063" y="47244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06" name="Rectangle 26"/>
          <p:cNvSpPr>
            <a:spLocks noChangeArrowheads="1"/>
          </p:cNvSpPr>
          <p:nvPr/>
        </p:nvSpPr>
        <p:spPr bwMode="auto">
          <a:xfrm>
            <a:off x="6443663" y="47244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07" name="Rectangle 27"/>
          <p:cNvSpPr>
            <a:spLocks noChangeArrowheads="1"/>
          </p:cNvSpPr>
          <p:nvPr/>
        </p:nvSpPr>
        <p:spPr bwMode="auto">
          <a:xfrm>
            <a:off x="6443663" y="5157788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08" name="Rectangle 28"/>
          <p:cNvSpPr>
            <a:spLocks noChangeArrowheads="1"/>
          </p:cNvSpPr>
          <p:nvPr/>
        </p:nvSpPr>
        <p:spPr bwMode="auto">
          <a:xfrm>
            <a:off x="6011863" y="5157788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09" name="Rectangle 29"/>
          <p:cNvSpPr>
            <a:spLocks noChangeArrowheads="1"/>
          </p:cNvSpPr>
          <p:nvPr/>
        </p:nvSpPr>
        <p:spPr bwMode="auto">
          <a:xfrm>
            <a:off x="5580063" y="5157788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10" name="Rectangle 30"/>
          <p:cNvSpPr>
            <a:spLocks noChangeArrowheads="1"/>
          </p:cNvSpPr>
          <p:nvPr/>
        </p:nvSpPr>
        <p:spPr bwMode="auto">
          <a:xfrm>
            <a:off x="5148263" y="5157788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11" name="Rectangle 31"/>
          <p:cNvSpPr>
            <a:spLocks noChangeArrowheads="1"/>
          </p:cNvSpPr>
          <p:nvPr/>
        </p:nvSpPr>
        <p:spPr bwMode="auto">
          <a:xfrm>
            <a:off x="5580063" y="5589588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12" name="Rectangle 32"/>
          <p:cNvSpPr>
            <a:spLocks noChangeArrowheads="1"/>
          </p:cNvSpPr>
          <p:nvPr/>
        </p:nvSpPr>
        <p:spPr bwMode="auto">
          <a:xfrm>
            <a:off x="4716463" y="5589588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13" name="Rectangle 33"/>
          <p:cNvSpPr>
            <a:spLocks noChangeArrowheads="1"/>
          </p:cNvSpPr>
          <p:nvPr/>
        </p:nvSpPr>
        <p:spPr bwMode="auto">
          <a:xfrm>
            <a:off x="4284663" y="5589588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14" name="Rectangle 34"/>
          <p:cNvSpPr>
            <a:spLocks noChangeArrowheads="1"/>
          </p:cNvSpPr>
          <p:nvPr/>
        </p:nvSpPr>
        <p:spPr bwMode="auto">
          <a:xfrm>
            <a:off x="4283075" y="3860800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15" name="Rectangle 35"/>
          <p:cNvSpPr>
            <a:spLocks noChangeArrowheads="1"/>
          </p:cNvSpPr>
          <p:nvPr/>
        </p:nvSpPr>
        <p:spPr bwMode="auto">
          <a:xfrm>
            <a:off x="6877050" y="5589588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16" name="Rectangle 36"/>
          <p:cNvSpPr>
            <a:spLocks noChangeArrowheads="1"/>
          </p:cNvSpPr>
          <p:nvPr/>
        </p:nvSpPr>
        <p:spPr bwMode="auto">
          <a:xfrm>
            <a:off x="6443663" y="5589588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17" name="Rectangle 37"/>
          <p:cNvSpPr>
            <a:spLocks noChangeArrowheads="1"/>
          </p:cNvSpPr>
          <p:nvPr/>
        </p:nvSpPr>
        <p:spPr bwMode="auto">
          <a:xfrm>
            <a:off x="6011863" y="5589588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18" name="Rectangle 38"/>
          <p:cNvSpPr>
            <a:spLocks noChangeArrowheads="1"/>
          </p:cNvSpPr>
          <p:nvPr/>
        </p:nvSpPr>
        <p:spPr bwMode="auto">
          <a:xfrm>
            <a:off x="5148263" y="5589588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19" name="Rectangle 39"/>
          <p:cNvSpPr>
            <a:spLocks noChangeArrowheads="1"/>
          </p:cNvSpPr>
          <p:nvPr/>
        </p:nvSpPr>
        <p:spPr bwMode="auto">
          <a:xfrm>
            <a:off x="3851275" y="5589588"/>
            <a:ext cx="43180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20" name="Text Box 40"/>
          <p:cNvSpPr txBox="1">
            <a:spLocks noChangeArrowheads="1"/>
          </p:cNvSpPr>
          <p:nvPr/>
        </p:nvSpPr>
        <p:spPr bwMode="auto">
          <a:xfrm>
            <a:off x="3276600" y="3429000"/>
            <a:ext cx="503238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 i="0">
                <a:solidFill>
                  <a:schemeClr val="tx2"/>
                </a:solidFill>
              </a:rPr>
              <a:t>1</a:t>
            </a:r>
            <a:endParaRPr lang="ru-RU" sz="1400" b="1" i="0">
              <a:solidFill>
                <a:schemeClr val="tx2"/>
              </a:solidFill>
            </a:endParaRPr>
          </a:p>
        </p:txBody>
      </p:sp>
      <p:sp>
        <p:nvSpPr>
          <p:cNvPr id="199721" name="Text Box 41"/>
          <p:cNvSpPr txBox="1">
            <a:spLocks noChangeArrowheads="1"/>
          </p:cNvSpPr>
          <p:nvPr/>
        </p:nvSpPr>
        <p:spPr bwMode="auto">
          <a:xfrm>
            <a:off x="3779838" y="3933825"/>
            <a:ext cx="360362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 i="0">
                <a:solidFill>
                  <a:schemeClr val="tx2"/>
                </a:solidFill>
              </a:rPr>
              <a:t>2</a:t>
            </a:r>
            <a:endParaRPr lang="ru-RU" sz="1400" b="1" i="0">
              <a:solidFill>
                <a:schemeClr val="tx2"/>
              </a:solidFill>
            </a:endParaRPr>
          </a:p>
        </p:txBody>
      </p:sp>
      <p:sp>
        <p:nvSpPr>
          <p:cNvPr id="199722" name="Text Box 42"/>
          <p:cNvSpPr txBox="1">
            <a:spLocks noChangeArrowheads="1"/>
          </p:cNvSpPr>
          <p:nvPr/>
        </p:nvSpPr>
        <p:spPr bwMode="auto">
          <a:xfrm>
            <a:off x="4643438" y="4365625"/>
            <a:ext cx="433387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 i="0">
                <a:solidFill>
                  <a:schemeClr val="tx2"/>
                </a:solidFill>
              </a:rPr>
              <a:t>3</a:t>
            </a:r>
            <a:endParaRPr lang="ru-RU" sz="1400" b="1" i="0">
              <a:solidFill>
                <a:schemeClr val="tx2"/>
              </a:solidFill>
            </a:endParaRPr>
          </a:p>
        </p:txBody>
      </p:sp>
      <p:sp>
        <p:nvSpPr>
          <p:cNvPr id="199723" name="Text Box 43"/>
          <p:cNvSpPr txBox="1">
            <a:spLocks noChangeArrowheads="1"/>
          </p:cNvSpPr>
          <p:nvPr/>
        </p:nvSpPr>
        <p:spPr bwMode="auto">
          <a:xfrm>
            <a:off x="5148263" y="4724400"/>
            <a:ext cx="360362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 i="0">
                <a:solidFill>
                  <a:schemeClr val="tx2"/>
                </a:solidFill>
              </a:rPr>
              <a:t>4</a:t>
            </a:r>
            <a:endParaRPr lang="ru-RU" sz="1400" b="1" i="0">
              <a:solidFill>
                <a:schemeClr val="tx2"/>
              </a:solidFill>
            </a:endParaRPr>
          </a:p>
        </p:txBody>
      </p:sp>
      <p:sp>
        <p:nvSpPr>
          <p:cNvPr id="199724" name="Text Box 44"/>
          <p:cNvSpPr txBox="1">
            <a:spLocks noChangeArrowheads="1"/>
          </p:cNvSpPr>
          <p:nvPr/>
        </p:nvSpPr>
        <p:spPr bwMode="auto">
          <a:xfrm>
            <a:off x="4787900" y="5157788"/>
            <a:ext cx="28892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 i="0">
                <a:solidFill>
                  <a:schemeClr val="tx2"/>
                </a:solidFill>
              </a:rPr>
              <a:t>5</a:t>
            </a:r>
            <a:endParaRPr lang="ru-RU" sz="1400" b="1" i="0">
              <a:solidFill>
                <a:schemeClr val="tx2"/>
              </a:solidFill>
            </a:endParaRPr>
          </a:p>
        </p:txBody>
      </p:sp>
      <p:sp>
        <p:nvSpPr>
          <p:cNvPr id="199725" name="Text Box 45"/>
          <p:cNvSpPr txBox="1">
            <a:spLocks noChangeArrowheads="1"/>
          </p:cNvSpPr>
          <p:nvPr/>
        </p:nvSpPr>
        <p:spPr bwMode="auto">
          <a:xfrm>
            <a:off x="3419475" y="5661025"/>
            <a:ext cx="503238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 i="0">
                <a:solidFill>
                  <a:schemeClr val="tx2"/>
                </a:solidFill>
              </a:rPr>
              <a:t>6</a:t>
            </a:r>
            <a:endParaRPr lang="ru-RU" sz="1400" b="1" i="0">
              <a:solidFill>
                <a:schemeClr val="tx2"/>
              </a:solidFill>
            </a:endParaRPr>
          </a:p>
        </p:txBody>
      </p:sp>
      <p:sp>
        <p:nvSpPr>
          <p:cNvPr id="199727" name="AutoShape 4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237288"/>
            <a:ext cx="503238" cy="360362"/>
          </a:xfrm>
          <a:prstGeom prst="actionButtonReturn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773238"/>
            <a:ext cx="7091363" cy="2389187"/>
          </a:xfrm>
        </p:spPr>
        <p:txBody>
          <a:bodyPr/>
          <a:lstStyle/>
          <a:p>
            <a:pPr algn="ctr"/>
            <a:r>
              <a:rPr lang="en-US" sz="4800" b="1" i="1">
                <a:latin typeface="KZ Times New Roman" pitchFamily="18" charset="0"/>
              </a:rPr>
              <a:t>Paint </a:t>
            </a:r>
            <a:r>
              <a:rPr lang="kk-KZ" sz="4800" b="1" i="1">
                <a:latin typeface="KZ Times New Roman" pitchFamily="18" charset="0"/>
              </a:rPr>
              <a:t> редакторы бойынша </a:t>
            </a:r>
            <a:r>
              <a:rPr lang="ru-RU" sz="4800" b="1" i="1">
                <a:latin typeface="KZ Times New Roman" pitchFamily="18" charset="0"/>
              </a:rPr>
              <a:t>тест    жұмысы</a:t>
            </a:r>
            <a:r>
              <a:rPr lang="ru-RU" sz="4800" b="1" i="1"/>
              <a:t/>
            </a:r>
            <a:br>
              <a:rPr lang="ru-RU" sz="4800" b="1" i="1"/>
            </a:br>
            <a:endParaRPr lang="ru-RU" sz="48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1540" name="Рисунок 4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89" t="8994" r="10016" b="5917"/>
          <a:stretch>
            <a:fillRect/>
          </a:stretch>
        </p:blipFill>
        <p:spPr bwMode="auto">
          <a:xfrm>
            <a:off x="611188" y="333375"/>
            <a:ext cx="7715250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1541" name="Picture 17" descr="anim047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1542" name="Picture 17" descr="anim047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667625" y="188913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Группа 57"/>
          <p:cNvGrpSpPr>
            <a:grpSpLocks/>
          </p:cNvGrpSpPr>
          <p:nvPr/>
        </p:nvGrpSpPr>
        <p:grpSpPr bwMode="auto">
          <a:xfrm rot="2022544">
            <a:off x="3995738" y="1773238"/>
            <a:ext cx="1157287" cy="974725"/>
            <a:chOff x="2532832" y="4123672"/>
            <a:chExt cx="1156622" cy="974917"/>
          </a:xfrm>
        </p:grpSpPr>
        <p:pic>
          <p:nvPicPr>
            <p:cNvPr id="321544" name="Рисунок 30"/>
            <p:cNvPicPr>
              <a:picLocks noChangeAspect="1" noChangeArrowheads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705847">
              <a:off x="2623684" y="4032820"/>
              <a:ext cx="974917" cy="1156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Прямоугольник 48">
              <a:hlinkClick r:id="rId5" action="ppaction://hlinksldjump"/>
            </p:cNvPr>
            <p:cNvSpPr/>
            <p:nvPr/>
          </p:nvSpPr>
          <p:spPr>
            <a:xfrm rot="2397171">
              <a:off x="2533948" y="4254054"/>
              <a:ext cx="1047001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i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Z Cooper" pitchFamily="2" charset="0"/>
                  <a:hlinkClick r:id="rId6" action="ppaction://hlinksldjump"/>
                </a:rPr>
                <a:t>63</a:t>
              </a:r>
              <a:endParaRPr lang="ru-RU" sz="4000" i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Cooper" pitchFamily="2" charset="0"/>
              </a:endParaRPr>
            </a:p>
          </p:txBody>
        </p:sp>
      </p:grpSp>
      <p:grpSp>
        <p:nvGrpSpPr>
          <p:cNvPr id="2" name="Группа 55"/>
          <p:cNvGrpSpPr>
            <a:grpSpLocks/>
          </p:cNvGrpSpPr>
          <p:nvPr/>
        </p:nvGrpSpPr>
        <p:grpSpPr bwMode="auto">
          <a:xfrm>
            <a:off x="2268538" y="2636838"/>
            <a:ext cx="1157287" cy="995362"/>
            <a:chOff x="2000232" y="2907899"/>
            <a:chExt cx="1156622" cy="995952"/>
          </a:xfrm>
        </p:grpSpPr>
        <p:pic>
          <p:nvPicPr>
            <p:cNvPr id="321547" name="Рисунок 27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3198169">
              <a:off x="2091084" y="2838082"/>
              <a:ext cx="974917" cy="1156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Прямоугольник 36">
              <a:hlinkClick r:id="rId8" action="ppaction://hlinksldjump"/>
            </p:cNvPr>
            <p:cNvSpPr/>
            <p:nvPr/>
          </p:nvSpPr>
          <p:spPr>
            <a:xfrm rot="18614551">
              <a:off x="2096970" y="3043913"/>
              <a:ext cx="979913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i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Z Cooper" pitchFamily="2" charset="0"/>
                  <a:hlinkClick r:id="rId9" action="ppaction://hlinksldjump"/>
                </a:rPr>
                <a:t>12</a:t>
              </a:r>
              <a:endParaRPr lang="ru-RU" sz="4000" i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Cooper" pitchFamily="2" charset="0"/>
              </a:endParaRPr>
            </a:p>
          </p:txBody>
        </p:sp>
      </p:grpSp>
      <p:grpSp>
        <p:nvGrpSpPr>
          <p:cNvPr id="6" name="Группа 53"/>
          <p:cNvGrpSpPr>
            <a:grpSpLocks/>
          </p:cNvGrpSpPr>
          <p:nvPr/>
        </p:nvGrpSpPr>
        <p:grpSpPr bwMode="auto">
          <a:xfrm>
            <a:off x="5435600" y="2852738"/>
            <a:ext cx="1157288" cy="1046162"/>
            <a:chOff x="4809315" y="3091583"/>
            <a:chExt cx="1156622" cy="1045933"/>
          </a:xfrm>
        </p:grpSpPr>
        <p:pic>
          <p:nvPicPr>
            <p:cNvPr id="321550" name="Рисунок 23"/>
            <p:cNvPicPr>
              <a:picLocks noChangeAspect="1" noChangeArrowheads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766720">
              <a:off x="4900167" y="3000731"/>
              <a:ext cx="974917" cy="1156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Прямоугольник 40">
              <a:hlinkClick r:id="rId10" action="ppaction://hlinksldjump"/>
            </p:cNvPr>
            <p:cNvSpPr/>
            <p:nvPr/>
          </p:nvSpPr>
          <p:spPr>
            <a:xfrm rot="4771447">
              <a:off x="4876362" y="3293617"/>
              <a:ext cx="979913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i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Z Cooper" pitchFamily="2" charset="0"/>
                  <a:hlinkClick r:id="rId11" action="ppaction://hlinksldjump"/>
                </a:rPr>
                <a:t>23</a:t>
              </a:r>
              <a:endParaRPr lang="ru-RU" sz="4000" i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Cooper" pitchFamily="2" charset="0"/>
              </a:endParaRPr>
            </a:p>
          </p:txBody>
        </p:sp>
      </p:grpSp>
      <p:grpSp>
        <p:nvGrpSpPr>
          <p:cNvPr id="7" name="Группа 52"/>
          <p:cNvGrpSpPr>
            <a:grpSpLocks/>
          </p:cNvGrpSpPr>
          <p:nvPr/>
        </p:nvGrpSpPr>
        <p:grpSpPr bwMode="auto">
          <a:xfrm>
            <a:off x="6443663" y="4365625"/>
            <a:ext cx="1017587" cy="1157288"/>
            <a:chOff x="6286512" y="2857496"/>
            <a:chExt cx="1017719" cy="1156622"/>
          </a:xfrm>
        </p:grpSpPr>
        <p:pic>
          <p:nvPicPr>
            <p:cNvPr id="321556" name="Рисунок 22"/>
            <p:cNvPicPr>
              <a:picLocks noChangeAspect="1" noChangeArrowheads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2129312">
              <a:off x="6286512" y="2857496"/>
              <a:ext cx="974917" cy="1156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Прямоугольник 41">
              <a:hlinkClick r:id="rId12" action="ppaction://hlinksldjump"/>
            </p:cNvPr>
            <p:cNvSpPr/>
            <p:nvPr/>
          </p:nvSpPr>
          <p:spPr>
            <a:xfrm rot="19434272">
              <a:off x="6324318" y="3118928"/>
              <a:ext cx="979913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i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Z Cooper" pitchFamily="2" charset="0"/>
                  <a:hlinkClick r:id="rId13" action="ppaction://hlinksldjump"/>
                </a:rPr>
                <a:t>67</a:t>
              </a:r>
              <a:endParaRPr lang="ru-RU" sz="4000" i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Cooper" pitchFamily="2" charset="0"/>
              </a:endParaRPr>
            </a:p>
          </p:txBody>
        </p:sp>
      </p:grpSp>
      <p:grpSp>
        <p:nvGrpSpPr>
          <p:cNvPr id="11" name="Группа 62"/>
          <p:cNvGrpSpPr>
            <a:grpSpLocks/>
          </p:cNvGrpSpPr>
          <p:nvPr/>
        </p:nvGrpSpPr>
        <p:grpSpPr bwMode="auto">
          <a:xfrm>
            <a:off x="1331913" y="4797425"/>
            <a:ext cx="1157287" cy="985838"/>
            <a:chOff x="3675840" y="5326864"/>
            <a:chExt cx="1156622" cy="986172"/>
          </a:xfrm>
        </p:grpSpPr>
        <p:pic>
          <p:nvPicPr>
            <p:cNvPr id="321565" name="Рисунок 21"/>
            <p:cNvPicPr>
              <a:picLocks noChangeAspect="1" noChangeArrowheads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765041">
              <a:off x="3766692" y="5247267"/>
              <a:ext cx="974917" cy="1156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Прямоугольник 45">
              <a:hlinkClick r:id="rId14" action="ppaction://hlinksldjump"/>
            </p:cNvPr>
            <p:cNvSpPr/>
            <p:nvPr/>
          </p:nvSpPr>
          <p:spPr>
            <a:xfrm rot="5963380">
              <a:off x="3725362" y="5462878"/>
              <a:ext cx="979913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i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Z Cooper" pitchFamily="2" charset="0"/>
                  <a:hlinkClick r:id="rId15" action="ppaction://hlinksldjump"/>
                </a:rPr>
                <a:t>79</a:t>
              </a:r>
              <a:endParaRPr lang="ru-RU" sz="4000" i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Cooper" pitchFamily="2" charset="0"/>
              </a:endParaRPr>
            </a:p>
          </p:txBody>
        </p:sp>
      </p:grpSp>
      <p:grpSp>
        <p:nvGrpSpPr>
          <p:cNvPr id="10" name="Группа 58"/>
          <p:cNvGrpSpPr>
            <a:grpSpLocks/>
          </p:cNvGrpSpPr>
          <p:nvPr/>
        </p:nvGrpSpPr>
        <p:grpSpPr bwMode="auto">
          <a:xfrm>
            <a:off x="2771775" y="4221163"/>
            <a:ext cx="1020763" cy="1133475"/>
            <a:chOff x="4436073" y="4164338"/>
            <a:chExt cx="1020070" cy="1133360"/>
          </a:xfrm>
        </p:grpSpPr>
        <p:pic>
          <p:nvPicPr>
            <p:cNvPr id="321574" name="Рисунок 33"/>
            <p:cNvPicPr>
              <a:picLocks noChangeAspect="1" noChangeArrowheads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2201245">
              <a:off x="4436073" y="4164338"/>
              <a:ext cx="974917" cy="1133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" name="Прямоугольник 44">
              <a:hlinkClick r:id="rId16" action="ppaction://hlinksldjump"/>
            </p:cNvPr>
            <p:cNvSpPr/>
            <p:nvPr/>
          </p:nvSpPr>
          <p:spPr>
            <a:xfrm rot="19347551">
              <a:off x="4476230" y="4358897"/>
              <a:ext cx="979913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i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Z Cooper" pitchFamily="2" charset="0"/>
                  <a:hlinkClick r:id="rId17" action="ppaction://hlinksldjump"/>
                </a:rPr>
                <a:t>37</a:t>
              </a:r>
              <a:endParaRPr lang="ru-RU" sz="4000" i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Cooper" pitchFamily="2" charset="0"/>
              </a:endParaRPr>
            </a:p>
          </p:txBody>
        </p:sp>
      </p:grpSp>
      <p:grpSp>
        <p:nvGrpSpPr>
          <p:cNvPr id="12" name="Группа 59"/>
          <p:cNvGrpSpPr>
            <a:grpSpLocks/>
          </p:cNvGrpSpPr>
          <p:nvPr/>
        </p:nvGrpSpPr>
        <p:grpSpPr bwMode="auto">
          <a:xfrm>
            <a:off x="4211638" y="5157788"/>
            <a:ext cx="1155700" cy="984250"/>
            <a:chOff x="5765076" y="4337436"/>
            <a:chExt cx="1156622" cy="984338"/>
          </a:xfrm>
        </p:grpSpPr>
        <p:pic>
          <p:nvPicPr>
            <p:cNvPr id="321577" name="Рисунок 24"/>
            <p:cNvPicPr>
              <a:picLocks noChangeAspect="1" noChangeArrowheads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021442">
              <a:off x="5855928" y="4256005"/>
              <a:ext cx="974917" cy="1156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" name="Прямоугольник 46">
              <a:hlinkClick r:id="rId18" action="ppaction://hlinksldjump"/>
            </p:cNvPr>
            <p:cNvSpPr/>
            <p:nvPr/>
          </p:nvSpPr>
          <p:spPr>
            <a:xfrm rot="5094628">
              <a:off x="5829170" y="4473450"/>
              <a:ext cx="979913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i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Z Cooper" pitchFamily="2" charset="0"/>
                  <a:hlinkClick r:id="rId18" action="ppaction://hlinksldjump"/>
                </a:rPr>
                <a:t>42</a:t>
              </a:r>
              <a:endParaRPr lang="ru-RU" sz="4000" i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Cooper" pitchFamily="2" charset="0"/>
              </a:endParaRPr>
            </a:p>
          </p:txBody>
        </p:sp>
      </p:grpSp>
      <p:grpSp>
        <p:nvGrpSpPr>
          <p:cNvPr id="3" name="Группа 51"/>
          <p:cNvGrpSpPr>
            <a:grpSpLocks/>
          </p:cNvGrpSpPr>
          <p:nvPr/>
        </p:nvGrpSpPr>
        <p:grpSpPr bwMode="auto">
          <a:xfrm>
            <a:off x="4211638" y="3573463"/>
            <a:ext cx="1157287" cy="1020762"/>
            <a:chOff x="3317875" y="1720850"/>
            <a:chExt cx="1157288" cy="1020763"/>
          </a:xfrm>
        </p:grpSpPr>
        <p:pic>
          <p:nvPicPr>
            <p:cNvPr id="321586" name="Рисунок 29">
              <a:hlinkClick r:id="rId19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477164">
              <a:off x="3408592" y="1675042"/>
              <a:ext cx="975854" cy="1157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Прямоугольник 37">
              <a:hlinkClick r:id="rId20" action="ppaction://hlinksldjump"/>
            </p:cNvPr>
            <p:cNvSpPr/>
            <p:nvPr/>
          </p:nvSpPr>
          <p:spPr bwMode="auto">
            <a:xfrm rot="4769322">
              <a:off x="3304010" y="1857131"/>
              <a:ext cx="980855" cy="70829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i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Z Cooper" pitchFamily="2" charset="0"/>
                  <a:hlinkClick r:id="rId21" action="ppaction://hlinksldjump"/>
                </a:rPr>
                <a:t>82</a:t>
              </a:r>
              <a:endParaRPr lang="ru-RU" sz="4000" i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Cooper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53400" y="6019800"/>
            <a:ext cx="990600" cy="838200"/>
          </a:xfrm>
          <a:prstGeom prst="notchedRightArrow">
            <a:avLst>
              <a:gd name="adj1" fmla="val 50000"/>
              <a:gd name="adj2" fmla="val 29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41987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flipH="1">
            <a:off x="0" y="6019800"/>
            <a:ext cx="1066800" cy="838200"/>
          </a:xfrm>
          <a:prstGeom prst="notched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  <a:noFill/>
          <a:ln/>
        </p:spPr>
        <p:txBody>
          <a:bodyPr/>
          <a:lstStyle/>
          <a:p>
            <a:r>
              <a:rPr lang="en-US" sz="4000" b="1" i="1">
                <a:solidFill>
                  <a:srgbClr val="FFFFFF"/>
                </a:solidFill>
                <a:latin typeface="Times New Roman" pitchFamily="18" charset="0"/>
              </a:rPr>
              <a:t>Paint</a:t>
            </a:r>
            <a:r>
              <a:rPr lang="ru-RU" sz="4000" b="1" i="1">
                <a:solidFill>
                  <a:srgbClr val="FFFFFF"/>
                </a:solidFill>
                <a:latin typeface="Times New Roman" pitchFamily="18" charset="0"/>
              </a:rPr>
              <a:t> редакторы</a:t>
            </a:r>
            <a:r>
              <a:rPr lang="ru-RU" sz="4000" b="1" i="1">
                <a:solidFill>
                  <a:srgbClr val="FFFFFF"/>
                </a:solidFill>
              </a:rPr>
              <a:t> </a:t>
            </a:r>
            <a:r>
              <a:rPr lang="ru-RU" sz="4000" b="1" i="1">
                <a:solidFill>
                  <a:srgbClr val="FFFFFF"/>
                </a:solidFill>
                <a:latin typeface="KZ Times New Roman" pitchFamily="18" charset="0"/>
              </a:rPr>
              <a:t> қандай мақсатқа арналған ?</a:t>
            </a:r>
            <a:endParaRPr lang="ru-RU" i="1">
              <a:solidFill>
                <a:srgbClr val="FFFFFF"/>
              </a:solidFill>
              <a:sym typeface="Symbol" pitchFamily="18" charset="2"/>
            </a:endParaRPr>
          </a:p>
        </p:txBody>
      </p:sp>
      <p:sp>
        <p:nvSpPr>
          <p:cNvPr id="41992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14400" y="2667000"/>
            <a:ext cx="3200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500" b="1" i="0">
                <a:latin typeface="Times New Roman" pitchFamily="18" charset="0"/>
              </a:rPr>
              <a:t> Есептеулер </a:t>
            </a:r>
          </a:p>
          <a:p>
            <a:pPr algn="ctr" eaLnBrk="0" hangingPunct="0"/>
            <a:r>
              <a:rPr lang="ru-RU" sz="3500" b="1" i="0">
                <a:latin typeface="Times New Roman" pitchFamily="18" charset="0"/>
              </a:rPr>
              <a:t>жүргізуге</a:t>
            </a:r>
            <a:endParaRPr lang="ru-RU" sz="2400" b="1" i="0">
              <a:latin typeface="Times New Roman" pitchFamily="18" charset="0"/>
            </a:endParaRPr>
          </a:p>
        </p:txBody>
      </p:sp>
      <p:sp>
        <p:nvSpPr>
          <p:cNvPr id="41993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03800" y="2636838"/>
            <a:ext cx="3200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200" b="1">
                <a:latin typeface="Times New Roman" pitchFamily="18" charset="0"/>
              </a:rPr>
              <a:t>Сурет салуға</a:t>
            </a:r>
          </a:p>
          <a:p>
            <a:pPr algn="ctr" eaLnBrk="0" hangingPunct="0"/>
            <a:endParaRPr lang="ru-RU" sz="2800" b="1">
              <a:latin typeface="Times New Roman" pitchFamily="18" charset="0"/>
            </a:endParaRPr>
          </a:p>
        </p:txBody>
      </p:sp>
      <p:sp>
        <p:nvSpPr>
          <p:cNvPr id="41994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987675" y="4508500"/>
            <a:ext cx="3255963" cy="1739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Мәтіндік</a:t>
            </a:r>
          </a:p>
          <a:p>
            <a:pPr algn="ctr"/>
            <a:r>
              <a:rPr lang="ru-RU" sz="2400" b="1"/>
              <a:t>құжаттармен</a:t>
            </a:r>
          </a:p>
          <a:p>
            <a:pPr algn="ctr"/>
            <a:r>
              <a:rPr lang="ru-RU" sz="2400" b="1"/>
              <a:t>жұмыс </a:t>
            </a:r>
          </a:p>
          <a:p>
            <a:pPr algn="ctr"/>
            <a:r>
              <a:rPr lang="ru-RU" sz="2400" b="1"/>
              <a:t>жасауға</a:t>
            </a:r>
          </a:p>
          <a:p>
            <a:pPr algn="ctr" eaLnBrk="0" hangingPunct="0"/>
            <a:endParaRPr lang="ru-RU" sz="2400" b="1">
              <a:latin typeface="Times New Roman" pitchFamily="18" charset="0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9252" name="Picture 2" descr="D:\Новая папка\Mults (360).jpg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309253" name="WordArt 5"/>
          <p:cNvSpPr>
            <a:spLocks noChangeArrowheads="1" noChangeShapeType="1" noTextEdit="1"/>
          </p:cNvSpPr>
          <p:nvPr/>
        </p:nvSpPr>
        <p:spPr bwMode="auto">
          <a:xfrm rot="-2253077">
            <a:off x="1763713" y="3573463"/>
            <a:ext cx="7767637" cy="912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253077" scaled="1"/>
                </a:gradFill>
                <a:effectLst>
                  <a:outerShdw dist="107763" dir="18900000" algn="ctr" rotWithShape="0">
                    <a:srgbClr val="33CC33">
                      <a:alpha val="50000"/>
                    </a:srgbClr>
                  </a:outerShdw>
                </a:effectLst>
                <a:latin typeface="Arial"/>
                <a:cs typeface="Arial"/>
              </a:rPr>
              <a:t>Логика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7508" name="Picture 4" descr="Это лишь изображение шаблона. Нажмите кнопку &quot;Загрузить&quot;, чтобы загрузить шаблон.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277509" name="Rectangle 5"/>
          <p:cNvSpPr>
            <a:spLocks noChangeArrowheads="1"/>
          </p:cNvSpPr>
          <p:nvPr/>
        </p:nvSpPr>
        <p:spPr bwMode="auto">
          <a:xfrm>
            <a:off x="323850" y="260350"/>
            <a:ext cx="82296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kk-KZ" sz="3200" b="1" i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 pitchFamily="2" charset="0"/>
              </a:rPr>
              <a:t>Берілген фигурада неше үшбұрыш бар?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kk-KZ" sz="3200" b="1" i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Z Cooper" pitchFamily="2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kk-KZ" sz="2800" b="1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 pitchFamily="2" charset="0"/>
              </a:rPr>
              <a:t>1)</a:t>
            </a:r>
            <a:r>
              <a:rPr lang="kk-KZ" sz="3200" b="1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 pitchFamily="2" charset="0"/>
              </a:rPr>
              <a:t> 4		</a:t>
            </a:r>
            <a:r>
              <a:rPr lang="kk-KZ" sz="2800" b="1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 pitchFamily="2" charset="0"/>
              </a:rPr>
              <a:t>2)</a:t>
            </a:r>
            <a:r>
              <a:rPr lang="kk-KZ" sz="3200" b="1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 pitchFamily="2" charset="0"/>
              </a:rPr>
              <a:t> 10		3) 12	4) 16</a:t>
            </a:r>
            <a:endParaRPr lang="ru-RU" sz="3200" b="1" i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Z Cooper" pitchFamily="2" charset="0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1835150" y="4076700"/>
            <a:ext cx="59055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7515" name="AutoShape 11"/>
          <p:cNvSpPr>
            <a:spLocks noChangeArrowheads="1"/>
          </p:cNvSpPr>
          <p:nvPr/>
        </p:nvSpPr>
        <p:spPr bwMode="auto">
          <a:xfrm>
            <a:off x="1835150" y="4076700"/>
            <a:ext cx="5905500" cy="1295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7516" name="AutoShape 12"/>
          <p:cNvSpPr>
            <a:spLocks noChangeArrowheads="1"/>
          </p:cNvSpPr>
          <p:nvPr/>
        </p:nvSpPr>
        <p:spPr bwMode="auto">
          <a:xfrm rot="10800000">
            <a:off x="1835150" y="4076700"/>
            <a:ext cx="5905500" cy="1295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AutoShape 2"/>
          <p:cNvSpPr>
            <a:spLocks noChangeArrowheads="1"/>
          </p:cNvSpPr>
          <p:nvPr/>
        </p:nvSpPr>
        <p:spPr bwMode="auto">
          <a:xfrm rot="5400000">
            <a:off x="1672432" y="2899568"/>
            <a:ext cx="1295400" cy="143986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2627" name="AutoShape 3"/>
          <p:cNvSpPr>
            <a:spLocks noChangeArrowheads="1"/>
          </p:cNvSpPr>
          <p:nvPr/>
        </p:nvSpPr>
        <p:spPr bwMode="auto">
          <a:xfrm>
            <a:off x="1600200" y="3619500"/>
            <a:ext cx="2952750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2628" name="AutoShape 4"/>
          <p:cNvSpPr>
            <a:spLocks noChangeArrowheads="1"/>
          </p:cNvSpPr>
          <p:nvPr/>
        </p:nvSpPr>
        <p:spPr bwMode="auto">
          <a:xfrm rot="10800000">
            <a:off x="1600200" y="2971800"/>
            <a:ext cx="2952750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2629" name="AutoShape 5"/>
          <p:cNvSpPr>
            <a:spLocks noChangeArrowheads="1"/>
          </p:cNvSpPr>
          <p:nvPr/>
        </p:nvSpPr>
        <p:spPr bwMode="auto">
          <a:xfrm rot="10800000">
            <a:off x="4552950" y="2971800"/>
            <a:ext cx="2952750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2630" name="AutoShape 6"/>
          <p:cNvSpPr>
            <a:spLocks noChangeArrowheads="1"/>
          </p:cNvSpPr>
          <p:nvPr/>
        </p:nvSpPr>
        <p:spPr bwMode="auto">
          <a:xfrm>
            <a:off x="4552950" y="3619500"/>
            <a:ext cx="2952750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2631" name="AutoShape 7"/>
          <p:cNvSpPr>
            <a:spLocks noChangeArrowheads="1"/>
          </p:cNvSpPr>
          <p:nvPr/>
        </p:nvSpPr>
        <p:spPr bwMode="auto">
          <a:xfrm rot="16200000">
            <a:off x="6130132" y="2891631"/>
            <a:ext cx="1295400" cy="14557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2632" name="AutoShape 8"/>
          <p:cNvSpPr>
            <a:spLocks noChangeArrowheads="1"/>
          </p:cNvSpPr>
          <p:nvPr/>
        </p:nvSpPr>
        <p:spPr bwMode="auto">
          <a:xfrm rot="10800000">
            <a:off x="1600200" y="2971800"/>
            <a:ext cx="5905500" cy="1295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2633" name="AutoShape 9"/>
          <p:cNvSpPr>
            <a:spLocks noChangeArrowheads="1"/>
          </p:cNvSpPr>
          <p:nvPr/>
        </p:nvSpPr>
        <p:spPr bwMode="auto">
          <a:xfrm>
            <a:off x="1600200" y="2971800"/>
            <a:ext cx="5905500" cy="1295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2634" name="AutoShape 10"/>
          <p:cNvSpPr>
            <a:spLocks noChangeArrowheads="1"/>
          </p:cNvSpPr>
          <p:nvPr/>
        </p:nvSpPr>
        <p:spPr bwMode="auto">
          <a:xfrm>
            <a:off x="1600200" y="2971800"/>
            <a:ext cx="2952750" cy="129540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2635" name="AutoShape 11"/>
          <p:cNvSpPr>
            <a:spLocks noChangeArrowheads="1"/>
          </p:cNvSpPr>
          <p:nvPr/>
        </p:nvSpPr>
        <p:spPr bwMode="auto">
          <a:xfrm flipH="1">
            <a:off x="4552950" y="2971800"/>
            <a:ext cx="2952750" cy="129540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2636" name="AutoShape 12"/>
          <p:cNvSpPr>
            <a:spLocks noChangeArrowheads="1"/>
          </p:cNvSpPr>
          <p:nvPr/>
        </p:nvSpPr>
        <p:spPr bwMode="auto">
          <a:xfrm flipV="1">
            <a:off x="1600200" y="2971800"/>
            <a:ext cx="2952750" cy="129540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2637" name="AutoShape 13"/>
          <p:cNvSpPr>
            <a:spLocks noChangeArrowheads="1"/>
          </p:cNvSpPr>
          <p:nvPr/>
        </p:nvSpPr>
        <p:spPr bwMode="auto">
          <a:xfrm flipH="1" flipV="1">
            <a:off x="4552950" y="2971800"/>
            <a:ext cx="2952750" cy="129540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2638" name="Rectangle 14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908050"/>
            <a:ext cx="7772400" cy="1431925"/>
          </a:xfrm>
        </p:spPr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Д</a:t>
            </a:r>
            <a:r>
              <a:rPr lang="kk-KZ">
                <a:solidFill>
                  <a:srgbClr val="FF0000"/>
                </a:solidFill>
              </a:rPr>
              <a:t>ұрыс жауабы:	</a:t>
            </a:r>
            <a:r>
              <a:rPr lang="kk-KZ" b="1">
                <a:solidFill>
                  <a:srgbClr val="FF0000"/>
                </a:solidFill>
              </a:rPr>
              <a:t>12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282640" name="AutoShap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165850"/>
            <a:ext cx="647700" cy="358775"/>
          </a:xfrm>
          <a:prstGeom prst="actionButtonReturn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advTm="36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6" grpId="0" animBg="1"/>
      <p:bldP spid="282627" grpId="0" animBg="1"/>
      <p:bldP spid="282628" grpId="0" animBg="1"/>
      <p:bldP spid="282629" grpId="0" animBg="1"/>
      <p:bldP spid="282630" grpId="0" animBg="1"/>
      <p:bldP spid="282631" grpId="0" animBg="1"/>
      <p:bldP spid="282632" grpId="0" animBg="1"/>
      <p:bldP spid="282633" grpId="0" animBg="1"/>
      <p:bldP spid="282634" grpId="0" animBg="1"/>
      <p:bldP spid="282635" grpId="0" animBg="1"/>
      <p:bldP spid="282636" grpId="0" animBg="1"/>
      <p:bldP spid="2826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AF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53400" y="6019800"/>
            <a:ext cx="990600" cy="838200"/>
          </a:xfrm>
          <a:prstGeom prst="notchedRightArrow">
            <a:avLst>
              <a:gd name="adj1" fmla="val 50000"/>
              <a:gd name="adj2" fmla="val 29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02403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flipH="1">
            <a:off x="0" y="6019800"/>
            <a:ext cx="1066800" cy="838200"/>
          </a:xfrm>
          <a:prstGeom prst="notched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  <a:noFill/>
          <a:ln/>
        </p:spPr>
        <p:txBody>
          <a:bodyPr/>
          <a:lstStyle/>
          <a:p>
            <a:r>
              <a:rPr lang="en-US" sz="4000" b="1" i="1">
                <a:solidFill>
                  <a:srgbClr val="00FFFF"/>
                </a:solidFill>
              </a:rPr>
              <a:t>Paint </a:t>
            </a:r>
            <a:r>
              <a:rPr lang="ru-RU" sz="4000" b="1" i="1">
                <a:solidFill>
                  <a:srgbClr val="00FFFF"/>
                </a:solidFill>
                <a:latin typeface="KZ Times New Roman" pitchFamily="18" charset="0"/>
              </a:rPr>
              <a:t> редакторының  қосымша мүмкіндіктерінің бірі </a:t>
            </a:r>
          </a:p>
        </p:txBody>
      </p:sp>
      <p:sp>
        <p:nvSpPr>
          <p:cNvPr id="10240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14400" y="2667000"/>
            <a:ext cx="3200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500" b="1" i="0">
                <a:latin typeface="Times New Roman" pitchFamily="18" charset="0"/>
              </a:rPr>
              <a:t> Кесте құру</a:t>
            </a:r>
            <a:endParaRPr lang="ru-RU" sz="2400" i="0">
              <a:latin typeface="Times New Roman" pitchFamily="18" charset="0"/>
            </a:endParaRPr>
          </a:p>
        </p:txBody>
      </p:sp>
      <p:sp>
        <p:nvSpPr>
          <p:cNvPr id="102406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29200" y="2667000"/>
            <a:ext cx="3200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500" b="1" i="0">
                <a:latin typeface="Times New Roman" pitchFamily="18" charset="0"/>
              </a:rPr>
              <a:t>Сурет салу</a:t>
            </a:r>
          </a:p>
        </p:txBody>
      </p:sp>
      <p:sp>
        <p:nvSpPr>
          <p:cNvPr id="102407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43213" y="4724400"/>
            <a:ext cx="3328987" cy="151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kk-KZ" sz="2800" b="1" i="0">
                <a:latin typeface="Times New Roman" pitchFamily="18" charset="0"/>
              </a:rPr>
              <a:t>Суретке мәтін енгізу</a:t>
            </a:r>
            <a:endParaRPr lang="ru-RU" sz="2800" b="1" i="0">
              <a:latin typeface="Times New Roman" pitchFamily="18" charset="0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AF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53400" y="6019800"/>
            <a:ext cx="990600" cy="838200"/>
          </a:xfrm>
          <a:prstGeom prst="notchedRightArrow">
            <a:avLst>
              <a:gd name="adj1" fmla="val 50000"/>
              <a:gd name="adj2" fmla="val 29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03427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flipH="1">
            <a:off x="0" y="6019800"/>
            <a:ext cx="1066800" cy="838200"/>
          </a:xfrm>
          <a:prstGeom prst="notched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33375"/>
            <a:ext cx="8458200" cy="6172200"/>
          </a:xfrm>
          <a:noFill/>
          <a:ln/>
        </p:spPr>
        <p:txBody>
          <a:bodyPr/>
          <a:lstStyle/>
          <a:p>
            <a:r>
              <a:rPr lang="ru-RU" sz="4000" b="1" i="1">
                <a:solidFill>
                  <a:schemeClr val="accent2"/>
                </a:solidFill>
                <a:latin typeface="KZ Times New Roman" pitchFamily="18" charset="0"/>
              </a:rPr>
              <a:t>Суретті сақтау үшін орындалатын  команда</a:t>
            </a:r>
          </a:p>
        </p:txBody>
      </p:sp>
      <p:sp>
        <p:nvSpPr>
          <p:cNvPr id="10342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14400" y="2667000"/>
            <a:ext cx="3200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500" b="1" i="0">
                <a:latin typeface="Times New Roman" pitchFamily="18" charset="0"/>
              </a:rPr>
              <a:t> Файл -сақтау</a:t>
            </a:r>
            <a:endParaRPr lang="ru-RU" sz="2400" i="0">
              <a:latin typeface="Times New Roman" pitchFamily="18" charset="0"/>
            </a:endParaRPr>
          </a:p>
        </p:txBody>
      </p:sp>
      <p:sp>
        <p:nvSpPr>
          <p:cNvPr id="103430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29200" y="2667000"/>
            <a:ext cx="3200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ru-RU" sz="3500" b="1" i="0">
              <a:latin typeface="Times New Roman" pitchFamily="18" charset="0"/>
            </a:endParaRPr>
          </a:p>
          <a:p>
            <a:pPr eaLnBrk="0" hangingPunct="0"/>
            <a:r>
              <a:rPr lang="ru-RU" sz="3500" b="1" i="0">
                <a:latin typeface="Times New Roman" pitchFamily="18" charset="0"/>
              </a:rPr>
              <a:t>Файл - объект</a:t>
            </a:r>
          </a:p>
          <a:p>
            <a:pPr eaLnBrk="0" hangingPunct="0"/>
            <a:r>
              <a:rPr lang="ru-RU" sz="3500" b="1" i="0">
                <a:latin typeface="Times New Roman" pitchFamily="18" charset="0"/>
              </a:rPr>
              <a:t>           </a:t>
            </a:r>
          </a:p>
        </p:txBody>
      </p:sp>
      <p:sp>
        <p:nvSpPr>
          <p:cNvPr id="103431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971800" y="4724400"/>
            <a:ext cx="3200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kk-KZ" sz="3500" b="1" i="0">
                <a:latin typeface="Times New Roman" pitchFamily="18" charset="0"/>
              </a:rPr>
              <a:t>Түзету- сақтау</a:t>
            </a:r>
            <a:endParaRPr lang="ru-RU" sz="3500" b="1" i="0">
              <a:latin typeface="Times New Roman" pitchFamily="18" charset="0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3412" name="Picture 4" descr="AVI7HCA9U6O78CA9H05MTCA5CFDDDCA2G7R9BCAAUT5B5CA338FSYCALAEH3XCAYQ1H6CCAQRQ8X6CAGH3KE3CA2FU0D6CA1RS48ACAKJTWX0CAXKZOXZCAYSA46DCACHG0INCAQEXQRHCAV2QN6J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0" y="-171450"/>
            <a:ext cx="9144000" cy="7029450"/>
          </a:xfrm>
          <a:noFill/>
          <a:ln/>
        </p:spPr>
      </p:pic>
      <p:sp>
        <p:nvSpPr>
          <p:cNvPr id="273414" name="Text Box 6"/>
          <p:cNvSpPr txBox="1">
            <a:spLocks noChangeArrowheads="1"/>
          </p:cNvSpPr>
          <p:nvPr/>
        </p:nvSpPr>
        <p:spPr bwMode="auto">
          <a:xfrm>
            <a:off x="395288" y="188913"/>
            <a:ext cx="842486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73415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6321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5400" b="1">
                <a:solidFill>
                  <a:srgbClr val="CD138B"/>
                </a:solidFill>
              </a:rPr>
              <a:t>Сабақ мақсаты:</a:t>
            </a:r>
          </a:p>
          <a:p>
            <a:pPr algn="ctr">
              <a:spcBef>
                <a:spcPct val="50000"/>
              </a:spcBef>
            </a:pPr>
            <a:endParaRPr lang="kk-KZ" sz="2000" b="1">
              <a:solidFill>
                <a:srgbClr val="CD138B"/>
              </a:solidFill>
            </a:endParaRPr>
          </a:p>
          <a:p>
            <a:pPr>
              <a:spcBef>
                <a:spcPct val="50000"/>
              </a:spcBef>
            </a:pPr>
            <a:r>
              <a:rPr lang="kk-KZ" sz="2400" b="1">
                <a:solidFill>
                  <a:srgbClr val="CD138B"/>
                </a:solidFill>
              </a:rPr>
              <a:t>Білімділік:    </a:t>
            </a:r>
            <a:r>
              <a:rPr lang="en-US" sz="2000" b="1">
                <a:solidFill>
                  <a:srgbClr val="CD138B"/>
                </a:solidFill>
                <a:latin typeface="Times New Roman" pitchFamily="18" charset="0"/>
              </a:rPr>
              <a:t>Paint </a:t>
            </a:r>
            <a:r>
              <a:rPr lang="kk-KZ" sz="2000" b="1">
                <a:solidFill>
                  <a:srgbClr val="CD138B"/>
                </a:solidFill>
                <a:latin typeface="Times New Roman" pitchFamily="18" charset="0"/>
              </a:rPr>
              <a:t>графикалық редакторымен танысу және редактор </a:t>
            </a:r>
          </a:p>
          <a:p>
            <a:pPr>
              <a:spcBef>
                <a:spcPct val="50000"/>
              </a:spcBef>
            </a:pPr>
            <a:r>
              <a:rPr lang="kk-KZ" sz="2000" b="1">
                <a:solidFill>
                  <a:srgbClr val="CD138B"/>
                </a:solidFill>
                <a:latin typeface="Times New Roman" pitchFamily="18" charset="0"/>
              </a:rPr>
              <a:t>                                    құралдарын қолданып жұмыс жасай білу.</a:t>
            </a:r>
          </a:p>
          <a:p>
            <a:pPr>
              <a:spcBef>
                <a:spcPct val="50000"/>
              </a:spcBef>
            </a:pPr>
            <a:endParaRPr lang="kk-KZ" sz="2000" b="1">
              <a:solidFill>
                <a:srgbClr val="CD138B"/>
              </a:solidFill>
              <a:latin typeface="Times New Roman" pitchFamily="18" charset="0"/>
            </a:endParaRPr>
          </a:p>
          <a:p>
            <a:r>
              <a:rPr lang="kk-KZ" sz="2400" b="1">
                <a:solidFill>
                  <a:srgbClr val="CC0066"/>
                </a:solidFill>
              </a:rPr>
              <a:t>Дамытушылық:   </a:t>
            </a:r>
            <a:r>
              <a:rPr lang="kk-KZ" sz="2000" b="1">
                <a:solidFill>
                  <a:srgbClr val="CC0066"/>
                </a:solidFill>
                <a:latin typeface="Times New Roman" pitchFamily="18" charset="0"/>
              </a:rPr>
              <a:t>Оқушыларға  жаңа тақырып бойынша</a:t>
            </a:r>
            <a:r>
              <a:rPr lang="kk-KZ" sz="2000" b="1"/>
              <a:t>  </a:t>
            </a:r>
          </a:p>
          <a:p>
            <a:r>
              <a:rPr lang="kk-KZ" sz="2000" b="1"/>
              <a:t>                                      </a:t>
            </a:r>
            <a:r>
              <a:rPr lang="kk-KZ" sz="2000" b="1">
                <a:solidFill>
                  <a:srgbClr val="CC0066"/>
                </a:solidFill>
                <a:latin typeface="Times New Roman" pitchFamily="18" charset="0"/>
              </a:rPr>
              <a:t>практикалық жұмыстар жасату арқылы  </a:t>
            </a:r>
          </a:p>
          <a:p>
            <a:r>
              <a:rPr lang="kk-KZ" sz="2000" b="1">
                <a:solidFill>
                  <a:srgbClr val="CC0066"/>
                </a:solidFill>
                <a:latin typeface="Times New Roman" pitchFamily="18" charset="0"/>
              </a:rPr>
              <a:t>                                            білімдерін, </a:t>
            </a:r>
            <a:r>
              <a:rPr lang="uk-UA" sz="2000" b="1">
                <a:solidFill>
                  <a:srgbClr val="CC0066"/>
                </a:solidFill>
                <a:latin typeface="Times New Roman" pitchFamily="18" charset="0"/>
              </a:rPr>
              <a:t> ойлау қабілетін, логикалық-</a:t>
            </a:r>
          </a:p>
          <a:p>
            <a:r>
              <a:rPr lang="uk-UA" sz="2000" b="1">
                <a:solidFill>
                  <a:srgbClr val="CC0066"/>
                </a:solidFill>
                <a:latin typeface="Times New Roman" pitchFamily="18" charset="0"/>
              </a:rPr>
              <a:t>                                            абстракциясын дамыту.</a:t>
            </a:r>
            <a:endParaRPr lang="kk-KZ" sz="2000" b="1">
              <a:solidFill>
                <a:srgbClr val="CC0066"/>
              </a:solidFill>
              <a:latin typeface="Times New Roman" pitchFamily="18" charset="0"/>
            </a:endParaRPr>
          </a:p>
          <a:p>
            <a:endParaRPr lang="kk-KZ" sz="2000" b="1">
              <a:solidFill>
                <a:srgbClr val="CD138B"/>
              </a:solidFill>
            </a:endParaRPr>
          </a:p>
          <a:p>
            <a:r>
              <a:rPr lang="kk-KZ" sz="2400" b="1">
                <a:solidFill>
                  <a:srgbClr val="CD138B"/>
                </a:solidFill>
              </a:rPr>
              <a:t>Тәрбиелік:  </a:t>
            </a:r>
            <a:r>
              <a:rPr lang="ru-RU" sz="2000" b="1">
                <a:solidFill>
                  <a:srgbClr val="CD138B"/>
                </a:solidFill>
                <a:latin typeface="Times New Roman" pitchFamily="18" charset="0"/>
              </a:rPr>
              <a:t>Еңбекке баулу, ұлттық салт – дәстүрге, пәнді сүюге, өзінің </a:t>
            </a:r>
          </a:p>
          <a:p>
            <a:r>
              <a:rPr lang="ru-RU" sz="2000" b="1">
                <a:solidFill>
                  <a:srgbClr val="CD138B"/>
                </a:solidFill>
                <a:latin typeface="Times New Roman" pitchFamily="18" charset="0"/>
              </a:rPr>
              <a:t>                                 Отанын  сүюге,қызығушылыққа, қайырымды болуға, </a:t>
            </a:r>
          </a:p>
          <a:p>
            <a:r>
              <a:rPr lang="ru-RU" sz="2000" b="1">
                <a:solidFill>
                  <a:srgbClr val="CD138B"/>
                </a:solidFill>
                <a:latin typeface="Times New Roman" pitchFamily="18" charset="0"/>
              </a:rPr>
              <a:t>                                 дарындылыққа  тәрбиелеу. </a:t>
            </a:r>
          </a:p>
          <a:p>
            <a:endParaRPr lang="kk-KZ" sz="2000" b="1">
              <a:solidFill>
                <a:srgbClr val="CD138B"/>
              </a:solidFill>
              <a:latin typeface="Times New Roman" pitchFamily="18" charset="0"/>
            </a:endParaRPr>
          </a:p>
          <a:p>
            <a:endParaRPr lang="ru-RU" sz="2000" b="1">
              <a:solidFill>
                <a:srgbClr val="CD138B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kk-KZ" sz="1400" b="1">
              <a:solidFill>
                <a:srgbClr val="CD13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AF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53400" y="6019800"/>
            <a:ext cx="990600" cy="838200"/>
          </a:xfrm>
          <a:prstGeom prst="notchedRightArrow">
            <a:avLst>
              <a:gd name="adj1" fmla="val 50000"/>
              <a:gd name="adj2" fmla="val 29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04451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flipH="1">
            <a:off x="0" y="6019800"/>
            <a:ext cx="1066800" cy="838200"/>
          </a:xfrm>
          <a:prstGeom prst="notched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  <a:noFill/>
          <a:ln/>
        </p:spPr>
        <p:txBody>
          <a:bodyPr/>
          <a:lstStyle/>
          <a:p>
            <a:r>
              <a:rPr lang="en-US" sz="4000" b="1" i="1">
                <a:solidFill>
                  <a:schemeClr val="accent2"/>
                </a:solidFill>
                <a:latin typeface="KZ Times New Roman" pitchFamily="18" charset="0"/>
              </a:rPr>
              <a:t>Paint </a:t>
            </a:r>
            <a:r>
              <a:rPr lang="kk-KZ" sz="4000" b="1" i="1">
                <a:solidFill>
                  <a:schemeClr val="accent2"/>
                </a:solidFill>
                <a:latin typeface="KZ Times New Roman" pitchFamily="18" charset="0"/>
              </a:rPr>
              <a:t>графикалық редакторында неше құрал қолданылады?</a:t>
            </a:r>
            <a:endParaRPr lang="ru-RU" sz="4000" b="1" i="1">
              <a:solidFill>
                <a:schemeClr val="accent2"/>
              </a:solidFill>
              <a:latin typeface="KZ Times New Roman" pitchFamily="18" charset="0"/>
            </a:endParaRPr>
          </a:p>
        </p:txBody>
      </p:sp>
      <p:sp>
        <p:nvSpPr>
          <p:cNvPr id="10445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14400" y="2667000"/>
            <a:ext cx="3200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500" b="1" i="0">
                <a:latin typeface="Times New Roman" pitchFamily="18" charset="0"/>
              </a:rPr>
              <a:t>    19</a:t>
            </a:r>
            <a:endParaRPr lang="ru-RU" sz="2400" i="0">
              <a:latin typeface="Times New Roman" pitchFamily="18" charset="0"/>
            </a:endParaRPr>
          </a:p>
        </p:txBody>
      </p:sp>
      <p:sp>
        <p:nvSpPr>
          <p:cNvPr id="104454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29200" y="2667000"/>
            <a:ext cx="3200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kk-KZ" sz="3500" b="1" i="0">
                <a:latin typeface="Times New Roman" pitchFamily="18" charset="0"/>
              </a:rPr>
              <a:t>13</a:t>
            </a:r>
            <a:endParaRPr lang="ru-RU" sz="3500" b="1" i="0">
              <a:latin typeface="Times New Roman" pitchFamily="18" charset="0"/>
            </a:endParaRPr>
          </a:p>
        </p:txBody>
      </p:sp>
      <p:sp>
        <p:nvSpPr>
          <p:cNvPr id="104455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971800" y="4724400"/>
            <a:ext cx="3200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500" b="1" i="0">
                <a:latin typeface="Times New Roman" pitchFamily="18" charset="0"/>
              </a:rPr>
              <a:t> 16</a:t>
            </a: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AF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53400" y="6019800"/>
            <a:ext cx="990600" cy="838200"/>
          </a:xfrm>
          <a:prstGeom prst="notchedRightArrow">
            <a:avLst>
              <a:gd name="adj1" fmla="val 50000"/>
              <a:gd name="adj2" fmla="val 29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05475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flipH="1">
            <a:off x="0" y="6019800"/>
            <a:ext cx="1066800" cy="838200"/>
          </a:xfrm>
          <a:prstGeom prst="notched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  <a:noFill/>
          <a:ln/>
        </p:spPr>
        <p:txBody>
          <a:bodyPr/>
          <a:lstStyle/>
          <a:p>
            <a:r>
              <a:rPr lang="ru-RU" sz="4000" b="1" i="1">
                <a:latin typeface="KZ Times New Roman" pitchFamily="18" charset="0"/>
              </a:rPr>
              <a:t> </a:t>
            </a:r>
            <a:r>
              <a:rPr lang="ru-RU" sz="4000" b="1" i="1">
                <a:solidFill>
                  <a:srgbClr val="BB25B0"/>
                </a:solidFill>
                <a:latin typeface="KZ Times New Roman" pitchFamily="18" charset="0"/>
              </a:rPr>
              <a:t>Суретке мәтін кірістіру үшін қолданылатын құрал </a:t>
            </a:r>
          </a:p>
        </p:txBody>
      </p:sp>
      <p:sp>
        <p:nvSpPr>
          <p:cNvPr id="10547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14400" y="2667000"/>
            <a:ext cx="3200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3500" b="1" i="0">
              <a:latin typeface="Times New Roman" pitchFamily="18" charset="0"/>
            </a:endParaRPr>
          </a:p>
          <a:p>
            <a:pPr algn="ctr" eaLnBrk="0" hangingPunct="0"/>
            <a:r>
              <a:rPr lang="ru-RU" sz="3500" b="1" i="0">
                <a:latin typeface="Times New Roman" pitchFamily="18" charset="0"/>
              </a:rPr>
              <a:t> Белгілеу</a:t>
            </a:r>
            <a:endParaRPr lang="ru-RU" sz="2400" i="0">
              <a:latin typeface="Times New Roman" pitchFamily="18" charset="0"/>
            </a:endParaRPr>
          </a:p>
        </p:txBody>
      </p:sp>
      <p:sp>
        <p:nvSpPr>
          <p:cNvPr id="105478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29200" y="2667000"/>
            <a:ext cx="3200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3000" b="1" i="0">
              <a:latin typeface="Times New Roman" pitchFamily="18" charset="0"/>
            </a:endParaRPr>
          </a:p>
          <a:p>
            <a:pPr algn="ctr" eaLnBrk="0" hangingPunct="0"/>
            <a:r>
              <a:rPr lang="ru-RU" sz="3000" b="1" i="0">
                <a:latin typeface="Times New Roman" pitchFamily="18" charset="0"/>
              </a:rPr>
              <a:t> Жазу құралы</a:t>
            </a:r>
            <a:endParaRPr lang="ru-RU" sz="3500" b="1" i="0">
              <a:latin typeface="Times New Roman" pitchFamily="18" charset="0"/>
            </a:endParaRPr>
          </a:p>
        </p:txBody>
      </p:sp>
      <p:sp>
        <p:nvSpPr>
          <p:cNvPr id="105479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971800" y="4724400"/>
            <a:ext cx="3200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3500" b="1" i="0">
              <a:latin typeface="Times New Roman" pitchFamily="18" charset="0"/>
            </a:endParaRPr>
          </a:p>
          <a:p>
            <a:pPr algn="ctr" eaLnBrk="0" hangingPunct="0"/>
            <a:r>
              <a:rPr lang="kk-KZ" sz="3500" b="1" i="0">
                <a:latin typeface="Times New Roman" pitchFamily="18" charset="0"/>
              </a:rPr>
              <a:t>Қиып алу</a:t>
            </a:r>
            <a:endParaRPr lang="ru-RU" sz="3500" b="1" i="0">
              <a:latin typeface="Times New Roman" pitchFamily="18" charset="0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AF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53400" y="6019800"/>
            <a:ext cx="990600" cy="838200"/>
          </a:xfrm>
          <a:prstGeom prst="notchedRightArrow">
            <a:avLst>
              <a:gd name="adj1" fmla="val 50000"/>
              <a:gd name="adj2" fmla="val 29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06499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flipH="1">
            <a:off x="0" y="6019800"/>
            <a:ext cx="1066800" cy="838200"/>
          </a:xfrm>
          <a:prstGeom prst="notched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381000"/>
            <a:ext cx="8458200" cy="6172200"/>
          </a:xfrm>
          <a:noFill/>
          <a:ln/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4000" b="1" i="1">
                <a:solidFill>
                  <a:srgbClr val="CD138B"/>
                </a:solidFill>
                <a:latin typeface="KZ Times New Roman" pitchFamily="18" charset="0"/>
              </a:rPr>
              <a:t>Экранды тазалау командасы</a:t>
            </a:r>
            <a:r>
              <a:rPr lang="ru-RU" sz="4000" b="1" i="1">
                <a:latin typeface="KZ Times New Roman" pitchFamily="18" charset="0"/>
              </a:rPr>
              <a:t> </a:t>
            </a:r>
          </a:p>
        </p:txBody>
      </p:sp>
      <p:sp>
        <p:nvSpPr>
          <p:cNvPr id="10650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11188" y="2667000"/>
            <a:ext cx="3503612" cy="1482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kk-KZ" sz="3600" b="1">
                <a:latin typeface="Times New Roman" pitchFamily="18" charset="0"/>
              </a:rPr>
              <a:t>Сурет - тазалау</a:t>
            </a:r>
            <a:endParaRPr lang="ru-RU" sz="3600" b="1">
              <a:latin typeface="Times New Roman" pitchFamily="18" charset="0"/>
            </a:endParaRPr>
          </a:p>
        </p:txBody>
      </p:sp>
      <p:sp>
        <p:nvSpPr>
          <p:cNvPr id="106502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29200" y="2667000"/>
            <a:ext cx="3200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kk-KZ" sz="3500" b="1" i="0">
                <a:latin typeface="Times New Roman" pitchFamily="18" charset="0"/>
              </a:rPr>
              <a:t>Түзету- тазалау</a:t>
            </a:r>
            <a:endParaRPr lang="ru-RU" sz="3500" b="1" i="0">
              <a:latin typeface="Times New Roman" pitchFamily="18" charset="0"/>
            </a:endParaRPr>
          </a:p>
        </p:txBody>
      </p:sp>
      <p:sp>
        <p:nvSpPr>
          <p:cNvPr id="106503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971800" y="4724400"/>
            <a:ext cx="3200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kk-KZ" sz="3500" b="1" i="0">
                <a:latin typeface="Times New Roman" pitchFamily="18" charset="0"/>
              </a:rPr>
              <a:t>Файл - тазалау</a:t>
            </a:r>
            <a:endParaRPr lang="ru-RU" sz="3500" b="1" i="0">
              <a:latin typeface="Times New Roman" pitchFamily="18" charset="0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AF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153400" y="6019800"/>
            <a:ext cx="990600" cy="838200"/>
          </a:xfrm>
          <a:prstGeom prst="notchedRightArrow">
            <a:avLst>
              <a:gd name="adj1" fmla="val 50000"/>
              <a:gd name="adj2" fmla="val 29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07523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flipH="1">
            <a:off x="0" y="6019800"/>
            <a:ext cx="1066800" cy="838200"/>
          </a:xfrm>
          <a:prstGeom prst="notched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  <a:noFill/>
          <a:ln/>
        </p:spPr>
        <p:txBody>
          <a:bodyPr/>
          <a:lstStyle/>
          <a:p>
            <a:r>
              <a:rPr lang="ru-RU" sz="4000" b="1" i="1">
                <a:solidFill>
                  <a:srgbClr val="CD138B"/>
                </a:solidFill>
                <a:latin typeface="KZ Times New Roman" pitchFamily="18" charset="0"/>
              </a:rPr>
              <a:t>Кескін түсін таңдау үшін орындалатын әрекет </a:t>
            </a:r>
          </a:p>
        </p:txBody>
      </p:sp>
      <p:sp>
        <p:nvSpPr>
          <p:cNvPr id="107525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0825" y="2708275"/>
            <a:ext cx="4105275" cy="1482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kk-KZ" sz="2800" b="1">
                <a:latin typeface="Times New Roman" pitchFamily="18" charset="0"/>
              </a:rPr>
              <a:t>Маустың оң жақ </a:t>
            </a:r>
          </a:p>
          <a:p>
            <a:pPr algn="ctr" eaLnBrk="0" hangingPunct="0"/>
            <a:r>
              <a:rPr lang="kk-KZ" sz="2800" b="1">
                <a:latin typeface="Times New Roman" pitchFamily="18" charset="0"/>
              </a:rPr>
              <a:t>шетін таңдау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107526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003800" y="2708275"/>
            <a:ext cx="357505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3500" b="1" i="0">
              <a:latin typeface="Times New Roman" pitchFamily="18" charset="0"/>
            </a:endParaRPr>
          </a:p>
        </p:txBody>
      </p:sp>
      <p:sp>
        <p:nvSpPr>
          <p:cNvPr id="107527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339975" y="4724400"/>
            <a:ext cx="4319588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kk-KZ" sz="2800" b="1">
                <a:latin typeface="Times New Roman" pitchFamily="18" charset="0"/>
              </a:rPr>
              <a:t>Маустың сол жақ </a:t>
            </a:r>
          </a:p>
          <a:p>
            <a:pPr algn="ctr" eaLnBrk="0" hangingPunct="0"/>
            <a:r>
              <a:rPr lang="kk-KZ" sz="2800" b="1">
                <a:latin typeface="Times New Roman" pitchFamily="18" charset="0"/>
              </a:rPr>
              <a:t>шетін таңдау</a:t>
            </a:r>
            <a:endParaRPr lang="ru-RU" sz="2800" b="1" i="0">
              <a:latin typeface="Times New Roman" pitchFamily="18" charset="0"/>
            </a:endParaRP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5292725" y="2852738"/>
            <a:ext cx="3167063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DELETE </a:t>
            </a:r>
            <a:r>
              <a:rPr lang="kk-KZ" sz="2800" b="1">
                <a:latin typeface="Times New Roman" pitchFamily="18" charset="0"/>
              </a:rPr>
              <a:t>пернесін басамыз</a:t>
            </a:r>
            <a:endParaRPr lang="ru-RU" sz="2800" b="1">
              <a:latin typeface="Times New Roman" pitchFamily="18" charset="0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AF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53400" y="6019800"/>
            <a:ext cx="990600" cy="838200"/>
          </a:xfrm>
          <a:prstGeom prst="notchedRightArrow">
            <a:avLst>
              <a:gd name="adj1" fmla="val 50000"/>
              <a:gd name="adj2" fmla="val 29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08547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flipH="1">
            <a:off x="0" y="6019800"/>
            <a:ext cx="1066800" cy="838200"/>
          </a:xfrm>
          <a:prstGeom prst="notched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  <a:noFill/>
          <a:ln/>
        </p:spPr>
        <p:txBody>
          <a:bodyPr/>
          <a:lstStyle/>
          <a:p>
            <a:r>
              <a:rPr lang="en-US" sz="4000" b="1" i="1">
                <a:solidFill>
                  <a:schemeClr val="accent2"/>
                </a:solidFill>
                <a:latin typeface="KZ Times New Roman" pitchFamily="18" charset="0"/>
              </a:rPr>
              <a:t>Paint </a:t>
            </a:r>
            <a:r>
              <a:rPr lang="ru-RU" sz="4000" b="1" i="1">
                <a:solidFill>
                  <a:schemeClr val="accent2"/>
                </a:solidFill>
                <a:latin typeface="KZ Times New Roman" pitchFamily="18" charset="0"/>
              </a:rPr>
              <a:t> </a:t>
            </a:r>
            <a:r>
              <a:rPr lang="ru-MO" sz="4000" b="1" i="1">
                <a:solidFill>
                  <a:schemeClr val="accent2"/>
                </a:solidFill>
                <a:latin typeface="KZ Times New Roman" pitchFamily="18" charset="0"/>
              </a:rPr>
              <a:t>редакторының терезе элементтерінен  қатесін көрсет</a:t>
            </a:r>
            <a:r>
              <a:rPr lang="ru-RU" sz="4000" b="1" i="1">
                <a:solidFill>
                  <a:schemeClr val="accent2"/>
                </a:solidFill>
                <a:latin typeface="KZ Times New Roman" pitchFamily="18" charset="0"/>
              </a:rPr>
              <a:t> </a:t>
            </a:r>
          </a:p>
        </p:txBody>
      </p:sp>
      <p:sp>
        <p:nvSpPr>
          <p:cNvPr id="10854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14400" y="2667000"/>
            <a:ext cx="3200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kk-KZ" sz="3500" b="1">
                <a:latin typeface="Times New Roman" pitchFamily="18" charset="0"/>
              </a:rPr>
              <a:t>пішімдеу</a:t>
            </a:r>
            <a:endParaRPr lang="ru-RU" sz="3500" b="1">
              <a:latin typeface="Times New Roman" pitchFamily="18" charset="0"/>
            </a:endParaRPr>
          </a:p>
          <a:p>
            <a:pPr algn="ctr" eaLnBrk="0" hangingPunct="0"/>
            <a:r>
              <a:rPr lang="kk-KZ" sz="3500" b="1">
                <a:latin typeface="Times New Roman" pitchFamily="18" charset="0"/>
              </a:rPr>
              <a:t>тақтасы</a:t>
            </a:r>
            <a:endParaRPr lang="ru-RU" sz="4000" b="1">
              <a:latin typeface="Times New Roman" pitchFamily="18" charset="0"/>
            </a:endParaRPr>
          </a:p>
        </p:txBody>
      </p:sp>
      <p:sp>
        <p:nvSpPr>
          <p:cNvPr id="108550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29200" y="2667000"/>
            <a:ext cx="3200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500" b="1">
                <a:latin typeface="Times New Roman" pitchFamily="18" charset="0"/>
              </a:rPr>
              <a:t>тақырып </a:t>
            </a:r>
          </a:p>
          <a:p>
            <a:pPr algn="ctr" eaLnBrk="0" hangingPunct="0"/>
            <a:r>
              <a:rPr lang="ru-RU" sz="3500" b="1">
                <a:latin typeface="Times New Roman" pitchFamily="18" charset="0"/>
              </a:rPr>
              <a:t>жолы</a:t>
            </a:r>
          </a:p>
        </p:txBody>
      </p:sp>
      <p:sp>
        <p:nvSpPr>
          <p:cNvPr id="108551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971800" y="4724400"/>
            <a:ext cx="3200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500" b="1">
                <a:latin typeface="Times New Roman" pitchFamily="18" charset="0"/>
              </a:rPr>
              <a:t>меню жолы</a:t>
            </a:r>
            <a:endParaRPr lang="ru-RU" sz="3500" b="1" i="0">
              <a:latin typeface="Times New Roman" pitchFamily="18" charset="0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F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153400" y="6096000"/>
            <a:ext cx="990600" cy="762000"/>
          </a:xfrm>
          <a:prstGeom prst="notchedRightArrow">
            <a:avLst>
              <a:gd name="adj1" fmla="val 50000"/>
              <a:gd name="adj2" fmla="val 3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0"/>
            <a:ext cx="8458200" cy="6172200"/>
          </a:xfrm>
          <a:noFill/>
          <a:ln/>
        </p:spPr>
        <p:txBody>
          <a:bodyPr/>
          <a:lstStyle/>
          <a:p>
            <a:r>
              <a:rPr lang="en-US" altLang="ko-KR" sz="3500" b="1" i="1">
                <a:solidFill>
                  <a:schemeClr val="hlink"/>
                </a:solidFill>
                <a:latin typeface="KZ Times New Roman" pitchFamily="18" charset="0"/>
                <a:ea typeface="굴림" charset="-127"/>
              </a:rPr>
              <a:t>Информатикалық  диктант</a:t>
            </a:r>
          </a:p>
          <a:p>
            <a:pPr algn="just"/>
            <a:r>
              <a:rPr lang="en-US" altLang="ko-KR" sz="3000" b="1" i="1">
                <a:solidFill>
                  <a:schemeClr val="accent2"/>
                </a:solidFill>
                <a:latin typeface="KZ Times New Roman" pitchFamily="18" charset="0"/>
                <a:ea typeface="굴림" charset="-127"/>
              </a:rPr>
              <a:t>1. Объектіні </a:t>
            </a:r>
            <a:r>
              <a:rPr lang="kk-KZ" altLang="ko-KR" sz="3000" b="1" i="1">
                <a:solidFill>
                  <a:schemeClr val="accent2"/>
                </a:solidFill>
                <a:latin typeface="KZ Times New Roman" pitchFamily="18" charset="0"/>
              </a:rPr>
              <a:t>сақтау </a:t>
            </a:r>
            <a:r>
              <a:rPr lang="en-US" altLang="ko-KR" sz="3000" b="1" i="1">
                <a:solidFill>
                  <a:schemeClr val="accent2"/>
                </a:solidFill>
                <a:latin typeface="KZ Times New Roman" pitchFamily="18" charset="0"/>
                <a:ea typeface="굴림" charset="-127"/>
              </a:rPr>
              <a:t>үшін . . .  - . . .   командасы орындалады. </a:t>
            </a:r>
          </a:p>
          <a:p>
            <a:pPr algn="just"/>
            <a:r>
              <a:rPr lang="en-US" altLang="ko-KR" sz="3000" b="1" i="1">
                <a:solidFill>
                  <a:schemeClr val="accent2"/>
                </a:solidFill>
                <a:latin typeface="KZ Times New Roman" pitchFamily="18" charset="0"/>
                <a:ea typeface="굴림" charset="-127"/>
              </a:rPr>
              <a:t>2. Paint редакторындағы суретті  мәтінге кірістіру үшін  . . . - . . .  және . . . - . . .    командасы орындалады.</a:t>
            </a:r>
          </a:p>
          <a:p>
            <a:pPr algn="just"/>
            <a:r>
              <a:rPr lang="en-US" altLang="ko-KR" sz="3000" b="1" i="1">
                <a:solidFill>
                  <a:schemeClr val="accent2"/>
                </a:solidFill>
                <a:latin typeface="KZ Times New Roman" pitchFamily="18" charset="0"/>
                <a:ea typeface="굴림" charset="-127"/>
              </a:rPr>
              <a:t>3</a:t>
            </a:r>
            <a:r>
              <a:rPr lang="ru-MO" altLang="ko-KR" sz="3000" b="1" i="1">
                <a:solidFill>
                  <a:schemeClr val="accent2"/>
                </a:solidFill>
                <a:latin typeface="KZ Times New Roman" pitchFamily="18" charset="0"/>
              </a:rPr>
              <a:t>. Суретке мәтін енгізу үшін . . . қолданамыз.</a:t>
            </a:r>
          </a:p>
          <a:p>
            <a:pPr algn="just"/>
            <a:r>
              <a:rPr lang="ru-MO" altLang="ko-KR" sz="3000" b="1" i="1">
                <a:solidFill>
                  <a:schemeClr val="accent2"/>
                </a:solidFill>
                <a:latin typeface="KZ Times New Roman" pitchFamily="18" charset="0"/>
              </a:rPr>
              <a:t>4. Экранды тазалау үшін     . . . командасын орындаймыз.</a:t>
            </a:r>
          </a:p>
          <a:p>
            <a:pPr algn="just"/>
            <a:r>
              <a:rPr lang="ru-MO" altLang="ko-KR" sz="3000" b="1" i="1">
                <a:solidFill>
                  <a:schemeClr val="accent2"/>
                </a:solidFill>
                <a:latin typeface="KZ Times New Roman" pitchFamily="18" charset="0"/>
              </a:rPr>
              <a:t>5.Сурет үзіндісінің көшірмесін алмасу буферіне көшіру үшін ....  командасын орындаймыз.. </a:t>
            </a:r>
            <a:endParaRPr lang="en-US" altLang="ko-KR" sz="3000" b="1" i="1">
              <a:solidFill>
                <a:schemeClr val="accent2"/>
              </a:solidFill>
              <a:latin typeface="KZ Times New Roman" pitchFamily="18" charset="0"/>
              <a:ea typeface="굴림" charset="-127"/>
            </a:endParaRPr>
          </a:p>
        </p:txBody>
      </p:sp>
      <p:sp>
        <p:nvSpPr>
          <p:cNvPr id="43016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 flipH="1">
            <a:off x="0" y="6096000"/>
            <a:ext cx="1066800" cy="762000"/>
          </a:xfrm>
          <a:prstGeom prst="notched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F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13668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 flipH="1">
            <a:off x="0" y="6248400"/>
            <a:ext cx="1066800" cy="609600"/>
          </a:xfrm>
          <a:prstGeom prst="notched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81000" y="0"/>
            <a:ext cx="8458200" cy="6172200"/>
          </a:xfrm>
          <a:noFill/>
          <a:ln/>
        </p:spPr>
        <p:txBody>
          <a:bodyPr/>
          <a:lstStyle/>
          <a:p>
            <a:pPr algn="just"/>
            <a:r>
              <a:rPr lang="en-US" altLang="ko-KR" sz="3000" b="1" i="1">
                <a:solidFill>
                  <a:schemeClr val="accent2"/>
                </a:solidFill>
                <a:latin typeface="KZ Times New Roman" pitchFamily="18" charset="0"/>
                <a:ea typeface="굴림" charset="-127"/>
              </a:rPr>
              <a:t>1. Объектіні </a:t>
            </a:r>
            <a:r>
              <a:rPr lang="kk-KZ" altLang="ko-KR" sz="3000" b="1" i="1">
                <a:solidFill>
                  <a:schemeClr val="accent2"/>
                </a:solidFill>
                <a:latin typeface="KZ Times New Roman" pitchFamily="18" charset="0"/>
              </a:rPr>
              <a:t>сақтау </a:t>
            </a:r>
            <a:r>
              <a:rPr lang="en-US" altLang="ko-KR" sz="3000" b="1" i="1">
                <a:solidFill>
                  <a:schemeClr val="accent2"/>
                </a:solidFill>
                <a:latin typeface="KZ Times New Roman" pitchFamily="18" charset="0"/>
                <a:ea typeface="굴림" charset="-127"/>
              </a:rPr>
              <a:t>үшін</a:t>
            </a:r>
            <a:r>
              <a:rPr lang="en-US" altLang="ko-KR" sz="3000" b="1" i="1">
                <a:latin typeface="KZ Times New Roman" pitchFamily="18" charset="0"/>
                <a:ea typeface="굴림" charset="-127"/>
              </a:rPr>
              <a:t> </a:t>
            </a:r>
            <a:r>
              <a:rPr lang="en-US" altLang="ko-KR" sz="3000" b="1" i="1">
                <a:solidFill>
                  <a:srgbClr val="BB25B0"/>
                </a:solidFill>
                <a:latin typeface="KZ Times New Roman" pitchFamily="18" charset="0"/>
                <a:ea typeface="굴림" charset="-127"/>
              </a:rPr>
              <a:t>Файл -</a:t>
            </a:r>
            <a:r>
              <a:rPr lang="kk-KZ" altLang="ko-KR" sz="3000" b="1" i="1">
                <a:solidFill>
                  <a:srgbClr val="BB25B0"/>
                </a:solidFill>
                <a:latin typeface="KZ Times New Roman" pitchFamily="18" charset="0"/>
              </a:rPr>
              <a:t>Сақтау</a:t>
            </a:r>
            <a:r>
              <a:rPr lang="en-US" altLang="ko-KR" sz="3000" b="1" i="1">
                <a:latin typeface="KZ Times New Roman" pitchFamily="18" charset="0"/>
                <a:ea typeface="굴림" charset="-127"/>
              </a:rPr>
              <a:t> </a:t>
            </a:r>
            <a:r>
              <a:rPr lang="en-US" altLang="ko-KR" sz="3000" b="1" i="1">
                <a:solidFill>
                  <a:schemeClr val="accent2"/>
                </a:solidFill>
                <a:latin typeface="KZ Times New Roman" pitchFamily="18" charset="0"/>
                <a:ea typeface="굴림" charset="-127"/>
              </a:rPr>
              <a:t>командасы орындалады.</a:t>
            </a:r>
            <a:r>
              <a:rPr lang="en-US" altLang="ko-KR" sz="3000" b="1" i="1">
                <a:latin typeface="KZ Times New Roman" pitchFamily="18" charset="0"/>
                <a:ea typeface="굴림" charset="-127"/>
              </a:rPr>
              <a:t> </a:t>
            </a:r>
          </a:p>
          <a:p>
            <a:pPr algn="just"/>
            <a:r>
              <a:rPr lang="en-US" altLang="ko-KR" sz="3000" b="1" i="1">
                <a:solidFill>
                  <a:schemeClr val="accent2"/>
                </a:solidFill>
                <a:latin typeface="KZ Times New Roman" pitchFamily="18" charset="0"/>
                <a:ea typeface="굴림" charset="-127"/>
              </a:rPr>
              <a:t>2. Paint редакторындағы суретті  мәтінге</a:t>
            </a:r>
            <a:r>
              <a:rPr lang="en-US" altLang="ko-KR" sz="3000" b="1" i="1">
                <a:latin typeface="KZ Times New Roman" pitchFamily="18" charset="0"/>
                <a:ea typeface="굴림" charset="-127"/>
              </a:rPr>
              <a:t> </a:t>
            </a:r>
            <a:r>
              <a:rPr lang="en-US" altLang="ko-KR" sz="3000" b="1" i="1">
                <a:solidFill>
                  <a:schemeClr val="accent2"/>
                </a:solidFill>
                <a:latin typeface="KZ Times New Roman" pitchFamily="18" charset="0"/>
                <a:ea typeface="굴림" charset="-127"/>
              </a:rPr>
              <a:t>кірістіру үшін</a:t>
            </a:r>
            <a:r>
              <a:rPr lang="en-US" altLang="ko-KR" sz="3000" b="1" i="1">
                <a:latin typeface="KZ Times New Roman" pitchFamily="18" charset="0"/>
                <a:ea typeface="굴림" charset="-127"/>
              </a:rPr>
              <a:t> </a:t>
            </a:r>
            <a:r>
              <a:rPr lang="en-US" altLang="ko-KR" sz="3000" b="1" i="1">
                <a:solidFill>
                  <a:srgbClr val="BB25B0"/>
                </a:solidFill>
                <a:latin typeface="KZ Times New Roman" pitchFamily="18" charset="0"/>
                <a:ea typeface="굴림" charset="-127"/>
              </a:rPr>
              <a:t>Түзету - Көшіру</a:t>
            </a:r>
            <a:r>
              <a:rPr lang="en-US" altLang="ko-KR" sz="3000" b="1" i="1">
                <a:latin typeface="KZ Times New Roman" pitchFamily="18" charset="0"/>
                <a:ea typeface="굴림" charset="-127"/>
              </a:rPr>
              <a:t> </a:t>
            </a:r>
            <a:r>
              <a:rPr lang="en-US" altLang="ko-KR" sz="3000" b="1" i="1">
                <a:solidFill>
                  <a:schemeClr val="accent2"/>
                </a:solidFill>
                <a:latin typeface="KZ Times New Roman" pitchFamily="18" charset="0"/>
                <a:ea typeface="굴림" charset="-127"/>
              </a:rPr>
              <a:t>және </a:t>
            </a:r>
            <a:r>
              <a:rPr lang="en-US" altLang="ko-KR" sz="3000" b="1" i="1">
                <a:solidFill>
                  <a:srgbClr val="BB25B0"/>
                </a:solidFill>
                <a:latin typeface="KZ Times New Roman" pitchFamily="18" charset="0"/>
                <a:ea typeface="굴림" charset="-127"/>
              </a:rPr>
              <a:t>Түзету - Қою</a:t>
            </a:r>
            <a:r>
              <a:rPr lang="en-US" altLang="ko-KR" sz="3000" b="1" i="1">
                <a:latin typeface="KZ Times New Roman" pitchFamily="18" charset="0"/>
                <a:ea typeface="굴림" charset="-127"/>
              </a:rPr>
              <a:t> </a:t>
            </a:r>
            <a:r>
              <a:rPr lang="en-US" altLang="ko-KR" sz="3000" b="1" i="1">
                <a:solidFill>
                  <a:schemeClr val="accent2"/>
                </a:solidFill>
                <a:latin typeface="KZ Times New Roman" pitchFamily="18" charset="0"/>
                <a:ea typeface="굴림" charset="-127"/>
              </a:rPr>
              <a:t>командасы орындалады.</a:t>
            </a:r>
          </a:p>
          <a:p>
            <a:pPr algn="just"/>
            <a:r>
              <a:rPr lang="en-US" altLang="ko-KR" sz="3000" b="1" i="1">
                <a:solidFill>
                  <a:schemeClr val="accent2"/>
                </a:solidFill>
                <a:latin typeface="KZ Times New Roman" pitchFamily="18" charset="0"/>
                <a:ea typeface="굴림" charset="-127"/>
              </a:rPr>
              <a:t>3</a:t>
            </a:r>
            <a:r>
              <a:rPr lang="ru-MO" altLang="ko-KR" sz="3000" b="1" i="1">
                <a:solidFill>
                  <a:schemeClr val="accent2"/>
                </a:solidFill>
                <a:latin typeface="KZ Times New Roman" pitchFamily="18" charset="0"/>
              </a:rPr>
              <a:t>.</a:t>
            </a:r>
            <a:r>
              <a:rPr lang="ru-MO" altLang="ko-KR" sz="3000" b="1" i="1">
                <a:latin typeface="KZ Times New Roman" pitchFamily="18" charset="0"/>
              </a:rPr>
              <a:t> </a:t>
            </a:r>
            <a:r>
              <a:rPr lang="ru-MO" altLang="ko-KR" sz="3000" b="1" i="1">
                <a:solidFill>
                  <a:schemeClr val="accent2"/>
                </a:solidFill>
                <a:latin typeface="KZ Times New Roman" pitchFamily="18" charset="0"/>
              </a:rPr>
              <a:t>Суретке мәтін енгізу үшін</a:t>
            </a:r>
            <a:r>
              <a:rPr lang="ru-MO" altLang="ko-KR" sz="3000" b="1" i="1">
                <a:latin typeface="KZ Times New Roman" pitchFamily="18" charset="0"/>
              </a:rPr>
              <a:t> </a:t>
            </a:r>
            <a:r>
              <a:rPr lang="kk-KZ" altLang="ko-KR" sz="3000" b="1" i="1">
                <a:solidFill>
                  <a:srgbClr val="BB25B0"/>
                </a:solidFill>
                <a:latin typeface="KZ Times New Roman" pitchFamily="18" charset="0"/>
              </a:rPr>
              <a:t>Жазу құралын</a:t>
            </a:r>
            <a:r>
              <a:rPr lang="kk-KZ" altLang="ko-KR" sz="3000" b="1" i="1">
                <a:solidFill>
                  <a:schemeClr val="hlink"/>
                </a:solidFill>
                <a:latin typeface="KZ Times New Roman" pitchFamily="18" charset="0"/>
              </a:rPr>
              <a:t> </a:t>
            </a:r>
            <a:r>
              <a:rPr lang="kk-KZ" altLang="ko-KR" sz="3000" b="1" i="1">
                <a:latin typeface="KZ Times New Roman" pitchFamily="18" charset="0"/>
              </a:rPr>
              <a:t> </a:t>
            </a:r>
            <a:r>
              <a:rPr lang="kk-KZ" altLang="ko-KR" sz="3000" b="1" i="1">
                <a:solidFill>
                  <a:schemeClr val="accent2"/>
                </a:solidFill>
                <a:latin typeface="KZ Times New Roman" pitchFamily="18" charset="0"/>
              </a:rPr>
              <a:t>қолданамыз.</a:t>
            </a:r>
            <a:endParaRPr lang="ru-MO" altLang="ko-KR" sz="3000" b="1" i="1">
              <a:solidFill>
                <a:schemeClr val="accent2"/>
              </a:solidFill>
              <a:latin typeface="KZ Times New Roman" pitchFamily="18" charset="0"/>
            </a:endParaRPr>
          </a:p>
          <a:p>
            <a:pPr algn="just"/>
            <a:r>
              <a:rPr lang="ru-MO" altLang="ko-KR" sz="3000" b="1" i="1">
                <a:solidFill>
                  <a:schemeClr val="accent2"/>
                </a:solidFill>
                <a:latin typeface="KZ Times New Roman" pitchFamily="18" charset="0"/>
              </a:rPr>
              <a:t>4. Экранды тазалау үшін </a:t>
            </a:r>
            <a:r>
              <a:rPr lang="ru-MO" altLang="ko-KR" sz="3000" b="1" i="1">
                <a:solidFill>
                  <a:srgbClr val="BB25B0"/>
                </a:solidFill>
                <a:latin typeface="KZ Times New Roman" pitchFamily="18" charset="0"/>
              </a:rPr>
              <a:t>Сурет- тазалау</a:t>
            </a:r>
            <a:r>
              <a:rPr lang="ru-MO" altLang="ko-KR" sz="3000" b="1" i="1">
                <a:solidFill>
                  <a:schemeClr val="accent2"/>
                </a:solidFill>
                <a:latin typeface="KZ Times New Roman" pitchFamily="18" charset="0"/>
              </a:rPr>
              <a:t> командасын орындаймыз.</a:t>
            </a:r>
          </a:p>
          <a:p>
            <a:pPr algn="just"/>
            <a:r>
              <a:rPr lang="ru-MO" altLang="ko-KR" sz="3000" b="1" i="1">
                <a:solidFill>
                  <a:schemeClr val="accent2"/>
                </a:solidFill>
                <a:latin typeface="KZ Times New Roman" pitchFamily="18" charset="0"/>
              </a:rPr>
              <a:t>5. </a:t>
            </a:r>
            <a:r>
              <a:rPr lang="ru-RU" sz="2800" b="1" i="1">
                <a:solidFill>
                  <a:schemeClr val="accent2"/>
                </a:solidFill>
                <a:effectLst/>
                <a:latin typeface="Times New Roman" pitchFamily="18" charset="0"/>
              </a:rPr>
              <a:t>Сурет  үзіндісінің  көшірмесін  алмасу  буферіне</a:t>
            </a:r>
            <a:r>
              <a:rPr lang="ru-RU" sz="2800" b="1" i="1">
                <a:solidFill>
                  <a:srgbClr val="FFFFFF"/>
                </a:solidFill>
                <a:effectLst/>
              </a:rPr>
              <a:t>  </a:t>
            </a:r>
            <a:r>
              <a:rPr lang="ru-RU" sz="2800" b="1" i="1">
                <a:solidFill>
                  <a:schemeClr val="accent2"/>
                </a:solidFill>
                <a:effectLst/>
                <a:latin typeface="Times New Roman" pitchFamily="18" charset="0"/>
              </a:rPr>
              <a:t>көшіру  үшін</a:t>
            </a:r>
            <a:r>
              <a:rPr lang="ru-RU" sz="2800" b="1" i="1">
                <a:solidFill>
                  <a:srgbClr val="FFFFFF"/>
                </a:solidFill>
                <a:effectLst/>
              </a:rPr>
              <a:t> </a:t>
            </a:r>
            <a:r>
              <a:rPr lang="ru-RU" sz="2400" b="1" i="1">
                <a:solidFill>
                  <a:srgbClr val="BB25B0"/>
                </a:solidFill>
                <a:effectLst/>
                <a:latin typeface="Times New Roman" pitchFamily="18" charset="0"/>
              </a:rPr>
              <a:t>ТҮЗЕТУ- КӨШІРУ</a:t>
            </a:r>
            <a:r>
              <a:rPr lang="ru-RU" sz="2800" b="1" i="1">
                <a:solidFill>
                  <a:srgbClr val="BB25B0"/>
                </a:solidFill>
                <a:effectLst/>
                <a:latin typeface="Times New Roman" pitchFamily="18" charset="0"/>
              </a:rPr>
              <a:t> </a:t>
            </a:r>
            <a:r>
              <a:rPr lang="ru-RU" sz="2400" b="1" i="1">
                <a:solidFill>
                  <a:srgbClr val="BB25B0"/>
                </a:solidFill>
                <a:effectLst/>
                <a:latin typeface="Times New Roman" pitchFamily="18" charset="0"/>
              </a:rPr>
              <a:t>(ПРАВКА - КОПИРОВАТЬ</a:t>
            </a:r>
            <a:r>
              <a:rPr lang="ru-RU" sz="2400" b="1" i="1">
                <a:solidFill>
                  <a:schemeClr val="hlink"/>
                </a:solidFill>
                <a:effectLst/>
              </a:rPr>
              <a:t>)</a:t>
            </a:r>
            <a:r>
              <a:rPr lang="ru-RU" sz="2800" b="1" i="1">
                <a:solidFill>
                  <a:srgbClr val="FFFFFF"/>
                </a:solidFill>
                <a:effectLst/>
              </a:rPr>
              <a:t>  </a:t>
            </a:r>
            <a:r>
              <a:rPr lang="ru-RU" sz="2800" b="1" i="1">
                <a:solidFill>
                  <a:schemeClr val="accent2"/>
                </a:solidFill>
                <a:effectLst/>
                <a:latin typeface="Times New Roman" pitchFamily="18" charset="0"/>
              </a:rPr>
              <a:t>командасы орындаймыз.</a:t>
            </a:r>
          </a:p>
          <a:p>
            <a:endParaRPr lang="ru-RU" sz="2800" b="1" i="1">
              <a:solidFill>
                <a:schemeClr val="accent2"/>
              </a:solidFill>
              <a:effectLst/>
              <a:latin typeface="Times New Roman" pitchFamily="18" charset="0"/>
            </a:endParaRPr>
          </a:p>
          <a:p>
            <a:pPr algn="l" eaLnBrk="0" hangingPunct="0">
              <a:spcBef>
                <a:spcPct val="0"/>
              </a:spcBef>
              <a:buClrTx/>
              <a:buSzTx/>
            </a:pPr>
            <a:endParaRPr lang="en-US" altLang="ko-KR" sz="3000" b="1">
              <a:latin typeface="Times New Roman" pitchFamily="18" charset="0"/>
              <a:ea typeface="굴림" charset="-127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F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2" name="Rectangle 6"/>
          <p:cNvSpPr>
            <a:spLocks noChangeArrowheads="1"/>
          </p:cNvSpPr>
          <p:nvPr/>
        </p:nvSpPr>
        <p:spPr bwMode="auto">
          <a:xfrm rot="-971475">
            <a:off x="0" y="1557338"/>
            <a:ext cx="84582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4000" b="1">
              <a:latin typeface="Times New Roman" pitchFamily="18" charset="0"/>
            </a:endParaRPr>
          </a:p>
          <a:p>
            <a:pPr algn="ctr" eaLnBrk="0" hangingPunct="0"/>
            <a:r>
              <a:rPr lang="ru-RU" sz="4800" b="1">
                <a:solidFill>
                  <a:schemeClr val="accent2"/>
                </a:solidFill>
                <a:latin typeface="Times New Roman" pitchFamily="18" charset="0"/>
              </a:rPr>
              <a:t>Үйге  тапсырма:</a:t>
            </a:r>
          </a:p>
          <a:p>
            <a:pPr algn="ctr" eaLnBrk="0" hangingPunct="0"/>
            <a:r>
              <a:rPr lang="en-US" sz="4800" b="1">
                <a:solidFill>
                  <a:schemeClr val="accent2"/>
                </a:solidFill>
                <a:latin typeface="Times New Roman" pitchFamily="18" charset="0"/>
              </a:rPr>
              <a:t>Paint </a:t>
            </a:r>
            <a:r>
              <a:rPr lang="kk-KZ" sz="4800" b="1">
                <a:solidFill>
                  <a:schemeClr val="accent2"/>
                </a:solidFill>
                <a:latin typeface="Times New Roman" pitchFamily="18" charset="0"/>
              </a:rPr>
              <a:t> графикалық редакторы</a:t>
            </a:r>
            <a:endParaRPr lang="ru-RU" sz="4800" b="1">
              <a:solidFill>
                <a:schemeClr val="accent2"/>
              </a:solidFill>
              <a:latin typeface="Times New Roman" pitchFamily="18" charset="0"/>
            </a:endParaRPr>
          </a:p>
          <a:p>
            <a:pPr eaLnBrk="0" hangingPunct="0"/>
            <a:r>
              <a:rPr lang="kk-KZ" sz="4800" b="1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en-US" sz="4800" b="1">
                <a:solidFill>
                  <a:schemeClr val="accent2"/>
                </a:solidFill>
                <a:latin typeface="Times New Roman" pitchFamily="18" charset="0"/>
              </a:rPr>
              <a:t>Paint</a:t>
            </a:r>
            <a:r>
              <a:rPr lang="kk-KZ" sz="4800" b="1">
                <a:solidFill>
                  <a:schemeClr val="accent2"/>
                </a:solidFill>
                <a:latin typeface="Times New Roman" pitchFamily="18" charset="0"/>
              </a:rPr>
              <a:t> құралдарын жаттау.</a:t>
            </a:r>
            <a:endParaRPr lang="ru-RU" sz="4800" b="1">
              <a:solidFill>
                <a:schemeClr val="accent2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ru-RU" sz="3500" b="1">
                <a:latin typeface="Times New Roman" pitchFamily="18" charset="0"/>
              </a:rPr>
              <a:t>		</a:t>
            </a:r>
            <a:endParaRPr lang="ru-MO" sz="3500" b="1">
              <a:latin typeface="Times New Roman" pitchFamily="18" charset="0"/>
            </a:endParaRPr>
          </a:p>
          <a:p>
            <a:pPr eaLnBrk="0" hangingPunct="0"/>
            <a:r>
              <a:rPr lang="ru-MO" sz="3500" b="1">
                <a:latin typeface="Times New Roman" pitchFamily="18" charset="0"/>
              </a:rPr>
              <a:t>            </a:t>
            </a:r>
            <a:endParaRPr lang="ru-RU" sz="3500" b="1">
              <a:latin typeface="Times New Roman" pitchFamily="18" charset="0"/>
            </a:endParaRPr>
          </a:p>
        </p:txBody>
      </p:sp>
      <p:sp>
        <p:nvSpPr>
          <p:cNvPr id="116743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53400" y="6019800"/>
            <a:ext cx="990600" cy="838200"/>
          </a:xfrm>
          <a:prstGeom prst="notchedRightArrow">
            <a:avLst>
              <a:gd name="adj1" fmla="val 50000"/>
              <a:gd name="adj2" fmla="val 29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6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6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6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6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6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6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5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91400" y="5562600"/>
            <a:ext cx="1752600" cy="1295400"/>
          </a:xfrm>
          <a:prstGeom prst="notchedRightArrow">
            <a:avLst>
              <a:gd name="adj1" fmla="val 50000"/>
              <a:gd name="adj2" fmla="val 33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83976" name="WordArt 8"/>
          <p:cNvSpPr>
            <a:spLocks noChangeArrowheads="1" noChangeShapeType="1" noTextEdit="1"/>
          </p:cNvSpPr>
          <p:nvPr/>
        </p:nvSpPr>
        <p:spPr bwMode="auto">
          <a:xfrm>
            <a:off x="2819400" y="914400"/>
            <a:ext cx="2743200" cy="487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"/>
                <a:cs typeface="Arial"/>
              </a:rPr>
              <a:t>1</a:t>
            </a: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9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67600" y="5562600"/>
            <a:ext cx="1676400" cy="1179513"/>
          </a:xfrm>
          <a:prstGeom prst="notchedRightArrow">
            <a:avLst>
              <a:gd name="adj1" fmla="val 50000"/>
              <a:gd name="adj2" fmla="val 355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85000" name="WordArt 8"/>
          <p:cNvSpPr>
            <a:spLocks noChangeArrowheads="1" noChangeShapeType="1" noTextEdit="1"/>
          </p:cNvSpPr>
          <p:nvPr/>
        </p:nvSpPr>
        <p:spPr bwMode="auto">
          <a:xfrm>
            <a:off x="2819400" y="914400"/>
            <a:ext cx="2743200" cy="487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0</a:t>
            </a: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4436" name="Picture 4" descr="Это лишь изображение шаблона. Нажмите кнопку &quot;Загрузить&quot;, чтобы загрузить шаблон.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274438" name="Text Box 6"/>
          <p:cNvSpPr txBox="1">
            <a:spLocks noChangeArrowheads="1"/>
          </p:cNvSpPr>
          <p:nvPr/>
        </p:nvSpPr>
        <p:spPr bwMode="auto">
          <a:xfrm>
            <a:off x="250825" y="188913"/>
            <a:ext cx="8569325" cy="6962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b="1">
                <a:solidFill>
                  <a:srgbClr val="CD138B"/>
                </a:solidFill>
                <a:latin typeface="Times New Roman" pitchFamily="18" charset="0"/>
              </a:rPr>
              <a:t>                                                            Жаңа сабақ                                                                                                                              	</a:t>
            </a:r>
            <a:r>
              <a:rPr lang="en-US" b="1">
                <a:solidFill>
                  <a:srgbClr val="CD138B"/>
                </a:solidFill>
                <a:latin typeface="Times New Roman" pitchFamily="18" charset="0"/>
              </a:rPr>
              <a:t>Paint</a:t>
            </a:r>
            <a:r>
              <a:rPr lang="kk-KZ" b="1">
                <a:solidFill>
                  <a:srgbClr val="CD138B"/>
                </a:solidFill>
                <a:latin typeface="Times New Roman" pitchFamily="18" charset="0"/>
              </a:rPr>
              <a:t>  графикалық редакторы  бұл сурет салуға арналған редактор.Редактор мүмкіндіктері: сурет салуға, көшіруге, суретті сақтауға ашуға, көбейтуге, бұруға, созуға,суретке мәтін кірістіруге  және т.б.  әрекеттер орындауға болады. </a:t>
            </a:r>
            <a:r>
              <a:rPr lang="en-US" b="1">
                <a:solidFill>
                  <a:srgbClr val="CD138B"/>
                </a:solidFill>
                <a:latin typeface="Times New Roman" pitchFamily="18" charset="0"/>
              </a:rPr>
              <a:t>Paint</a:t>
            </a:r>
            <a:r>
              <a:rPr lang="kk-KZ" b="1">
                <a:solidFill>
                  <a:srgbClr val="CD138B"/>
                </a:solidFill>
                <a:latin typeface="Times New Roman" pitchFamily="18" charset="0"/>
              </a:rPr>
              <a:t>  графикалық редакторы 16 құрал қолданылады.   </a:t>
            </a:r>
          </a:p>
          <a:p>
            <a:pPr>
              <a:spcBef>
                <a:spcPct val="50000"/>
              </a:spcBef>
            </a:pPr>
            <a:r>
              <a:rPr lang="kk-KZ" b="1">
                <a:solidFill>
                  <a:srgbClr val="CD138B"/>
                </a:solidFill>
                <a:latin typeface="Times New Roman" pitchFamily="18" charset="0"/>
              </a:rPr>
              <a:t>                             	</a:t>
            </a:r>
            <a:r>
              <a:rPr lang="en-US" b="1">
                <a:solidFill>
                  <a:srgbClr val="CD138B"/>
                </a:solidFill>
                <a:latin typeface="Times New Roman" pitchFamily="18" charset="0"/>
              </a:rPr>
              <a:t>Paint</a:t>
            </a:r>
            <a:r>
              <a:rPr lang="kk-KZ" b="1">
                <a:solidFill>
                  <a:srgbClr val="CD138B"/>
                </a:solidFill>
                <a:latin typeface="Times New Roman" pitchFamily="18" charset="0"/>
              </a:rPr>
              <a:t>  графикалық редакторын іске қосу тәсілі:</a:t>
            </a:r>
          </a:p>
          <a:p>
            <a:pPr algn="ctr">
              <a:spcBef>
                <a:spcPct val="50000"/>
              </a:spcBef>
            </a:pPr>
            <a:r>
              <a:rPr lang="kk-KZ" b="1" u="sng">
                <a:solidFill>
                  <a:srgbClr val="CD138B"/>
                </a:solidFill>
                <a:latin typeface="Times New Roman" pitchFamily="18" charset="0"/>
              </a:rPr>
              <a:t>Пуск – Программы – Стандартные – </a:t>
            </a:r>
            <a:r>
              <a:rPr lang="en-US" b="1" u="sng">
                <a:solidFill>
                  <a:srgbClr val="CD138B"/>
                </a:solidFill>
                <a:latin typeface="Times New Roman" pitchFamily="18" charset="0"/>
              </a:rPr>
              <a:t>Paint</a:t>
            </a:r>
            <a:r>
              <a:rPr lang="kk-KZ" b="1" u="sng">
                <a:solidFill>
                  <a:srgbClr val="CD138B"/>
                </a:solidFill>
                <a:latin typeface="Times New Roman" pitchFamily="18" charset="0"/>
              </a:rPr>
              <a:t> . </a:t>
            </a:r>
          </a:p>
          <a:p>
            <a:pPr algn="ctr">
              <a:spcBef>
                <a:spcPct val="50000"/>
              </a:spcBef>
            </a:pPr>
            <a:r>
              <a:rPr lang="kk-KZ" b="1">
                <a:solidFill>
                  <a:srgbClr val="CD138B"/>
                </a:solidFill>
                <a:latin typeface="Times New Roman" pitchFamily="18" charset="0"/>
              </a:rPr>
              <a:t>Бұл тізбекті орындаған соң экранда </a:t>
            </a:r>
            <a:r>
              <a:rPr lang="en-US" b="1">
                <a:solidFill>
                  <a:srgbClr val="CD138B"/>
                </a:solidFill>
                <a:latin typeface="Times New Roman" pitchFamily="18" charset="0"/>
              </a:rPr>
              <a:t>Paint</a:t>
            </a:r>
            <a:r>
              <a:rPr lang="kk-KZ" b="1">
                <a:solidFill>
                  <a:srgbClr val="CD138B"/>
                </a:solidFill>
                <a:latin typeface="Times New Roman" pitchFamily="18" charset="0"/>
              </a:rPr>
              <a:t>  графикалық редакторының терезесі пайда болады.                                                                                                                                               </a:t>
            </a:r>
            <a:r>
              <a:rPr lang="kk-KZ" b="1" u="sng">
                <a:solidFill>
                  <a:srgbClr val="CD138B"/>
                </a:solidFill>
                <a:latin typeface="Times New Roman" pitchFamily="18" charset="0"/>
              </a:rPr>
              <a:t>Дәптермен жұмыс.</a:t>
            </a:r>
            <a:r>
              <a:rPr lang="kk-KZ" b="1">
                <a:solidFill>
                  <a:srgbClr val="CD138B"/>
                </a:solidFill>
                <a:latin typeface="Times New Roman" pitchFamily="18" charset="0"/>
              </a:rPr>
              <a:t>                                                                                                              </a:t>
            </a:r>
            <a:r>
              <a:rPr lang="kk-KZ" b="1" u="sng">
                <a:solidFill>
                  <a:srgbClr val="CD138B"/>
                </a:solidFill>
                <a:latin typeface="Times New Roman" pitchFamily="18" charset="0"/>
              </a:rPr>
              <a:t>Терезе элементтері:</a:t>
            </a:r>
            <a:r>
              <a:rPr lang="kk-KZ" b="1">
                <a:solidFill>
                  <a:srgbClr val="CD138B"/>
                </a:solidFill>
                <a:latin typeface="Times New Roman" pitchFamily="18" charset="0"/>
              </a:rPr>
              <a:t> Тақырып жолы, меню жолы, құрал – саймандар тақтасы, түстер палитрасы, жұмыс алаңы.</a:t>
            </a:r>
          </a:p>
          <a:p>
            <a:pPr>
              <a:spcBef>
                <a:spcPct val="50000"/>
              </a:spcBef>
            </a:pPr>
            <a:r>
              <a:rPr lang="kk-KZ" b="1">
                <a:solidFill>
                  <a:srgbClr val="CD138B"/>
                </a:solidFill>
                <a:latin typeface="Times New Roman" pitchFamily="18" charset="0"/>
              </a:rPr>
              <a:t>     </a:t>
            </a:r>
            <a:r>
              <a:rPr lang="kk-KZ" b="1" u="sng">
                <a:solidFill>
                  <a:srgbClr val="CD138B"/>
                </a:solidFill>
                <a:latin typeface="Times New Roman" pitchFamily="18" charset="0"/>
              </a:rPr>
              <a:t>Сурет салу 5 кезеңнен тұрады.</a:t>
            </a:r>
            <a:r>
              <a:rPr lang="kk-KZ" b="1">
                <a:solidFill>
                  <a:srgbClr val="CD138B"/>
                </a:solidFill>
                <a:latin typeface="Times New Roman" pitchFamily="18" charset="0"/>
              </a:rPr>
              <a:t>                                                                                                                   1. Құрал таңдау.                                                                                                                       2. Кисть түрін және типін таңдау                                                                                      3. Кескін түсін таңдау                                                                                                      4.Фон түсін таңдау                                                                                                               5. Сурет салу.                                                                                                                       </a:t>
            </a:r>
            <a:r>
              <a:rPr lang="kk-KZ" b="1" u="sng">
                <a:solidFill>
                  <a:srgbClr val="CD138B"/>
                </a:solidFill>
                <a:latin typeface="Times New Roman" pitchFamily="18" charset="0"/>
              </a:rPr>
              <a:t>Суретті сақтау:</a:t>
            </a:r>
            <a:r>
              <a:rPr lang="kk-KZ" b="1">
                <a:solidFill>
                  <a:srgbClr val="CD138B"/>
                </a:solidFill>
                <a:latin typeface="Times New Roman" pitchFamily="18" charset="0"/>
              </a:rPr>
              <a:t> бірінші рет сақтау үшін Файл – Сохранить как командасын   орындаймыз.        </a:t>
            </a:r>
            <a:r>
              <a:rPr lang="kk-KZ" b="1" u="sng">
                <a:solidFill>
                  <a:srgbClr val="CD138B"/>
                </a:solidFill>
                <a:latin typeface="Times New Roman" pitchFamily="18" charset="0"/>
              </a:rPr>
              <a:t>Суретті ашу:</a:t>
            </a:r>
            <a:r>
              <a:rPr lang="kk-KZ" b="1">
                <a:solidFill>
                  <a:srgbClr val="CD138B"/>
                </a:solidFill>
                <a:latin typeface="Times New Roman" pitchFamily="18" charset="0"/>
              </a:rPr>
              <a:t> Файл – Открыть</a:t>
            </a:r>
          </a:p>
          <a:p>
            <a:pPr>
              <a:spcBef>
                <a:spcPct val="50000"/>
              </a:spcBef>
            </a:pPr>
            <a:r>
              <a:rPr lang="kk-KZ" b="1">
                <a:solidFill>
                  <a:srgbClr val="CD138B"/>
                </a:solidFill>
                <a:latin typeface="Times New Roman" pitchFamily="18" charset="0"/>
              </a:rPr>
              <a:t>                               </a:t>
            </a:r>
            <a:r>
              <a:rPr lang="kk-KZ" b="1" u="sng">
                <a:solidFill>
                  <a:srgbClr val="CD138B"/>
                </a:solidFill>
                <a:latin typeface="Times New Roman" pitchFamily="18" charset="0"/>
              </a:rPr>
              <a:t>Экранды тазалау:</a:t>
            </a:r>
            <a:r>
              <a:rPr lang="kk-KZ" b="1">
                <a:solidFill>
                  <a:srgbClr val="CD138B"/>
                </a:solidFill>
                <a:latin typeface="Times New Roman" pitchFamily="18" charset="0"/>
              </a:rPr>
              <a:t> Рисунок – Очистить командасын орындау</a:t>
            </a:r>
            <a:r>
              <a:rPr lang="kk-KZ" b="1">
                <a:solidFill>
                  <a:srgbClr val="663300"/>
                </a:solidFill>
                <a:latin typeface="Times New Roman" pitchFamily="18" charset="0"/>
              </a:rPr>
              <a:t>                                                                                                                  </a:t>
            </a:r>
          </a:p>
          <a:p>
            <a:pPr>
              <a:spcBef>
                <a:spcPct val="50000"/>
              </a:spcBef>
            </a:pPr>
            <a:endParaRPr lang="ru-RU" b="1">
              <a:solidFill>
                <a:srgbClr val="66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91400" y="5562600"/>
            <a:ext cx="1752600" cy="1295400"/>
          </a:xfrm>
          <a:prstGeom prst="notchedRightArrow">
            <a:avLst>
              <a:gd name="adj1" fmla="val 50000"/>
              <a:gd name="adj2" fmla="val 33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86024" name="WordArt 8"/>
          <p:cNvSpPr>
            <a:spLocks noChangeArrowheads="1" noChangeShapeType="1" noTextEdit="1"/>
          </p:cNvSpPr>
          <p:nvPr/>
        </p:nvSpPr>
        <p:spPr bwMode="auto">
          <a:xfrm>
            <a:off x="2819400" y="914400"/>
            <a:ext cx="2743200" cy="487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1</a:t>
            </a: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7" name="AutoShape 103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67600" y="5562600"/>
            <a:ext cx="1676400" cy="1295400"/>
          </a:xfrm>
          <a:prstGeom prst="notchedRightArrow">
            <a:avLst>
              <a:gd name="adj1" fmla="val 50000"/>
              <a:gd name="adj2" fmla="val 32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87048" name="WordArt 1032"/>
          <p:cNvSpPr>
            <a:spLocks noChangeArrowheads="1" noChangeShapeType="1" noTextEdit="1"/>
          </p:cNvSpPr>
          <p:nvPr/>
        </p:nvSpPr>
        <p:spPr bwMode="auto">
          <a:xfrm>
            <a:off x="2819400" y="914400"/>
            <a:ext cx="2743200" cy="487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0</a:t>
            </a: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91400" y="5562600"/>
            <a:ext cx="1752600" cy="1295400"/>
          </a:xfrm>
          <a:prstGeom prst="notchedRightArrow">
            <a:avLst>
              <a:gd name="adj1" fmla="val 50000"/>
              <a:gd name="adj2" fmla="val 33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29706" name="WordArt 10"/>
          <p:cNvSpPr>
            <a:spLocks noChangeArrowheads="1" noChangeShapeType="1" noTextEdit="1"/>
          </p:cNvSpPr>
          <p:nvPr/>
        </p:nvSpPr>
        <p:spPr bwMode="auto">
          <a:xfrm>
            <a:off x="2819400" y="914400"/>
            <a:ext cx="2743200" cy="487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1</a:t>
            </a: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67600" y="5562600"/>
            <a:ext cx="1676400" cy="1295400"/>
          </a:xfrm>
          <a:prstGeom prst="notchedRightArrow">
            <a:avLst>
              <a:gd name="adj1" fmla="val 50000"/>
              <a:gd name="adj2" fmla="val 32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30729" name="WordArt 9"/>
          <p:cNvSpPr>
            <a:spLocks noChangeArrowheads="1" noChangeShapeType="1" noTextEdit="1"/>
          </p:cNvSpPr>
          <p:nvPr/>
        </p:nvSpPr>
        <p:spPr bwMode="auto">
          <a:xfrm>
            <a:off x="2819400" y="914400"/>
            <a:ext cx="2743200" cy="487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0</a:t>
            </a: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91400" y="5562600"/>
            <a:ext cx="1752600" cy="1295400"/>
          </a:xfrm>
          <a:prstGeom prst="notchedRightArrow">
            <a:avLst>
              <a:gd name="adj1" fmla="val 50000"/>
              <a:gd name="adj2" fmla="val 33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31754" name="WordArt 10"/>
          <p:cNvSpPr>
            <a:spLocks noChangeArrowheads="1" noChangeShapeType="1" noTextEdit="1"/>
          </p:cNvSpPr>
          <p:nvPr/>
        </p:nvSpPr>
        <p:spPr bwMode="auto">
          <a:xfrm>
            <a:off x="2819400" y="914400"/>
            <a:ext cx="2743200" cy="487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1</a:t>
            </a: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7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67600" y="5562600"/>
            <a:ext cx="1676400" cy="1295400"/>
          </a:xfrm>
          <a:prstGeom prst="notchedRightArrow">
            <a:avLst>
              <a:gd name="adj1" fmla="val 50000"/>
              <a:gd name="adj2" fmla="val 32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32778" name="WordArt 10"/>
          <p:cNvSpPr>
            <a:spLocks noChangeArrowheads="1" noChangeShapeType="1" noTextEdit="1"/>
          </p:cNvSpPr>
          <p:nvPr/>
        </p:nvSpPr>
        <p:spPr bwMode="auto">
          <a:xfrm>
            <a:off x="2819400" y="914400"/>
            <a:ext cx="2743200" cy="487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0</a:t>
            </a: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91400" y="5562600"/>
            <a:ext cx="1752600" cy="1295400"/>
          </a:xfrm>
          <a:prstGeom prst="notchedRightArrow">
            <a:avLst>
              <a:gd name="adj1" fmla="val 50000"/>
              <a:gd name="adj2" fmla="val 33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33802" name="WordArt 10"/>
          <p:cNvSpPr>
            <a:spLocks noChangeArrowheads="1" noChangeShapeType="1" noTextEdit="1"/>
          </p:cNvSpPr>
          <p:nvPr/>
        </p:nvSpPr>
        <p:spPr bwMode="auto">
          <a:xfrm>
            <a:off x="2819400" y="914400"/>
            <a:ext cx="2743200" cy="487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1</a:t>
            </a: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5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67600" y="5562600"/>
            <a:ext cx="1676400" cy="1295400"/>
          </a:xfrm>
          <a:prstGeom prst="notchedRightArrow">
            <a:avLst>
              <a:gd name="adj1" fmla="val 50000"/>
              <a:gd name="adj2" fmla="val 32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34826" name="WordArt 10"/>
          <p:cNvSpPr>
            <a:spLocks noChangeArrowheads="1" noChangeShapeType="1" noTextEdit="1"/>
          </p:cNvSpPr>
          <p:nvPr/>
        </p:nvSpPr>
        <p:spPr bwMode="auto">
          <a:xfrm>
            <a:off x="2819400" y="914400"/>
            <a:ext cx="2743200" cy="487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0</a:t>
            </a: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91400" y="5562600"/>
            <a:ext cx="1752600" cy="1295400"/>
          </a:xfrm>
          <a:prstGeom prst="notchedRightArrow">
            <a:avLst>
              <a:gd name="adj1" fmla="val 50000"/>
              <a:gd name="adj2" fmla="val 33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35850" name="WordArt 10"/>
          <p:cNvSpPr>
            <a:spLocks noChangeArrowheads="1" noChangeShapeType="1" noTextEdit="1"/>
          </p:cNvSpPr>
          <p:nvPr/>
        </p:nvSpPr>
        <p:spPr bwMode="auto">
          <a:xfrm>
            <a:off x="2819400" y="914400"/>
            <a:ext cx="2743200" cy="487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1</a:t>
            </a: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67600" y="5562600"/>
            <a:ext cx="1676400" cy="1295400"/>
          </a:xfrm>
          <a:prstGeom prst="notchedRightArrow">
            <a:avLst>
              <a:gd name="adj1" fmla="val 50000"/>
              <a:gd name="adj2" fmla="val 32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36874" name="WordArt 10"/>
          <p:cNvSpPr>
            <a:spLocks noChangeArrowheads="1" noChangeShapeType="1" noTextEdit="1"/>
          </p:cNvSpPr>
          <p:nvPr/>
        </p:nvSpPr>
        <p:spPr bwMode="auto">
          <a:xfrm>
            <a:off x="2819400" y="914400"/>
            <a:ext cx="2743200" cy="487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0</a:t>
            </a: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7747" name="Picture 3" descr="Это лишь изображение шаблона. Нажмите кнопку &quot;Загрузить&quot;, чтобы загрузить шаблон.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04825" y="290513"/>
            <a:ext cx="21590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kk-KZ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 Тақырып жолы</a:t>
            </a:r>
            <a:endParaRPr lang="ru-RU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1188" y="620713"/>
            <a:ext cx="79200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55650" y="1557338"/>
            <a:ext cx="7848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763" name="Rectangle 5"/>
          <p:cNvSpPr>
            <a:spLocks noChangeArrowheads="1"/>
          </p:cNvSpPr>
          <p:nvPr/>
        </p:nvSpPr>
        <p:spPr bwMode="auto">
          <a:xfrm>
            <a:off x="539750" y="1125538"/>
            <a:ext cx="5256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b="1">
                <a:solidFill>
                  <a:srgbClr val="CC0000"/>
                </a:solidFill>
                <a:latin typeface="Arial" charset="0"/>
                <a:cs typeface="Arial" charset="0"/>
              </a:rPr>
              <a:t>2. Меню қатары немесе мәзір жолағы</a:t>
            </a:r>
            <a:endParaRPr lang="ru-RU" b="1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987675" y="2133600"/>
            <a:ext cx="27352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348038" y="3860800"/>
            <a:ext cx="38163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348038" y="5013325"/>
            <a:ext cx="42497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435600" y="5589588"/>
            <a:ext cx="2519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kk-KZ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6. Құралдар тақтасы</a:t>
            </a:r>
            <a:endParaRPr lang="ru-RU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8172450" y="2997200"/>
            <a:ext cx="5048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0825" y="2205038"/>
            <a:ext cx="25923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kk-KZ" sz="2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3. Сурет салу алаңы</a:t>
            </a:r>
            <a:endParaRPr lang="ru-RU" sz="20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68313" y="3573463"/>
            <a:ext cx="28082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kk-KZ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4. Түстер палитрасы</a:t>
            </a:r>
            <a:endParaRPr lang="ru-RU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71550" y="4724400"/>
            <a:ext cx="20891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kk-KZ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5. Сырғытпа</a:t>
            </a:r>
            <a:endParaRPr lang="ru-RU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5122" grpId="0"/>
      <p:bldP spid="6146" grpId="0"/>
      <p:bldP spid="7170" grpId="0"/>
      <p:bldP spid="819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91400" y="5562600"/>
            <a:ext cx="1752600" cy="1295400"/>
          </a:xfrm>
          <a:prstGeom prst="notchedRightArrow">
            <a:avLst>
              <a:gd name="adj1" fmla="val 50000"/>
              <a:gd name="adj2" fmla="val 33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37898" name="WordArt 10"/>
          <p:cNvSpPr>
            <a:spLocks noChangeArrowheads="1" noChangeShapeType="1" noTextEdit="1"/>
          </p:cNvSpPr>
          <p:nvPr/>
        </p:nvSpPr>
        <p:spPr bwMode="auto">
          <a:xfrm>
            <a:off x="2819400" y="914400"/>
            <a:ext cx="2743200" cy="487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1</a:t>
            </a: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1" name="AutoShape 10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67600" y="5562600"/>
            <a:ext cx="1676400" cy="1295400"/>
          </a:xfrm>
          <a:prstGeom prst="notchedRightArrow">
            <a:avLst>
              <a:gd name="adj1" fmla="val 50000"/>
              <a:gd name="adj2" fmla="val 32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38924" name="WordArt 1036"/>
          <p:cNvSpPr>
            <a:spLocks noChangeArrowheads="1" noChangeShapeType="1" noTextEdit="1"/>
          </p:cNvSpPr>
          <p:nvPr/>
        </p:nvSpPr>
        <p:spPr bwMode="auto">
          <a:xfrm>
            <a:off x="4217988" y="2119313"/>
            <a:ext cx="1912937" cy="31289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3139"/>
              </a:avLst>
            </a:prstTxWarp>
          </a:bodyPr>
          <a:lstStyle/>
          <a:p>
            <a:pPr algn="ctr"/>
            <a:r>
              <a:rPr lang="ru-RU" sz="9600" b="1" kern="1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"/>
                <a:cs typeface="Arial"/>
              </a:rPr>
              <a:t>1</a:t>
            </a: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50000">
              <a:srgbClr val="FFFFFF"/>
            </a:gs>
            <a:gs pos="100000">
              <a:srgbClr val="00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67625" y="5805488"/>
            <a:ext cx="1476375" cy="1052512"/>
          </a:xfrm>
          <a:prstGeom prst="notchedRightArrow">
            <a:avLst>
              <a:gd name="adj1" fmla="val 50000"/>
              <a:gd name="adj2" fmla="val 350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33400" y="5334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algn="ctr" eaLnBrk="0" hangingPunct="0"/>
            <a:r>
              <a:rPr lang="en-US" altLang="ko-KR" sz="6000" b="1">
                <a:solidFill>
                  <a:srgbClr val="FF00FF"/>
                </a:solidFill>
                <a:latin typeface="KZ Times New Roman" pitchFamily="18" charset="0"/>
                <a:ea typeface="굴림" charset="-127"/>
              </a:rPr>
              <a:t>Жарайсыз,</a:t>
            </a:r>
          </a:p>
          <a:p>
            <a:pPr algn="ctr" eaLnBrk="0" hangingPunct="0"/>
            <a:r>
              <a:rPr lang="en-US" altLang="ko-KR" sz="6000" b="1">
                <a:solidFill>
                  <a:srgbClr val="FF00FF"/>
                </a:solidFill>
                <a:latin typeface="KZ Times New Roman" pitchFamily="18" charset="0"/>
                <a:ea typeface="굴림" charset="-127"/>
              </a:rPr>
              <a:t>жауабыңыз  дұрыс</a:t>
            </a:r>
            <a:endParaRPr lang="ru-RU" sz="4000" b="1">
              <a:solidFill>
                <a:srgbClr val="FF00FF"/>
              </a:solidFill>
              <a:latin typeface="Times New Roman" pitchFamily="18" charset="0"/>
            </a:endParaRPr>
          </a:p>
          <a:p>
            <a:pPr eaLnBrk="0" hangingPunct="0"/>
            <a:endParaRPr lang="ru-RU" sz="2800">
              <a:solidFill>
                <a:srgbClr val="FF00FF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47FF"/>
            </a:gs>
            <a:gs pos="100000">
              <a:srgbClr val="1B0BE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5805488"/>
            <a:ext cx="1403350" cy="1052512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  <a:noFill/>
          <a:ln/>
        </p:spPr>
        <p:txBody>
          <a:bodyPr/>
          <a:lstStyle/>
          <a:p>
            <a:endParaRPr lang="en-US" altLang="ko-KR" sz="4000" b="1">
              <a:ea typeface="굴림" charset="-127"/>
            </a:endParaRPr>
          </a:p>
          <a:p>
            <a:endParaRPr lang="en-US" altLang="ko-KR" sz="4000" b="1">
              <a:ea typeface="굴림" charset="-127"/>
            </a:endParaRPr>
          </a:p>
          <a:p>
            <a:r>
              <a:rPr lang="en-US" altLang="ko-KR" sz="6000" b="1" i="1">
                <a:latin typeface="KZ Times New Roman" pitchFamily="18" charset="0"/>
                <a:ea typeface="굴림" charset="-127"/>
              </a:rPr>
              <a:t>Қателестіңіз ,</a:t>
            </a:r>
          </a:p>
          <a:p>
            <a:r>
              <a:rPr lang="en-US" altLang="ko-KR" sz="6000" b="1" i="1">
                <a:latin typeface="KZ Times New Roman" pitchFamily="18" charset="0"/>
                <a:ea typeface="굴림" charset="-127"/>
              </a:rPr>
              <a:t>жауап дұрыс емес</a:t>
            </a:r>
            <a:endParaRPr lang="ru-RU" sz="4000" b="1" i="1">
              <a:latin typeface="KZ Times New Roman" pitchFamily="18" charset="0"/>
            </a:endParaRPr>
          </a:p>
          <a:p>
            <a:endParaRPr lang="ru-RU" sz="2800" i="1">
              <a:latin typeface="KZ 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FF"/>
            </a:gs>
            <a:gs pos="50000">
              <a:srgbClr val="1B0BEF"/>
            </a:gs>
            <a:gs pos="100000">
              <a:srgbClr val="FF00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5805488"/>
            <a:ext cx="1403350" cy="1052512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533400" y="5334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algn="ctr" eaLnBrk="0" hangingPunct="0"/>
            <a:r>
              <a:rPr lang="en-US" altLang="ko-KR" sz="6000" b="1">
                <a:solidFill>
                  <a:srgbClr val="FF00FF"/>
                </a:solidFill>
                <a:latin typeface="KZ Times New Roman" pitchFamily="18" charset="0"/>
                <a:ea typeface="굴림" charset="-127"/>
              </a:rPr>
              <a:t>Жарайсыз,</a:t>
            </a:r>
          </a:p>
          <a:p>
            <a:pPr algn="ctr" eaLnBrk="0" hangingPunct="0"/>
            <a:r>
              <a:rPr lang="en-US" altLang="ko-KR" sz="6000" b="1">
                <a:solidFill>
                  <a:srgbClr val="FF00FF"/>
                </a:solidFill>
                <a:latin typeface="KZ Times New Roman" pitchFamily="18" charset="0"/>
                <a:ea typeface="굴림" charset="-127"/>
              </a:rPr>
              <a:t>жауабыңыз  дұрыс</a:t>
            </a:r>
            <a:endParaRPr lang="ru-RU" sz="4000" b="1">
              <a:solidFill>
                <a:srgbClr val="FF00FF"/>
              </a:solidFill>
              <a:latin typeface="Times New Roman" pitchFamily="18" charset="0"/>
            </a:endParaRPr>
          </a:p>
          <a:p>
            <a:pPr eaLnBrk="0" hangingPunct="0"/>
            <a:endParaRPr lang="ru-RU" sz="2800">
              <a:solidFill>
                <a:srgbClr val="FF00FF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50000">
              <a:srgbClr val="00FFFF"/>
            </a:gs>
            <a:gs pos="100000">
              <a:schemeClr val="tx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5805488"/>
            <a:ext cx="1403350" cy="1052512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  <a:noFill/>
          <a:ln/>
        </p:spPr>
        <p:txBody>
          <a:bodyPr/>
          <a:lstStyle/>
          <a:p>
            <a:endParaRPr lang="en-US" altLang="ko-KR" sz="4000" b="1">
              <a:ea typeface="굴림" charset="-127"/>
            </a:endParaRPr>
          </a:p>
          <a:p>
            <a:endParaRPr lang="en-US" altLang="ko-KR" sz="4000" b="1">
              <a:ea typeface="굴림" charset="-127"/>
            </a:endParaRPr>
          </a:p>
          <a:p>
            <a:r>
              <a:rPr lang="en-US" altLang="ko-KR" sz="6000" b="1" i="1">
                <a:latin typeface="KZ Times New Roman" pitchFamily="18" charset="0"/>
                <a:ea typeface="굴림" charset="-127"/>
              </a:rPr>
              <a:t>Қателестіңіз ,</a:t>
            </a:r>
          </a:p>
          <a:p>
            <a:r>
              <a:rPr lang="en-US" altLang="ko-KR" sz="6000" b="1" i="1">
                <a:latin typeface="KZ Times New Roman" pitchFamily="18" charset="0"/>
                <a:ea typeface="굴림" charset="-127"/>
              </a:rPr>
              <a:t>жауап дұрыс емес</a:t>
            </a:r>
            <a:endParaRPr lang="ru-RU" sz="4000" b="1" i="1">
              <a:latin typeface="KZ Times New Roman" pitchFamily="18" charset="0"/>
            </a:endParaRPr>
          </a:p>
          <a:p>
            <a:endParaRPr lang="ru-RU" sz="2800" i="1">
              <a:latin typeface="KZ 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47FF"/>
            </a:gs>
            <a:gs pos="100000">
              <a:srgbClr val="1B0BE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5805488"/>
            <a:ext cx="1403350" cy="1052512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533400" y="5334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algn="ctr" eaLnBrk="0" hangingPunct="0"/>
            <a:r>
              <a:rPr lang="en-US" altLang="ko-KR" sz="6000" b="1">
                <a:solidFill>
                  <a:srgbClr val="FF00FF"/>
                </a:solidFill>
                <a:latin typeface="KZ Times New Roman" pitchFamily="18" charset="0"/>
                <a:ea typeface="굴림" charset="-127"/>
              </a:rPr>
              <a:t>Жарайсыз,</a:t>
            </a:r>
          </a:p>
          <a:p>
            <a:pPr algn="ctr" eaLnBrk="0" hangingPunct="0"/>
            <a:r>
              <a:rPr lang="en-US" altLang="ko-KR" sz="6000" b="1">
                <a:solidFill>
                  <a:srgbClr val="FF00FF"/>
                </a:solidFill>
                <a:latin typeface="KZ Times New Roman" pitchFamily="18" charset="0"/>
                <a:ea typeface="굴림" charset="-127"/>
              </a:rPr>
              <a:t>жауабыңыз  дұрыс</a:t>
            </a:r>
            <a:endParaRPr lang="ru-RU" sz="4000" b="1">
              <a:solidFill>
                <a:srgbClr val="FF00FF"/>
              </a:solidFill>
              <a:latin typeface="Times New Roman" pitchFamily="18" charset="0"/>
            </a:endParaRPr>
          </a:p>
          <a:p>
            <a:pPr eaLnBrk="0" hangingPunct="0"/>
            <a:endParaRPr lang="ru-RU" sz="2800">
              <a:solidFill>
                <a:schemeClr val="accent1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rgbClr val="FF47FF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5805488"/>
            <a:ext cx="1403350" cy="1052512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  <a:noFill/>
          <a:ln/>
        </p:spPr>
        <p:txBody>
          <a:bodyPr/>
          <a:lstStyle/>
          <a:p>
            <a:endParaRPr lang="en-US" altLang="ko-KR" sz="4000" b="1">
              <a:ea typeface="굴림" charset="-127"/>
            </a:endParaRPr>
          </a:p>
          <a:p>
            <a:endParaRPr lang="en-US" altLang="ko-KR" sz="4000" b="1">
              <a:ea typeface="굴림" charset="-127"/>
            </a:endParaRPr>
          </a:p>
          <a:p>
            <a:r>
              <a:rPr lang="en-US" altLang="ko-KR" sz="6000" b="1" i="1">
                <a:latin typeface="KZ Times New Roman" pitchFamily="18" charset="0"/>
                <a:ea typeface="굴림" charset="-127"/>
              </a:rPr>
              <a:t>Қателестіңіз ,</a:t>
            </a:r>
          </a:p>
          <a:p>
            <a:r>
              <a:rPr lang="en-US" altLang="ko-KR" sz="6000" b="1" i="1">
                <a:latin typeface="KZ Times New Roman" pitchFamily="18" charset="0"/>
                <a:ea typeface="굴림" charset="-127"/>
              </a:rPr>
              <a:t>жауап дұрыс емес</a:t>
            </a:r>
            <a:endParaRPr lang="ru-RU" sz="4000" b="1" i="1">
              <a:latin typeface="KZ Times New Roman" pitchFamily="18" charset="0"/>
            </a:endParaRPr>
          </a:p>
          <a:p>
            <a:endParaRPr lang="ru-RU" sz="2800" i="1">
              <a:latin typeface="KZ 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12088" y="5805488"/>
            <a:ext cx="1331912" cy="1052512"/>
          </a:xfrm>
          <a:prstGeom prst="notchedRightArrow">
            <a:avLst>
              <a:gd name="adj1" fmla="val 50000"/>
              <a:gd name="adj2" fmla="val 316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533400" y="5334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algn="ctr" eaLnBrk="0" hangingPunct="0"/>
            <a:r>
              <a:rPr lang="en-US" altLang="ko-KR" sz="6000" b="1">
                <a:solidFill>
                  <a:srgbClr val="FF00FF"/>
                </a:solidFill>
                <a:latin typeface="KZ Times New Roman" pitchFamily="18" charset="0"/>
                <a:ea typeface="굴림" charset="-127"/>
              </a:rPr>
              <a:t>Жарайсыз,</a:t>
            </a:r>
          </a:p>
          <a:p>
            <a:pPr algn="ctr" eaLnBrk="0" hangingPunct="0"/>
            <a:r>
              <a:rPr lang="en-US" altLang="ko-KR" sz="6000" b="1">
                <a:solidFill>
                  <a:srgbClr val="FF00FF"/>
                </a:solidFill>
                <a:latin typeface="KZ Times New Roman" pitchFamily="18" charset="0"/>
                <a:ea typeface="굴림" charset="-127"/>
              </a:rPr>
              <a:t>жауабыңыз  дұрыс</a:t>
            </a:r>
            <a:endParaRPr lang="ru-RU" sz="4000" b="1">
              <a:solidFill>
                <a:srgbClr val="FF00FF"/>
              </a:solidFill>
              <a:latin typeface="Times New Roman" pitchFamily="18" charset="0"/>
            </a:endParaRPr>
          </a:p>
          <a:p>
            <a:pPr eaLnBrk="0" hangingPunct="0"/>
            <a:endParaRPr lang="ru-RU" sz="2800">
              <a:solidFill>
                <a:srgbClr val="FF00FF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47FF"/>
            </a:gs>
            <a:gs pos="100000">
              <a:srgbClr val="1B0BE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5734050"/>
            <a:ext cx="1403350" cy="1123950"/>
          </a:xfrm>
          <a:prstGeom prst="notchedRightArrow">
            <a:avLst>
              <a:gd name="adj1" fmla="val 50000"/>
              <a:gd name="adj2" fmla="val 312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  <a:noFill/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 altLang="ko-KR" sz="4000" b="1">
              <a:ea typeface="굴림" charset="-127"/>
            </a:endParaRPr>
          </a:p>
          <a:p>
            <a:endParaRPr lang="en-US" altLang="ko-KR" sz="4000" b="1">
              <a:ea typeface="굴림" charset="-127"/>
            </a:endParaRPr>
          </a:p>
          <a:p>
            <a:r>
              <a:rPr lang="en-US" altLang="ko-KR" sz="6000" b="1" i="1">
                <a:latin typeface="KZ Times New Roman" pitchFamily="18" charset="0"/>
                <a:ea typeface="굴림" charset="-127"/>
              </a:rPr>
              <a:t>Қателестіңіз ,</a:t>
            </a:r>
          </a:p>
          <a:p>
            <a:r>
              <a:rPr lang="en-US" altLang="ko-KR" sz="6000" b="1" i="1">
                <a:latin typeface="KZ Times New Roman" pitchFamily="18" charset="0"/>
                <a:ea typeface="굴림" charset="-127"/>
              </a:rPr>
              <a:t>жауап дұрыс емес</a:t>
            </a:r>
            <a:endParaRPr lang="ru-RU" sz="4000" b="1" i="1">
              <a:latin typeface="KZ Times New Roman" pitchFamily="18" charset="0"/>
            </a:endParaRPr>
          </a:p>
          <a:p>
            <a:endParaRPr lang="ru-RU" sz="2800" i="1">
              <a:latin typeface="KZ 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5155" name="Рисунок 2" descr="backgrounds_00043.gif"/>
          <p:cNvPicPr>
            <a:picLocks noChangeAspect="1"/>
          </p:cNvPicPr>
          <p:nvPr>
            <p:ph type="body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pic>
        <p:nvPicPr>
          <p:cNvPr id="305156" name="Picture 4" descr="палитра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16013" y="4365625"/>
            <a:ext cx="611981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5157" name="Line 5"/>
          <p:cNvSpPr>
            <a:spLocks noChangeShapeType="1"/>
          </p:cNvSpPr>
          <p:nvPr/>
        </p:nvSpPr>
        <p:spPr bwMode="auto">
          <a:xfrm flipV="1">
            <a:off x="1619250" y="2781300"/>
            <a:ext cx="3600450" cy="22320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5158" name="Line 6"/>
          <p:cNvSpPr>
            <a:spLocks noChangeShapeType="1"/>
          </p:cNvSpPr>
          <p:nvPr/>
        </p:nvSpPr>
        <p:spPr bwMode="auto">
          <a:xfrm flipV="1">
            <a:off x="1403350" y="2997200"/>
            <a:ext cx="865188" cy="18002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5159" name="Line 7"/>
          <p:cNvSpPr>
            <a:spLocks noChangeShapeType="1"/>
          </p:cNvSpPr>
          <p:nvPr/>
        </p:nvSpPr>
        <p:spPr bwMode="auto">
          <a:xfrm>
            <a:off x="4643438" y="5013325"/>
            <a:ext cx="576262" cy="10795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5160" name="Text Box 8"/>
          <p:cNvSpPr txBox="1">
            <a:spLocks noChangeArrowheads="1"/>
          </p:cNvSpPr>
          <p:nvPr/>
        </p:nvSpPr>
        <p:spPr bwMode="auto">
          <a:xfrm>
            <a:off x="1979613" y="2492375"/>
            <a:ext cx="352901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b="1"/>
              <a:t>Кескін түсі</a:t>
            </a:r>
            <a:endParaRPr lang="ru-RU" b="1"/>
          </a:p>
        </p:txBody>
      </p:sp>
      <p:sp>
        <p:nvSpPr>
          <p:cNvPr id="305161" name="Text Box 9"/>
          <p:cNvSpPr txBox="1">
            <a:spLocks noChangeArrowheads="1"/>
          </p:cNvSpPr>
          <p:nvPr/>
        </p:nvSpPr>
        <p:spPr bwMode="auto">
          <a:xfrm>
            <a:off x="5148263" y="2349500"/>
            <a:ext cx="287972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b="1">
                <a:solidFill>
                  <a:schemeClr val="tx2"/>
                </a:solidFill>
              </a:rPr>
              <a:t>Фон түсі</a:t>
            </a: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305162" name="Text Box 10"/>
          <p:cNvSpPr txBox="1">
            <a:spLocks noChangeArrowheads="1"/>
          </p:cNvSpPr>
          <p:nvPr/>
        </p:nvSpPr>
        <p:spPr bwMode="auto">
          <a:xfrm>
            <a:off x="4643438" y="6165850"/>
            <a:ext cx="244951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b="1">
                <a:solidFill>
                  <a:schemeClr val="tx2"/>
                </a:solidFill>
              </a:rPr>
              <a:t>Палитра</a:t>
            </a:r>
            <a:endParaRPr lang="ru-RU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47FF"/>
            </a:gs>
            <a:gs pos="100000">
              <a:srgbClr val="1B0BE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5661025"/>
            <a:ext cx="1403350" cy="1196975"/>
          </a:xfrm>
          <a:prstGeom prst="notchedRightArrow">
            <a:avLst>
              <a:gd name="adj1" fmla="val 50000"/>
              <a:gd name="adj2" fmla="val 293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533400" y="5334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algn="ctr" eaLnBrk="0" hangingPunct="0"/>
            <a:r>
              <a:rPr lang="en-US" altLang="ko-KR" sz="6000" b="1">
                <a:solidFill>
                  <a:srgbClr val="FF00FF"/>
                </a:solidFill>
                <a:latin typeface="KZ Times New Roman" pitchFamily="18" charset="0"/>
                <a:ea typeface="굴림" charset="-127"/>
              </a:rPr>
              <a:t>Жарайсыз,</a:t>
            </a:r>
          </a:p>
          <a:p>
            <a:pPr algn="ctr" eaLnBrk="0" hangingPunct="0"/>
            <a:r>
              <a:rPr lang="en-US" altLang="ko-KR" sz="6000" b="1">
                <a:solidFill>
                  <a:srgbClr val="FF00FF"/>
                </a:solidFill>
                <a:latin typeface="KZ Times New Roman" pitchFamily="18" charset="0"/>
                <a:ea typeface="굴림" charset="-127"/>
              </a:rPr>
              <a:t>жауабыңыз  дұрыс</a:t>
            </a:r>
            <a:endParaRPr lang="ru-RU" sz="4000" b="1">
              <a:solidFill>
                <a:srgbClr val="FF00FF"/>
              </a:solidFill>
              <a:latin typeface="Times New Roman" pitchFamily="18" charset="0"/>
            </a:endParaRPr>
          </a:p>
          <a:p>
            <a:pPr eaLnBrk="0" hangingPunct="0"/>
            <a:endParaRPr lang="ru-RU" sz="2800">
              <a:solidFill>
                <a:srgbClr val="FF00FF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rgbClr val="FF47FF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5805488"/>
            <a:ext cx="1403350" cy="1052512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  <a:noFill/>
          <a:ln/>
        </p:spPr>
        <p:txBody>
          <a:bodyPr/>
          <a:lstStyle/>
          <a:p>
            <a:endParaRPr lang="en-US" altLang="ko-KR" sz="4000" b="1">
              <a:ea typeface="굴림" charset="-127"/>
            </a:endParaRPr>
          </a:p>
          <a:p>
            <a:endParaRPr lang="en-US" altLang="ko-KR" sz="4000" b="1">
              <a:ea typeface="굴림" charset="-127"/>
            </a:endParaRPr>
          </a:p>
          <a:p>
            <a:r>
              <a:rPr lang="en-US" altLang="ko-KR" sz="6000" b="1" i="1">
                <a:latin typeface="KZ Times New Roman" pitchFamily="18" charset="0"/>
                <a:ea typeface="굴림" charset="-127"/>
              </a:rPr>
              <a:t>Қателестіңіз ,</a:t>
            </a:r>
          </a:p>
          <a:p>
            <a:r>
              <a:rPr lang="en-US" altLang="ko-KR" sz="6000" b="1" i="1">
                <a:latin typeface="KZ Times New Roman" pitchFamily="18" charset="0"/>
                <a:ea typeface="굴림" charset="-127"/>
              </a:rPr>
              <a:t>жауап дұрыс емес</a:t>
            </a:r>
            <a:endParaRPr lang="ru-RU" sz="4000" b="1" i="1">
              <a:latin typeface="KZ Times New Roman" pitchFamily="18" charset="0"/>
            </a:endParaRPr>
          </a:p>
          <a:p>
            <a:endParaRPr lang="ru-RU" sz="2800" i="1">
              <a:latin typeface="KZ 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rgbClr val="00FFFF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734050"/>
            <a:ext cx="1547812" cy="1123950"/>
          </a:xfrm>
          <a:prstGeom prst="notchedRightArrow">
            <a:avLst>
              <a:gd name="adj1" fmla="val 50000"/>
              <a:gd name="adj2" fmla="val 344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533400" y="5334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algn="ctr" eaLnBrk="0" hangingPunct="0"/>
            <a:r>
              <a:rPr lang="en-US" altLang="ko-KR" sz="6000" b="1">
                <a:solidFill>
                  <a:srgbClr val="FF00FF"/>
                </a:solidFill>
                <a:latin typeface="KZ Times New Roman" pitchFamily="18" charset="0"/>
                <a:ea typeface="굴림" charset="-127"/>
              </a:rPr>
              <a:t>Жарайсыз,</a:t>
            </a:r>
          </a:p>
          <a:p>
            <a:pPr algn="ctr" eaLnBrk="0" hangingPunct="0"/>
            <a:r>
              <a:rPr lang="en-US" altLang="ko-KR" sz="6000" b="1">
                <a:solidFill>
                  <a:srgbClr val="FF00FF"/>
                </a:solidFill>
                <a:latin typeface="KZ Times New Roman" pitchFamily="18" charset="0"/>
                <a:ea typeface="굴림" charset="-127"/>
              </a:rPr>
              <a:t>жауабыңыз  дұрыс</a:t>
            </a:r>
            <a:endParaRPr lang="ru-RU" sz="4000" b="1">
              <a:solidFill>
                <a:srgbClr val="FF00FF"/>
              </a:solidFill>
              <a:latin typeface="Times New Roman" pitchFamily="18" charset="0"/>
            </a:endParaRPr>
          </a:p>
          <a:p>
            <a:pPr eaLnBrk="0" hangingPunct="0"/>
            <a:endParaRPr lang="ru-RU" sz="2800">
              <a:solidFill>
                <a:srgbClr val="FF00FF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47FF"/>
            </a:gs>
            <a:gs pos="100000">
              <a:srgbClr val="1B0BE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12088" y="5734050"/>
            <a:ext cx="1331912" cy="1123950"/>
          </a:xfrm>
          <a:prstGeom prst="notchedRightArrow">
            <a:avLst>
              <a:gd name="adj1" fmla="val 50000"/>
              <a:gd name="adj2" fmla="val 296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  <a:noFill/>
          <a:ln/>
        </p:spPr>
        <p:txBody>
          <a:bodyPr/>
          <a:lstStyle/>
          <a:p>
            <a:endParaRPr lang="en-US" altLang="ko-KR" sz="4000" b="1">
              <a:ea typeface="굴림" charset="-127"/>
            </a:endParaRPr>
          </a:p>
          <a:p>
            <a:endParaRPr lang="en-US" altLang="ko-KR" sz="4000" b="1">
              <a:ea typeface="굴림" charset="-127"/>
            </a:endParaRPr>
          </a:p>
          <a:p>
            <a:r>
              <a:rPr lang="en-US" altLang="ko-KR" sz="6000" b="1" i="1">
                <a:latin typeface="KZ Times New Roman" pitchFamily="18" charset="0"/>
                <a:ea typeface="굴림" charset="-127"/>
              </a:rPr>
              <a:t>Қателестіңіз ,</a:t>
            </a:r>
          </a:p>
          <a:p>
            <a:r>
              <a:rPr lang="en-US" altLang="ko-KR" sz="6000" b="1" i="1">
                <a:latin typeface="KZ Times New Roman" pitchFamily="18" charset="0"/>
                <a:ea typeface="굴림" charset="-127"/>
              </a:rPr>
              <a:t>жауап дұрыс емес</a:t>
            </a:r>
            <a:endParaRPr lang="ru-RU" sz="4000" b="1" i="1">
              <a:latin typeface="KZ Times New Roman" pitchFamily="18" charset="0"/>
            </a:endParaRPr>
          </a:p>
          <a:p>
            <a:endParaRPr lang="ru-RU" sz="2800" i="1">
              <a:latin typeface="KZ 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FF"/>
            </a:gs>
            <a:gs pos="100000">
              <a:srgbClr val="1B0BE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12088" y="5734050"/>
            <a:ext cx="1331912" cy="1123950"/>
          </a:xfrm>
          <a:prstGeom prst="notchedRightArrow">
            <a:avLst>
              <a:gd name="adj1" fmla="val 50000"/>
              <a:gd name="adj2" fmla="val 296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533400" y="5334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algn="ctr" eaLnBrk="0" hangingPunct="0"/>
            <a:r>
              <a:rPr lang="en-US" altLang="ko-KR" sz="6000" b="1">
                <a:solidFill>
                  <a:srgbClr val="FF00FF"/>
                </a:solidFill>
                <a:latin typeface="KZ Times New Roman" pitchFamily="18" charset="0"/>
                <a:ea typeface="굴림" charset="-127"/>
              </a:rPr>
              <a:t>Жарайсыз,</a:t>
            </a:r>
          </a:p>
          <a:p>
            <a:pPr algn="ctr" eaLnBrk="0" hangingPunct="0"/>
            <a:r>
              <a:rPr lang="en-US" altLang="ko-KR" sz="6000" b="1">
                <a:solidFill>
                  <a:srgbClr val="FF00FF"/>
                </a:solidFill>
                <a:latin typeface="KZ Times New Roman" pitchFamily="18" charset="0"/>
                <a:ea typeface="굴림" charset="-127"/>
              </a:rPr>
              <a:t>жауабыңыз  дұрыс</a:t>
            </a:r>
            <a:endParaRPr lang="ru-RU" sz="4000" b="1">
              <a:solidFill>
                <a:srgbClr val="FF00FF"/>
              </a:solidFill>
              <a:latin typeface="Times New Roman" pitchFamily="18" charset="0"/>
            </a:endParaRPr>
          </a:p>
          <a:p>
            <a:pPr eaLnBrk="0" hangingPunct="0"/>
            <a:endParaRPr lang="ru-RU" sz="280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FF"/>
            </a:gs>
            <a:gs pos="100000">
              <a:srgbClr val="1B0BE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12088" y="5661025"/>
            <a:ext cx="1331912" cy="1196975"/>
          </a:xfrm>
          <a:prstGeom prst="notchedRightArrow">
            <a:avLst>
              <a:gd name="adj1" fmla="val 50000"/>
              <a:gd name="adj2" fmla="val 27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  <a:noFill/>
          <a:ln/>
        </p:spPr>
        <p:txBody>
          <a:bodyPr/>
          <a:lstStyle/>
          <a:p>
            <a:endParaRPr lang="en-US" altLang="ko-KR" sz="4000" b="1">
              <a:ea typeface="굴림" charset="-127"/>
            </a:endParaRPr>
          </a:p>
          <a:p>
            <a:endParaRPr lang="en-US" altLang="ko-KR" sz="4000" b="1">
              <a:ea typeface="굴림" charset="-127"/>
            </a:endParaRPr>
          </a:p>
          <a:p>
            <a:r>
              <a:rPr lang="en-US" altLang="ko-KR" sz="6000" b="1" i="1">
                <a:latin typeface="KZ Times New Roman" pitchFamily="18" charset="0"/>
                <a:ea typeface="굴림" charset="-127"/>
              </a:rPr>
              <a:t>Қателестіңіз ,</a:t>
            </a:r>
          </a:p>
          <a:p>
            <a:r>
              <a:rPr lang="en-US" altLang="ko-KR" sz="6000" b="1" i="1">
                <a:latin typeface="KZ Times New Roman" pitchFamily="18" charset="0"/>
                <a:ea typeface="굴림" charset="-127"/>
              </a:rPr>
              <a:t>жауап дұрыс емес</a:t>
            </a:r>
            <a:endParaRPr lang="ru-RU" sz="4000" b="1" i="1">
              <a:latin typeface="KZ Times New Roman" pitchFamily="18" charset="0"/>
            </a:endParaRPr>
          </a:p>
          <a:p>
            <a:endParaRPr lang="ru-RU" sz="2800" i="1">
              <a:latin typeface="KZ 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12088" y="5734050"/>
            <a:ext cx="1331912" cy="1123950"/>
          </a:xfrm>
          <a:prstGeom prst="notchedRightArrow">
            <a:avLst>
              <a:gd name="adj1" fmla="val 50000"/>
              <a:gd name="adj2" fmla="val 296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533400" y="5334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algn="ctr" eaLnBrk="0" hangingPunct="0"/>
            <a:r>
              <a:rPr lang="en-US" altLang="ko-KR" sz="6000" b="1">
                <a:solidFill>
                  <a:srgbClr val="FF00FF"/>
                </a:solidFill>
                <a:latin typeface="KZ Times New Roman" pitchFamily="18" charset="0"/>
                <a:ea typeface="굴림" charset="-127"/>
              </a:rPr>
              <a:t>Жарайсыз,</a:t>
            </a:r>
          </a:p>
          <a:p>
            <a:pPr algn="ctr" eaLnBrk="0" hangingPunct="0"/>
            <a:r>
              <a:rPr lang="en-US" altLang="ko-KR" sz="6000" b="1">
                <a:solidFill>
                  <a:srgbClr val="FF00FF"/>
                </a:solidFill>
                <a:latin typeface="KZ Times New Roman" pitchFamily="18" charset="0"/>
                <a:ea typeface="굴림" charset="-127"/>
              </a:rPr>
              <a:t>жауабыңыз  дұрыс</a:t>
            </a:r>
            <a:endParaRPr lang="ru-RU" sz="4000" b="1">
              <a:solidFill>
                <a:srgbClr val="FF00FF"/>
              </a:solidFill>
              <a:latin typeface="Times New Roman" pitchFamily="18" charset="0"/>
            </a:endParaRPr>
          </a:p>
          <a:p>
            <a:pPr eaLnBrk="0" hangingPunct="0"/>
            <a:endParaRPr lang="ru-RU" sz="280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12088" y="5805488"/>
            <a:ext cx="1331912" cy="1052512"/>
          </a:xfrm>
          <a:prstGeom prst="notchedRightArrow">
            <a:avLst>
              <a:gd name="adj1" fmla="val 50000"/>
              <a:gd name="adj2" fmla="val 316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  <a:noFill/>
          <a:ln/>
        </p:spPr>
        <p:txBody>
          <a:bodyPr/>
          <a:lstStyle/>
          <a:p>
            <a:endParaRPr lang="en-US" altLang="ko-KR" sz="4000" b="1">
              <a:ea typeface="굴림" charset="-127"/>
            </a:endParaRPr>
          </a:p>
          <a:p>
            <a:endParaRPr lang="en-US" altLang="ko-KR" sz="4000" b="1">
              <a:ea typeface="굴림" charset="-127"/>
            </a:endParaRPr>
          </a:p>
          <a:p>
            <a:r>
              <a:rPr lang="en-US" altLang="ko-KR" sz="6000" b="1" i="1">
                <a:solidFill>
                  <a:schemeClr val="accent1"/>
                </a:solidFill>
                <a:latin typeface="KZ Times New Roman" pitchFamily="18" charset="0"/>
                <a:ea typeface="굴림" charset="-127"/>
              </a:rPr>
              <a:t>Қателестіңіз ,</a:t>
            </a:r>
          </a:p>
          <a:p>
            <a:r>
              <a:rPr lang="en-US" altLang="ko-KR" sz="6000" b="1" i="1">
                <a:solidFill>
                  <a:schemeClr val="accent1"/>
                </a:solidFill>
                <a:latin typeface="KZ Times New Roman" pitchFamily="18" charset="0"/>
                <a:ea typeface="굴림" charset="-127"/>
              </a:rPr>
              <a:t>жауап дұрыс емес</a:t>
            </a:r>
            <a:endParaRPr lang="ru-RU" sz="4000" b="1" i="1">
              <a:solidFill>
                <a:schemeClr val="accent1"/>
              </a:solidFill>
              <a:latin typeface="KZ Times New Roman" pitchFamily="18" charset="0"/>
            </a:endParaRPr>
          </a:p>
          <a:p>
            <a:endParaRPr lang="ru-RU" sz="2800" i="1">
              <a:solidFill>
                <a:schemeClr val="accent1"/>
              </a:solidFill>
              <a:latin typeface="KZ 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12088" y="5734050"/>
            <a:ext cx="1331912" cy="1123950"/>
          </a:xfrm>
          <a:prstGeom prst="notchedRightArrow">
            <a:avLst>
              <a:gd name="adj1" fmla="val 50000"/>
              <a:gd name="adj2" fmla="val 296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533400" y="5334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algn="ctr" eaLnBrk="0" hangingPunct="0"/>
            <a:r>
              <a:rPr lang="en-US" altLang="ko-KR" sz="6000" b="1">
                <a:solidFill>
                  <a:srgbClr val="FF47FF"/>
                </a:solidFill>
                <a:latin typeface="KZ Times New Roman" pitchFamily="18" charset="0"/>
                <a:ea typeface="굴림" charset="-127"/>
              </a:rPr>
              <a:t>Жарайсыз,</a:t>
            </a:r>
          </a:p>
          <a:p>
            <a:pPr algn="ctr" eaLnBrk="0" hangingPunct="0"/>
            <a:r>
              <a:rPr lang="en-US" altLang="ko-KR" sz="6000" b="1">
                <a:solidFill>
                  <a:srgbClr val="FF47FF"/>
                </a:solidFill>
                <a:latin typeface="KZ Times New Roman" pitchFamily="18" charset="0"/>
                <a:ea typeface="굴림" charset="-127"/>
              </a:rPr>
              <a:t>жауабыңыз  дұрыс</a:t>
            </a:r>
            <a:endParaRPr lang="ru-RU" sz="4000" b="1">
              <a:solidFill>
                <a:srgbClr val="FF47FF"/>
              </a:solidFill>
              <a:latin typeface="Times New Roman" pitchFamily="18" charset="0"/>
            </a:endParaRPr>
          </a:p>
          <a:p>
            <a:pPr eaLnBrk="0" hangingPunct="0"/>
            <a:endParaRPr lang="ru-RU" sz="280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3" y="5876925"/>
            <a:ext cx="1258887" cy="981075"/>
          </a:xfrm>
          <a:prstGeom prst="notchedRightArrow">
            <a:avLst>
              <a:gd name="adj1" fmla="val 50000"/>
              <a:gd name="adj2" fmla="val 320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  <a:noFill/>
          <a:ln/>
        </p:spPr>
        <p:txBody>
          <a:bodyPr/>
          <a:lstStyle/>
          <a:p>
            <a:endParaRPr lang="en-US" altLang="ko-KR" sz="4000" b="1">
              <a:ea typeface="굴림" charset="-127"/>
            </a:endParaRPr>
          </a:p>
          <a:p>
            <a:endParaRPr lang="en-US" altLang="ko-KR" sz="4000" b="1">
              <a:ea typeface="굴림" charset="-127"/>
            </a:endParaRPr>
          </a:p>
          <a:p>
            <a:r>
              <a:rPr lang="en-US" altLang="ko-KR" sz="6000" b="1" i="1">
                <a:solidFill>
                  <a:schemeClr val="accent1"/>
                </a:solidFill>
                <a:latin typeface="KZ Times New Roman" pitchFamily="18" charset="0"/>
                <a:ea typeface="굴림" charset="-127"/>
              </a:rPr>
              <a:t>Қателестіңіз ,</a:t>
            </a:r>
          </a:p>
          <a:p>
            <a:r>
              <a:rPr lang="en-US" altLang="ko-KR" sz="6000" b="1" i="1">
                <a:solidFill>
                  <a:schemeClr val="accent1"/>
                </a:solidFill>
                <a:latin typeface="KZ Times New Roman" pitchFamily="18" charset="0"/>
                <a:ea typeface="굴림" charset="-127"/>
              </a:rPr>
              <a:t>жауап дұрыс емес</a:t>
            </a:r>
            <a:endParaRPr lang="ru-RU" sz="4000" b="1" i="1">
              <a:solidFill>
                <a:schemeClr val="accent1"/>
              </a:solidFill>
              <a:latin typeface="KZ Times New Roman" pitchFamily="18" charset="0"/>
            </a:endParaRPr>
          </a:p>
          <a:p>
            <a:endParaRPr lang="ru-RU" sz="2800" i="1">
              <a:solidFill>
                <a:schemeClr val="accent1"/>
              </a:solidFill>
              <a:latin typeface="KZ 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484" name="Рисунок 1" descr="0_170d9_c45da75b_L.gif"/>
          <p:cNvPicPr>
            <a:picLocks noChangeAspect="1"/>
          </p:cNvPicPr>
          <p:nvPr>
            <p:ph type="body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pic>
        <p:nvPicPr>
          <p:cNvPr id="276485" name="Picture 5" descr="25e1fa2c95c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0" y="5876925"/>
            <a:ext cx="417671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FFCC"/>
                </a:solidFill>
                <a:latin typeface="Times New Roman" pitchFamily="18" charset="0"/>
              </a:rPr>
              <a:t>Paint </a:t>
            </a:r>
            <a:r>
              <a:rPr lang="kk-KZ" sz="2000" b="1">
                <a:solidFill>
                  <a:srgbClr val="00FFCC"/>
                </a:solidFill>
                <a:latin typeface="Times New Roman" pitchFamily="18" charset="0"/>
              </a:rPr>
              <a:t> құралдары:</a:t>
            </a:r>
            <a:endParaRPr lang="ru-RU" sz="2000" b="1">
              <a:solidFill>
                <a:srgbClr val="00FFCC"/>
              </a:solidFill>
              <a:latin typeface="Times New Roman" pitchFamily="18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50825" y="404813"/>
            <a:ext cx="1943100" cy="574675"/>
            <a:chOff x="748" y="436"/>
            <a:chExt cx="1406" cy="589"/>
          </a:xfrm>
        </p:grpSpPr>
        <p:pic>
          <p:nvPicPr>
            <p:cNvPr id="276488" name="Picture 4"/>
            <p:cNvPicPr>
              <a:picLocks noChangeAspect="1" noChangeArrowheads="1"/>
            </p:cNvPicPr>
            <p:nvPr/>
          </p:nvPicPr>
          <p:blipFill>
            <a:blip r:embed="rId4" cstate="screen"/>
            <a:srcRect t="7823" r="-1575"/>
            <a:stretch>
              <a:fillRect/>
            </a:stretch>
          </p:blipFill>
          <p:spPr bwMode="auto">
            <a:xfrm>
              <a:off x="748" y="436"/>
              <a:ext cx="590" cy="589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276489" name="Line 8"/>
            <p:cNvSpPr>
              <a:spLocks noChangeShapeType="1"/>
            </p:cNvSpPr>
            <p:nvPr/>
          </p:nvSpPr>
          <p:spPr bwMode="auto">
            <a:xfrm>
              <a:off x="1474" y="663"/>
              <a:ext cx="680" cy="0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23850" y="1125538"/>
            <a:ext cx="1881188" cy="527050"/>
            <a:chOff x="748" y="1253"/>
            <a:chExt cx="1361" cy="540"/>
          </a:xfrm>
        </p:grpSpPr>
        <p:pic>
          <p:nvPicPr>
            <p:cNvPr id="276491" name="Picture 5"/>
            <p:cNvPicPr>
              <a:picLocks noChangeAspect="1" noChangeArrowheads="1"/>
            </p:cNvPicPr>
            <p:nvPr/>
          </p:nvPicPr>
          <p:blipFill>
            <a:blip r:embed="rId5" cstate="screen"/>
            <a:srcRect t="14693" b="6297"/>
            <a:stretch>
              <a:fillRect/>
            </a:stretch>
          </p:blipFill>
          <p:spPr bwMode="auto">
            <a:xfrm>
              <a:off x="748" y="1253"/>
              <a:ext cx="589" cy="54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276492" name="Line 10"/>
            <p:cNvSpPr>
              <a:spLocks noChangeShapeType="1"/>
            </p:cNvSpPr>
            <p:nvPr/>
          </p:nvSpPr>
          <p:spPr bwMode="auto">
            <a:xfrm>
              <a:off x="1429" y="1525"/>
              <a:ext cx="680" cy="0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23850" y="1844675"/>
            <a:ext cx="1943100" cy="503238"/>
            <a:chOff x="748" y="1979"/>
            <a:chExt cx="1406" cy="691"/>
          </a:xfrm>
        </p:grpSpPr>
        <p:pic>
          <p:nvPicPr>
            <p:cNvPr id="276494" name="Picture 6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748" y="1979"/>
              <a:ext cx="589" cy="691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276495" name="Line 11"/>
            <p:cNvSpPr>
              <a:spLocks noChangeShapeType="1"/>
            </p:cNvSpPr>
            <p:nvPr/>
          </p:nvSpPr>
          <p:spPr bwMode="auto">
            <a:xfrm>
              <a:off x="1474" y="2296"/>
              <a:ext cx="680" cy="0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323850" y="2636838"/>
            <a:ext cx="1943100" cy="458787"/>
            <a:chOff x="793" y="2976"/>
            <a:chExt cx="1406" cy="471"/>
          </a:xfrm>
        </p:grpSpPr>
        <p:pic>
          <p:nvPicPr>
            <p:cNvPr id="276497" name="Picture 7"/>
            <p:cNvPicPr>
              <a:picLocks noChangeAspect="1" noChangeArrowheads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793" y="2976"/>
              <a:ext cx="589" cy="471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276498" name="Line 12"/>
            <p:cNvSpPr>
              <a:spLocks noChangeShapeType="1"/>
            </p:cNvSpPr>
            <p:nvPr/>
          </p:nvSpPr>
          <p:spPr bwMode="auto">
            <a:xfrm>
              <a:off x="1519" y="3158"/>
              <a:ext cx="680" cy="0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627313" y="476250"/>
            <a:ext cx="5233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Ерікті аймақты белгілеу құралы</a:t>
            </a:r>
            <a:endParaRPr lang="ru-RU" sz="2000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627313" y="1196975"/>
            <a:ext cx="2386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Белгілеу құралы</a:t>
            </a:r>
            <a:r>
              <a:rPr lang="kk-KZ" sz="2000" i="0">
                <a:latin typeface="Arial" charset="0"/>
                <a:cs typeface="Arial" charset="0"/>
              </a:rPr>
              <a:t> </a:t>
            </a:r>
            <a:endParaRPr lang="ru-RU" sz="2000" i="0">
              <a:latin typeface="Arial" charset="0"/>
              <a:cs typeface="Arial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411413" y="1844675"/>
            <a:ext cx="4049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Өшіргіш/түрлі түсті өшіргіш</a:t>
            </a:r>
            <a:endParaRPr lang="ru-RU" sz="2000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197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Құю (Заливка)</a:t>
            </a:r>
            <a:endParaRPr lang="ru-RU" sz="2000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700338" y="3284538"/>
            <a:ext cx="2652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Түс таңдау құралы</a:t>
            </a:r>
            <a:endParaRPr lang="ru-RU" sz="2000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700338" y="4005263"/>
            <a:ext cx="2497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Масштаб құралы</a:t>
            </a:r>
            <a:r>
              <a:rPr lang="kk-KZ" i="0">
                <a:latin typeface="Arial" charset="0"/>
                <a:cs typeface="Arial" charset="0"/>
              </a:rPr>
              <a:t> </a:t>
            </a:r>
            <a:endParaRPr lang="ru-RU" i="0">
              <a:latin typeface="Arial" charset="0"/>
              <a:cs typeface="Arial" charset="0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627313" y="4652963"/>
            <a:ext cx="1531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Қарындаш</a:t>
            </a:r>
            <a:endParaRPr lang="ru-RU" sz="2000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771775" y="5300663"/>
            <a:ext cx="201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Кисть құралы</a:t>
            </a:r>
            <a:endParaRPr lang="ru-RU" sz="2000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23850" y="3284538"/>
            <a:ext cx="2232025" cy="485775"/>
            <a:chOff x="748" y="346"/>
            <a:chExt cx="1406" cy="611"/>
          </a:xfrm>
        </p:grpSpPr>
        <p:sp>
          <p:nvSpPr>
            <p:cNvPr id="276508" name="Line 6"/>
            <p:cNvSpPr>
              <a:spLocks noChangeShapeType="1"/>
            </p:cNvSpPr>
            <p:nvPr/>
          </p:nvSpPr>
          <p:spPr bwMode="auto">
            <a:xfrm>
              <a:off x="1474" y="663"/>
              <a:ext cx="680" cy="0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76509" name="Picture 14"/>
            <p:cNvPicPr>
              <a:picLocks noChangeAspect="1" noChangeArrowheads="1"/>
            </p:cNvPicPr>
            <p:nvPr/>
          </p:nvPicPr>
          <p:blipFill>
            <a:blip r:embed="rId8" cstate="screen"/>
            <a:srcRect/>
            <a:stretch>
              <a:fillRect/>
            </a:stretch>
          </p:blipFill>
          <p:spPr bwMode="auto">
            <a:xfrm>
              <a:off x="748" y="346"/>
              <a:ext cx="589" cy="611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</p:spPr>
        </p:pic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23850" y="3933825"/>
            <a:ext cx="2160588" cy="485775"/>
            <a:chOff x="748" y="1162"/>
            <a:chExt cx="1361" cy="611"/>
          </a:xfrm>
        </p:grpSpPr>
        <p:sp>
          <p:nvSpPr>
            <p:cNvPr id="276511" name="Line 7"/>
            <p:cNvSpPr>
              <a:spLocks noChangeShapeType="1"/>
            </p:cNvSpPr>
            <p:nvPr/>
          </p:nvSpPr>
          <p:spPr bwMode="auto">
            <a:xfrm>
              <a:off x="1429" y="1525"/>
              <a:ext cx="680" cy="0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76512" name="Picture 15"/>
            <p:cNvPicPr>
              <a:picLocks noChangeAspect="1" noChangeArrowheads="1"/>
            </p:cNvPicPr>
            <p:nvPr/>
          </p:nvPicPr>
          <p:blipFill>
            <a:blip r:embed="rId9" cstate="screen"/>
            <a:srcRect/>
            <a:stretch>
              <a:fillRect/>
            </a:stretch>
          </p:blipFill>
          <p:spPr bwMode="auto">
            <a:xfrm>
              <a:off x="748" y="1162"/>
              <a:ext cx="589" cy="611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</p:spPr>
        </p:pic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323850" y="4652963"/>
            <a:ext cx="2232025" cy="468312"/>
            <a:chOff x="748" y="1979"/>
            <a:chExt cx="1406" cy="589"/>
          </a:xfrm>
        </p:grpSpPr>
        <p:sp>
          <p:nvSpPr>
            <p:cNvPr id="276514" name="Line 8"/>
            <p:cNvSpPr>
              <a:spLocks noChangeShapeType="1"/>
            </p:cNvSpPr>
            <p:nvPr/>
          </p:nvSpPr>
          <p:spPr bwMode="auto">
            <a:xfrm>
              <a:off x="1474" y="2296"/>
              <a:ext cx="680" cy="0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76515" name="Picture 16"/>
            <p:cNvPicPr>
              <a:picLocks noChangeAspect="1" noChangeArrowheads="1"/>
            </p:cNvPicPr>
            <p:nvPr/>
          </p:nvPicPr>
          <p:blipFill>
            <a:blip r:embed="rId10" cstate="screen"/>
            <a:srcRect/>
            <a:stretch>
              <a:fillRect/>
            </a:stretch>
          </p:blipFill>
          <p:spPr bwMode="auto">
            <a:xfrm>
              <a:off x="748" y="1979"/>
              <a:ext cx="589" cy="589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</p:spPr>
        </p:pic>
      </p:grp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323850" y="5229225"/>
            <a:ext cx="2303463" cy="504825"/>
            <a:chOff x="748" y="2795"/>
            <a:chExt cx="1451" cy="634"/>
          </a:xfrm>
        </p:grpSpPr>
        <p:sp>
          <p:nvSpPr>
            <p:cNvPr id="276517" name="Line 9"/>
            <p:cNvSpPr>
              <a:spLocks noChangeShapeType="1"/>
            </p:cNvSpPr>
            <p:nvPr/>
          </p:nvSpPr>
          <p:spPr bwMode="auto">
            <a:xfrm>
              <a:off x="1519" y="3158"/>
              <a:ext cx="680" cy="0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76518" name="Picture 17"/>
            <p:cNvPicPr>
              <a:picLocks noChangeAspect="1" noChangeArrowheads="1"/>
            </p:cNvPicPr>
            <p:nvPr/>
          </p:nvPicPr>
          <p:blipFill>
            <a:blip r:embed="rId11" cstate="screen"/>
            <a:srcRect/>
            <a:stretch>
              <a:fillRect/>
            </a:stretch>
          </p:blipFill>
          <p:spPr bwMode="auto">
            <a:xfrm>
              <a:off x="748" y="2795"/>
              <a:ext cx="589" cy="634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</p:spPr>
        </p:pic>
      </p:grpSp>
      <p:pic>
        <p:nvPicPr>
          <p:cNvPr id="276519" name="Picture 39" descr="25e1fa2c95c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3850" y="5876925"/>
            <a:ext cx="403225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40650" y="5734050"/>
            <a:ext cx="1403350" cy="1123950"/>
          </a:xfrm>
          <a:prstGeom prst="notchedRightArrow">
            <a:avLst>
              <a:gd name="adj1" fmla="val 50000"/>
              <a:gd name="adj2" fmla="val 312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533400" y="5334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eaLnBrk="0" hangingPunct="0"/>
            <a:endParaRPr lang="en-US" altLang="ko-KR" sz="4000" b="1" i="0">
              <a:latin typeface="Times New Roman" pitchFamily="18" charset="0"/>
              <a:ea typeface="굴림" charset="-127"/>
            </a:endParaRPr>
          </a:p>
          <a:p>
            <a:pPr algn="ctr" eaLnBrk="0" hangingPunct="0"/>
            <a:r>
              <a:rPr lang="en-US" altLang="ko-KR" sz="6000" b="1">
                <a:solidFill>
                  <a:srgbClr val="FF47FF"/>
                </a:solidFill>
                <a:latin typeface="KZ Times New Roman" pitchFamily="18" charset="0"/>
                <a:ea typeface="굴림" charset="-127"/>
              </a:rPr>
              <a:t>Жарайсыз,</a:t>
            </a:r>
          </a:p>
          <a:p>
            <a:pPr algn="ctr" eaLnBrk="0" hangingPunct="0"/>
            <a:r>
              <a:rPr lang="en-US" altLang="ko-KR" sz="6000" b="1">
                <a:solidFill>
                  <a:srgbClr val="FF47FF"/>
                </a:solidFill>
                <a:latin typeface="KZ Times New Roman" pitchFamily="18" charset="0"/>
                <a:ea typeface="굴림" charset="-127"/>
              </a:rPr>
              <a:t>жауабыңыз  дұрыс</a:t>
            </a:r>
            <a:endParaRPr lang="ru-RU" sz="4000" b="1">
              <a:solidFill>
                <a:srgbClr val="FF47FF"/>
              </a:solidFill>
              <a:latin typeface="Times New Roman" pitchFamily="18" charset="0"/>
            </a:endParaRPr>
          </a:p>
          <a:p>
            <a:pPr eaLnBrk="0" hangingPunct="0"/>
            <a:endParaRPr lang="ru-RU" sz="2800">
              <a:solidFill>
                <a:srgbClr val="FF47FF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advTm="7312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  <a:noFill/>
          <a:ln/>
        </p:spPr>
        <p:txBody>
          <a:bodyPr/>
          <a:lstStyle/>
          <a:p>
            <a:endParaRPr lang="en-US" altLang="ko-KR" sz="4000" b="1">
              <a:ea typeface="굴림" charset="-127"/>
            </a:endParaRPr>
          </a:p>
          <a:p>
            <a:endParaRPr lang="en-US" altLang="ko-KR" sz="4000" b="1">
              <a:ea typeface="굴림" charset="-127"/>
            </a:endParaRPr>
          </a:p>
          <a:p>
            <a:r>
              <a:rPr lang="en-US" altLang="ko-KR" sz="6000" b="1" i="1">
                <a:solidFill>
                  <a:schemeClr val="accent1"/>
                </a:solidFill>
                <a:latin typeface="KZ Times New Roman" pitchFamily="18" charset="0"/>
                <a:ea typeface="굴림" charset="-127"/>
              </a:rPr>
              <a:t>Қателестіңіз ,</a:t>
            </a:r>
          </a:p>
          <a:p>
            <a:r>
              <a:rPr lang="en-US" altLang="ko-KR" sz="6000" b="1" i="1">
                <a:solidFill>
                  <a:schemeClr val="accent1"/>
                </a:solidFill>
                <a:latin typeface="KZ Times New Roman" pitchFamily="18" charset="0"/>
                <a:ea typeface="굴림" charset="-127"/>
              </a:rPr>
              <a:t>жауап дұрыс емес</a:t>
            </a:r>
            <a:endParaRPr lang="ru-RU" sz="4000" b="1" i="1">
              <a:solidFill>
                <a:schemeClr val="accent1"/>
              </a:solidFill>
              <a:latin typeface="KZ Times New Roman" pitchFamily="18" charset="0"/>
            </a:endParaRPr>
          </a:p>
          <a:p>
            <a:endParaRPr lang="ru-RU" sz="2800" i="1">
              <a:solidFill>
                <a:schemeClr val="accent1"/>
              </a:solidFill>
              <a:latin typeface="KZ Times New Roman" pitchFamily="18" charset="0"/>
              <a:sym typeface="Symbol" pitchFamily="18" charset="2"/>
            </a:endParaRPr>
          </a:p>
        </p:txBody>
      </p:sp>
      <p:sp>
        <p:nvSpPr>
          <p:cNvPr id="28681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12088" y="5805488"/>
            <a:ext cx="1331912" cy="1052512"/>
          </a:xfrm>
          <a:prstGeom prst="notchedRightArrow">
            <a:avLst>
              <a:gd name="adj1" fmla="val 50000"/>
              <a:gd name="adj2" fmla="val 316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i="0">
              <a:latin typeface="Times New Roman" pitchFamily="18" charset="0"/>
            </a:endParaRPr>
          </a:p>
        </p:txBody>
      </p:sp>
    </p:spTree>
  </p:cSld>
  <p:clrMapOvr>
    <a:masterClrMapping/>
  </p:clrMapOvr>
  <p:transition advTm="7312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1300" name="Рисунок 3" descr="1.bmp"/>
          <p:cNvPicPr>
            <a:picLocks/>
          </p:cNvPicPr>
          <p:nvPr>
            <p:ph type="body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3113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6021388"/>
            <a:ext cx="863600" cy="431800"/>
          </a:xfrm>
          <a:prstGeom prst="actionButtonReturn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0276" name="Рисунок 3" descr="2.bmp"/>
          <p:cNvPicPr>
            <a:picLocks/>
          </p:cNvPicPr>
          <p:nvPr>
            <p:ph type="body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2" name="WordArt 4"/>
          <p:cNvSpPr>
            <a:spLocks noChangeArrowheads="1" noChangeShapeType="1" noTextEdit="1"/>
          </p:cNvSpPr>
          <p:nvPr/>
        </p:nvSpPr>
        <p:spPr bwMode="auto">
          <a:xfrm>
            <a:off x="827088" y="1557338"/>
            <a:ext cx="7921625" cy="4319587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Назарларыңызға</a:t>
            </a:r>
          </a:p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рахмет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rot="-792701">
            <a:off x="179388" y="5157788"/>
            <a:ext cx="1295400" cy="1439862"/>
          </a:xfrm>
          <a:prstGeom prst="cube">
            <a:avLst>
              <a:gd name="adj" fmla="val 25042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i="0">
                <a:solidFill>
                  <a:srgbClr val="FFFF00"/>
                </a:solidFill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-1289203">
            <a:off x="323850" y="4221163"/>
            <a:ext cx="1270000" cy="1154112"/>
          </a:xfrm>
          <a:prstGeom prst="cube">
            <a:avLst>
              <a:gd name="adj" fmla="val 2504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i="0">
                <a:solidFill>
                  <a:srgbClr val="FF0000"/>
                </a:solidFill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rot="-992983">
            <a:off x="611188" y="3357563"/>
            <a:ext cx="1368425" cy="1152525"/>
          </a:xfrm>
          <a:prstGeom prst="cube">
            <a:avLst>
              <a:gd name="adj" fmla="val 2504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i="0">
                <a:latin typeface="Arial" charset="0"/>
                <a:cs typeface="Arial" charset="0"/>
              </a:rPr>
              <a:t>У </a:t>
            </a:r>
            <a:endParaRPr lang="ru-RU" b="1" i="0">
              <a:latin typeface="Arial" charset="0"/>
              <a:cs typeface="Arial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 rot="-1406618">
            <a:off x="1476375" y="1484313"/>
            <a:ext cx="1260475" cy="1260475"/>
          </a:xfrm>
          <a:prstGeom prst="cube">
            <a:avLst>
              <a:gd name="adj" fmla="val 29185"/>
            </a:avLst>
          </a:prstGeom>
          <a:solidFill>
            <a:srgbClr val="A759D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i="0">
                <a:solidFill>
                  <a:srgbClr val="00CCFF"/>
                </a:solidFill>
                <a:latin typeface="Arial" charset="0"/>
                <a:cs typeface="Arial" charset="0"/>
              </a:rPr>
              <a:t>Б</a:t>
            </a:r>
            <a:endParaRPr lang="ru-RU" b="1" i="0">
              <a:latin typeface="Arial" charset="0"/>
              <a:cs typeface="Arial" charset="0"/>
            </a:endParaRP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 rot="-1610897">
            <a:off x="2124075" y="549275"/>
            <a:ext cx="1368425" cy="1152525"/>
          </a:xfrm>
          <a:prstGeom prst="cube">
            <a:avLst>
              <a:gd name="adj" fmla="val 25042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i="0">
                <a:latin typeface="Arial" charset="0"/>
                <a:cs typeface="Arial" charset="0"/>
              </a:rPr>
              <a:t>О</a:t>
            </a:r>
            <a:endParaRPr lang="ru-RU" b="1" i="0">
              <a:latin typeface="Arial" charset="0"/>
              <a:cs typeface="Arial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 rot="-598357">
            <a:off x="3203575" y="0"/>
            <a:ext cx="1260475" cy="1187450"/>
          </a:xfrm>
          <a:prstGeom prst="cube">
            <a:avLst>
              <a:gd name="adj" fmla="val 2918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i="0">
                <a:solidFill>
                  <a:srgbClr val="00CCFF"/>
                </a:solidFill>
                <a:latin typeface="Arial" charset="0"/>
                <a:cs typeface="Arial" charset="0"/>
              </a:rPr>
              <a:t>Л</a:t>
            </a:r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 rot="-657009">
            <a:off x="4211638" y="0"/>
            <a:ext cx="1368425" cy="1152525"/>
          </a:xfrm>
          <a:prstGeom prst="cube">
            <a:avLst>
              <a:gd name="adj" fmla="val 2504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i="0">
                <a:latin typeface="Arial" charset="0"/>
                <a:cs typeface="Arial" charset="0"/>
              </a:rPr>
              <a:t>Ы</a:t>
            </a:r>
            <a:endParaRPr lang="ru-RU" b="1" i="0">
              <a:latin typeface="Arial" charset="0"/>
              <a:cs typeface="Arial" charset="0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 rot="-657009">
            <a:off x="5292725" y="404813"/>
            <a:ext cx="1368425" cy="1152525"/>
          </a:xfrm>
          <a:prstGeom prst="cube">
            <a:avLst>
              <a:gd name="adj" fmla="val 2504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4800" b="1" i="0">
                <a:latin typeface="Arial" charset="0"/>
                <a:cs typeface="Arial" charset="0"/>
              </a:rPr>
              <a:t>Ң</a:t>
            </a:r>
            <a:endParaRPr lang="ru-RU" b="1" i="0">
              <a:latin typeface="Arial" charset="0"/>
              <a:cs typeface="Arial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rot="768453">
            <a:off x="6227763" y="1196975"/>
            <a:ext cx="1222375" cy="1152525"/>
          </a:xfrm>
          <a:prstGeom prst="cube">
            <a:avLst>
              <a:gd name="adj" fmla="val 25042"/>
            </a:avLst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4800" b="1" i="0">
                <a:solidFill>
                  <a:srgbClr val="FF0000"/>
                </a:solidFill>
                <a:latin typeface="Arial" charset="0"/>
                <a:cs typeface="Arial" charset="0"/>
              </a:rPr>
              <a:t>Ы</a:t>
            </a:r>
            <a:endParaRPr lang="ru-RU" b="1" i="0">
              <a:latin typeface="Arial" charset="0"/>
              <a:cs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716478">
            <a:off x="6588125" y="2060575"/>
            <a:ext cx="1258888" cy="1166813"/>
          </a:xfrm>
          <a:prstGeom prst="cube">
            <a:avLst>
              <a:gd name="adj" fmla="val 25042"/>
            </a:avLst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4800" b="1" i="0">
                <a:solidFill>
                  <a:srgbClr val="FFFF00"/>
                </a:solidFill>
                <a:latin typeface="Arial" charset="0"/>
                <a:cs typeface="Arial" charset="0"/>
              </a:rPr>
              <a:t>З</a:t>
            </a:r>
            <a:endParaRPr lang="ru-RU" b="1" i="0">
              <a:latin typeface="Arial" charset="0"/>
              <a:cs typeface="Arial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 rot="713538">
            <a:off x="7092950" y="2781300"/>
            <a:ext cx="1258888" cy="1166813"/>
          </a:xfrm>
          <a:prstGeom prst="cube">
            <a:avLst>
              <a:gd name="adj" fmla="val 25042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4800" b="1" i="0">
                <a:solidFill>
                  <a:schemeClr val="hlink"/>
                </a:solidFill>
                <a:latin typeface="Arial" charset="0"/>
                <a:cs typeface="Arial" charset="0"/>
              </a:rPr>
              <a:t>Д</a:t>
            </a:r>
            <a:endParaRPr lang="ru-RU" sz="4800" b="1" i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 rot="1002731">
            <a:off x="7308850" y="3860800"/>
            <a:ext cx="1368425" cy="1152525"/>
          </a:xfrm>
          <a:prstGeom prst="cube">
            <a:avLst>
              <a:gd name="adj" fmla="val 2504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i="0">
                <a:latin typeface="Arial" charset="0"/>
                <a:cs typeface="Arial" charset="0"/>
              </a:rPr>
              <a:t>А </a:t>
            </a:r>
            <a:endParaRPr lang="ru-RU" b="1" i="0">
              <a:latin typeface="Arial" charset="0"/>
              <a:cs typeface="Arial" charset="0"/>
            </a:endParaRP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 rot="542037">
            <a:off x="7861300" y="4437063"/>
            <a:ext cx="1282700" cy="1482725"/>
          </a:xfrm>
          <a:prstGeom prst="cube">
            <a:avLst>
              <a:gd name="adj" fmla="val 25042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k-KZ" sz="4800" b="1" i="0">
                <a:solidFill>
                  <a:srgbClr val="FFFF00"/>
                </a:solidFill>
                <a:latin typeface="Arial" charset="0"/>
                <a:cs typeface="Arial" charset="0"/>
              </a:rPr>
              <a:t>Р</a:t>
            </a:r>
            <a:endParaRPr lang="ru-RU" sz="4800" b="1" i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 rot="792416">
            <a:off x="7861300" y="5375275"/>
            <a:ext cx="1282700" cy="1482725"/>
          </a:xfrm>
          <a:prstGeom prst="cube">
            <a:avLst>
              <a:gd name="adj" fmla="val 2504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6600" b="1" i="0">
                <a:solidFill>
                  <a:srgbClr val="CC0066"/>
                </a:solidFill>
                <a:latin typeface="Arial" charset="0"/>
                <a:cs typeface="Arial" charset="0"/>
              </a:rPr>
              <a:t>!!!</a:t>
            </a:r>
            <a:endParaRPr lang="ru-RU" sz="6600" b="1" i="0">
              <a:solidFill>
                <a:srgbClr val="CC006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3" presetClass="exit" presetSubtype="54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500"/>
                            </p:stCondLst>
                            <p:childTnLst>
                              <p:par>
                                <p:cTn id="34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0"/>
                            </p:stCondLst>
                            <p:childTnLst>
                              <p:par>
                                <p:cTn id="44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500"/>
                            </p:stCondLst>
                            <p:childTnLst>
                              <p:par>
                                <p:cTn id="54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5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500"/>
                            </p:stCondLst>
                            <p:childTnLst>
                              <p:par>
                                <p:cTn id="64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0"/>
                            </p:stCondLst>
                            <p:childTnLst>
                              <p:par>
                                <p:cTn id="6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500"/>
                            </p:stCondLst>
                            <p:childTnLst>
                              <p:par>
                                <p:cTn id="74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6000"/>
                            </p:stCondLst>
                            <p:childTnLst>
                              <p:par>
                                <p:cTn id="7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6500"/>
                            </p:stCondLst>
                            <p:childTnLst>
                              <p:par>
                                <p:cTn id="84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2" grpId="0" animBg="1"/>
      <p:bldP spid="324612" grpId="1" animBg="1"/>
      <p:bldP spid="6" grpId="0" animBg="1"/>
      <p:bldP spid="7" grpId="0" animBg="1"/>
      <p:bldP spid="8" grpId="0" animBg="1"/>
      <p:bldP spid="11" grpId="0" animBg="1"/>
      <p:bldP spid="13" grpId="0" animBg="1"/>
      <p:bldP spid="10" grpId="0" animBg="1"/>
      <p:bldP spid="17" grpId="0" animBg="1"/>
      <p:bldP spid="12" grpId="0" animBg="1"/>
      <p:bldP spid="9" grpId="0" animBg="1"/>
      <p:bldP spid="5" grpId="0" animBg="1"/>
      <p:bldP spid="4" grpId="0" animBg="1"/>
      <p:bldP spid="19" grpId="0" animBg="1"/>
      <p:bldP spid="20" grpId="0" animBg="1"/>
      <p:bldP spid="2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/>
              <a:t>Мақал – мәтел.</a:t>
            </a:r>
            <a:endParaRPr lang="ru-RU"/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noFill/>
          <a:ln/>
        </p:spPr>
        <p:txBody>
          <a:bodyPr/>
          <a:lstStyle/>
          <a:p>
            <a:r>
              <a:rPr lang="ru-RU"/>
              <a:t>«Өтірік өрге апармайды»,</a:t>
            </a:r>
          </a:p>
          <a:p>
            <a:endParaRPr lang="ru-RU"/>
          </a:p>
          <a:p>
            <a:r>
              <a:rPr lang="ru-RU"/>
              <a:t>«Өтірік арты бір тұтам»</a:t>
            </a:r>
          </a:p>
          <a:p>
            <a:endParaRPr lang="ru-RU"/>
          </a:p>
          <a:p>
            <a:r>
              <a:rPr lang="ru-RU"/>
              <a:t>«</a:t>
            </a:r>
            <a:r>
              <a:rPr lang="kk-KZ"/>
              <a:t>Әдепті бала – арлы бала,</a:t>
            </a:r>
            <a:br>
              <a:rPr lang="kk-KZ"/>
            </a:br>
            <a:r>
              <a:rPr lang="kk-KZ"/>
              <a:t>  Әдепсіз бала – сорлы бала</a:t>
            </a:r>
            <a:r>
              <a:rPr lang="ru-RU"/>
              <a:t>»</a:t>
            </a:r>
          </a:p>
          <a:p>
            <a:endParaRPr lang="kk-KZ"/>
          </a:p>
          <a:p>
            <a:endParaRPr lang="kk-KZ"/>
          </a:p>
          <a:p>
            <a:endParaRPr lang="ru-RU" sz="1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5699" name="Рисунок 1" descr="0_170d9_c45da75b_L.gif"/>
          <p:cNvPicPr>
            <a:picLocks noChangeAspect="1"/>
          </p:cNvPicPr>
          <p:nvPr>
            <p:ph type="body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250825" y="836613"/>
            <a:ext cx="889317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endParaRPr lang="ru-RU" sz="4000">
              <a:latin typeface="Times New Roman" pitchFamily="18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339975" y="260350"/>
            <a:ext cx="4965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Бүріккіш (пульверизатор эффектісі)</a:t>
            </a:r>
            <a:endParaRPr lang="ru-RU" sz="2000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411413" y="981075"/>
            <a:ext cx="3478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Жазу немесе мәтін енгізу</a:t>
            </a:r>
            <a:endParaRPr lang="ru-RU" sz="2000" i="0">
              <a:latin typeface="Arial" charset="0"/>
              <a:cs typeface="Arial" charset="0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411413" y="1844675"/>
            <a:ext cx="165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Түзу сызық</a:t>
            </a:r>
            <a:endParaRPr lang="ru-RU" sz="2000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484438" y="2492375"/>
            <a:ext cx="1881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Қисық сызық</a:t>
            </a:r>
            <a:endParaRPr lang="ru-RU" sz="2000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50825" y="188913"/>
            <a:ext cx="1873250" cy="647700"/>
            <a:chOff x="612" y="391"/>
            <a:chExt cx="1542" cy="670"/>
          </a:xfrm>
        </p:grpSpPr>
        <p:sp>
          <p:nvSpPr>
            <p:cNvPr id="285706" name="Line 6"/>
            <p:cNvSpPr>
              <a:spLocks noChangeShapeType="1"/>
            </p:cNvSpPr>
            <p:nvPr/>
          </p:nvSpPr>
          <p:spPr bwMode="auto">
            <a:xfrm>
              <a:off x="1474" y="663"/>
              <a:ext cx="680" cy="0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85707" name="Picture 14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612" y="391"/>
              <a:ext cx="680" cy="670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</p:spPr>
        </p:pic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50825" y="981075"/>
            <a:ext cx="2035175" cy="576263"/>
            <a:chOff x="657" y="1253"/>
            <a:chExt cx="1452" cy="564"/>
          </a:xfrm>
        </p:grpSpPr>
        <p:sp>
          <p:nvSpPr>
            <p:cNvPr id="285709" name="Line 7"/>
            <p:cNvSpPr>
              <a:spLocks noChangeShapeType="1"/>
            </p:cNvSpPr>
            <p:nvPr/>
          </p:nvSpPr>
          <p:spPr bwMode="auto">
            <a:xfrm>
              <a:off x="1429" y="1525"/>
              <a:ext cx="680" cy="0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85710" name="Picture 15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657" y="1253"/>
              <a:ext cx="589" cy="564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</p:spPr>
        </p:pic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50825" y="1700213"/>
            <a:ext cx="2033588" cy="576262"/>
            <a:chOff x="703" y="2024"/>
            <a:chExt cx="1451" cy="589"/>
          </a:xfrm>
        </p:grpSpPr>
        <p:sp>
          <p:nvSpPr>
            <p:cNvPr id="285712" name="Line 8"/>
            <p:cNvSpPr>
              <a:spLocks noChangeShapeType="1"/>
            </p:cNvSpPr>
            <p:nvPr/>
          </p:nvSpPr>
          <p:spPr bwMode="auto">
            <a:xfrm>
              <a:off x="1474" y="2296"/>
              <a:ext cx="680" cy="0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85713" name="Picture 16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703" y="2024"/>
              <a:ext cx="589" cy="589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</p:spPr>
        </p:pic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50825" y="2492375"/>
            <a:ext cx="2095500" cy="504825"/>
            <a:chOff x="703" y="2886"/>
            <a:chExt cx="1496" cy="528"/>
          </a:xfrm>
        </p:grpSpPr>
        <p:sp>
          <p:nvSpPr>
            <p:cNvPr id="285715" name="Line 9"/>
            <p:cNvSpPr>
              <a:spLocks noChangeShapeType="1"/>
            </p:cNvSpPr>
            <p:nvPr/>
          </p:nvSpPr>
          <p:spPr bwMode="auto">
            <a:xfrm>
              <a:off x="1519" y="3158"/>
              <a:ext cx="680" cy="0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85716" name="Picture 17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703" y="2886"/>
              <a:ext cx="589" cy="528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</p:spPr>
        </p:pic>
      </p:grp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555875" y="3213100"/>
            <a:ext cx="226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Тік төртбұрыш</a:t>
            </a:r>
            <a:endParaRPr lang="ru-RU" sz="2000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555875" y="4076700"/>
            <a:ext cx="1617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Көпбұрыш</a:t>
            </a:r>
            <a:r>
              <a:rPr lang="kk-KZ" sz="2000" i="0">
                <a:latin typeface="Arial" charset="0"/>
                <a:cs typeface="Arial" charset="0"/>
              </a:rPr>
              <a:t> </a:t>
            </a:r>
            <a:endParaRPr lang="ru-RU" sz="2000" i="0">
              <a:latin typeface="Arial" charset="0"/>
              <a:cs typeface="Arial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411413" y="4868863"/>
            <a:ext cx="1136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Эллипс</a:t>
            </a:r>
            <a:endParaRPr lang="ru-RU" sz="2000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2484438" y="5516563"/>
            <a:ext cx="3597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Бұрыштары дөңгеленген </a:t>
            </a:r>
          </a:p>
          <a:p>
            <a:r>
              <a:rPr lang="kk-KZ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тік төртбұрыш</a:t>
            </a:r>
            <a:endParaRPr lang="ru-RU" sz="2000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50825" y="3141663"/>
            <a:ext cx="2016125" cy="630237"/>
            <a:chOff x="612" y="391"/>
            <a:chExt cx="1542" cy="523"/>
          </a:xfrm>
        </p:grpSpPr>
        <p:sp>
          <p:nvSpPr>
            <p:cNvPr id="285722" name="Line 6"/>
            <p:cNvSpPr>
              <a:spLocks noChangeShapeType="1"/>
            </p:cNvSpPr>
            <p:nvPr/>
          </p:nvSpPr>
          <p:spPr bwMode="auto">
            <a:xfrm>
              <a:off x="1474" y="663"/>
              <a:ext cx="680" cy="0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85723" name="Picture 14"/>
            <p:cNvPicPr>
              <a:picLocks noChangeAspect="1" noChangeArrowheads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612" y="391"/>
              <a:ext cx="589" cy="523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</p:spPr>
        </p:pic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250825" y="4005263"/>
            <a:ext cx="2016125" cy="647700"/>
            <a:chOff x="567" y="1207"/>
            <a:chExt cx="1542" cy="613"/>
          </a:xfrm>
        </p:grpSpPr>
        <p:sp>
          <p:nvSpPr>
            <p:cNvPr id="285725" name="Line 7"/>
            <p:cNvSpPr>
              <a:spLocks noChangeShapeType="1"/>
            </p:cNvSpPr>
            <p:nvPr/>
          </p:nvSpPr>
          <p:spPr bwMode="auto">
            <a:xfrm>
              <a:off x="1429" y="1525"/>
              <a:ext cx="680" cy="0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85726" name="Picture 15"/>
            <p:cNvPicPr>
              <a:picLocks noChangeAspect="1" noChangeArrowheads="1"/>
            </p:cNvPicPr>
            <p:nvPr/>
          </p:nvPicPr>
          <p:blipFill>
            <a:blip r:embed="rId8" cstate="screen"/>
            <a:srcRect/>
            <a:stretch>
              <a:fillRect/>
            </a:stretch>
          </p:blipFill>
          <p:spPr bwMode="auto">
            <a:xfrm>
              <a:off x="567" y="1207"/>
              <a:ext cx="589" cy="613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</p:spPr>
        </p:pic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250825" y="4797425"/>
            <a:ext cx="2016125" cy="630238"/>
            <a:chOff x="612" y="2024"/>
            <a:chExt cx="1542" cy="523"/>
          </a:xfrm>
        </p:grpSpPr>
        <p:sp>
          <p:nvSpPr>
            <p:cNvPr id="285728" name="Line 8"/>
            <p:cNvSpPr>
              <a:spLocks noChangeShapeType="1"/>
            </p:cNvSpPr>
            <p:nvPr/>
          </p:nvSpPr>
          <p:spPr bwMode="auto">
            <a:xfrm>
              <a:off x="1474" y="2296"/>
              <a:ext cx="680" cy="0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85729" name="Picture 16"/>
            <p:cNvPicPr>
              <a:picLocks noChangeAspect="1" noChangeArrowheads="1"/>
            </p:cNvPicPr>
            <p:nvPr/>
          </p:nvPicPr>
          <p:blipFill>
            <a:blip r:embed="rId9" cstate="screen"/>
            <a:srcRect/>
            <a:stretch>
              <a:fillRect/>
            </a:stretch>
          </p:blipFill>
          <p:spPr bwMode="auto">
            <a:xfrm>
              <a:off x="612" y="2024"/>
              <a:ext cx="589" cy="523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</p:spPr>
        </p:pic>
      </p:grp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250825" y="5589588"/>
            <a:ext cx="2074863" cy="576262"/>
            <a:chOff x="612" y="2840"/>
            <a:chExt cx="1587" cy="479"/>
          </a:xfrm>
        </p:grpSpPr>
        <p:sp>
          <p:nvSpPr>
            <p:cNvPr id="285731" name="Line 9"/>
            <p:cNvSpPr>
              <a:spLocks noChangeShapeType="1"/>
            </p:cNvSpPr>
            <p:nvPr/>
          </p:nvSpPr>
          <p:spPr bwMode="auto">
            <a:xfrm>
              <a:off x="1519" y="3158"/>
              <a:ext cx="680" cy="0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85732" name="Picture 17"/>
            <p:cNvPicPr>
              <a:picLocks noChangeAspect="1" noChangeArrowheads="1"/>
            </p:cNvPicPr>
            <p:nvPr/>
          </p:nvPicPr>
          <p:blipFill>
            <a:blip r:embed="rId10" cstate="screen"/>
            <a:srcRect/>
            <a:stretch>
              <a:fillRect/>
            </a:stretch>
          </p:blipFill>
          <p:spPr bwMode="auto">
            <a:xfrm>
              <a:off x="612" y="2840"/>
              <a:ext cx="589" cy="479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2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03" name="Рисунок 2" descr="backgrounds_00043.gif"/>
          <p:cNvPicPr>
            <a:picLocks noChangeAspect="1"/>
          </p:cNvPicPr>
          <p:nvPr>
            <p:ph type="body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307204" name="Rectangle 4"/>
          <p:cNvSpPr>
            <a:spLocks noChangeArrowheads="1"/>
          </p:cNvSpPr>
          <p:nvPr/>
        </p:nvSpPr>
        <p:spPr bwMode="auto">
          <a:xfrm>
            <a:off x="395288" y="1341438"/>
            <a:ext cx="8569325" cy="35036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/>
              <a:t>Сабақ бекіту:</a:t>
            </a:r>
          </a:p>
          <a:p>
            <a:pPr algn="ctr"/>
            <a:r>
              <a:rPr lang="ru-RU" sz="3200" b="1"/>
              <a:t>«Иә - жок» о й ы н ы </a:t>
            </a:r>
          </a:p>
          <a:p>
            <a:pPr algn="ctr"/>
            <a:r>
              <a:rPr lang="ru-RU" sz="3200" b="1"/>
              <a:t>(Сұраққа дұрыс болса « и ә »,</a:t>
            </a:r>
          </a:p>
          <a:p>
            <a:pPr algn="ctr"/>
            <a:r>
              <a:rPr lang="ru-RU" sz="3200" b="1"/>
              <a:t> дұрыс  емес болса  « ж о қ » </a:t>
            </a:r>
          </a:p>
          <a:p>
            <a:pPr algn="ctr"/>
            <a:r>
              <a:rPr lang="ru-RU" sz="3200" b="1"/>
              <a:t> деп жауап бересіздер. Берілген жауап дұрыс болса «</a:t>
            </a:r>
            <a:r>
              <a:rPr lang="ru-RU" sz="3200" b="1">
                <a:solidFill>
                  <a:schemeClr val="hlink"/>
                </a:solidFill>
              </a:rPr>
              <a:t>1</a:t>
            </a:r>
            <a:r>
              <a:rPr lang="ru-RU" sz="3200" b="1"/>
              <a:t>», дұрыс емес болса «</a:t>
            </a:r>
            <a:r>
              <a:rPr lang="ru-RU" sz="3200" b="1">
                <a:solidFill>
                  <a:schemeClr val="hlink"/>
                </a:solidFill>
              </a:rPr>
              <a:t>0</a:t>
            </a:r>
            <a:r>
              <a:rPr lang="ru-RU" sz="3200" b="1"/>
              <a:t>» деген жауап шығады</a:t>
            </a:r>
            <a:r>
              <a:rPr lang="ru-RU" b="1"/>
              <a:t>)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arketing Plan">
  <a:themeElements>
    <a:clrScheme name="Marketing Pla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Marketing Pla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Marketing Pla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2061</TotalTime>
  <Words>971</Words>
  <Application>Microsoft Office PowerPoint</Application>
  <PresentationFormat>Экран (4:3)</PresentationFormat>
  <Paragraphs>342</Paragraphs>
  <Slides>75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75</vt:i4>
      </vt:variant>
    </vt:vector>
  </HeadingPairs>
  <TitlesOfParts>
    <vt:vector size="92" baseType="lpstr">
      <vt:lpstr>Times New Roman</vt:lpstr>
      <vt:lpstr>Tahoma</vt:lpstr>
      <vt:lpstr>Arial</vt:lpstr>
      <vt:lpstr>Wingdings</vt:lpstr>
      <vt:lpstr>Verdana</vt:lpstr>
      <vt:lpstr>Garamond</vt:lpstr>
      <vt:lpstr>굴림</vt:lpstr>
      <vt:lpstr>Symbol</vt:lpstr>
      <vt:lpstr>KZ Times New Roman</vt:lpstr>
      <vt:lpstr>KZ Cooper</vt:lpstr>
      <vt:lpstr>Океан</vt:lpstr>
      <vt:lpstr>Склон</vt:lpstr>
      <vt:lpstr>Клен</vt:lpstr>
      <vt:lpstr>Marketing Plan</vt:lpstr>
      <vt:lpstr>Край</vt:lpstr>
      <vt:lpstr>Профиль</vt:lpstr>
      <vt:lpstr>Облака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Paint  редакторы бойынша тест    жұмысы </vt:lpstr>
      <vt:lpstr>Слайд 23</vt:lpstr>
      <vt:lpstr>Слайд 24</vt:lpstr>
      <vt:lpstr>Слайд 25</vt:lpstr>
      <vt:lpstr>Слайд 26</vt:lpstr>
      <vt:lpstr>Дұрыс жауабы: 12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Мақал – мәтел.</vt:lpstr>
    </vt:vector>
  </TitlesOfParts>
  <Company>СШ №6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Досмалова</dc:creator>
  <cp:lastModifiedBy>Nurken</cp:lastModifiedBy>
  <cp:revision>207</cp:revision>
  <dcterms:created xsi:type="dcterms:W3CDTF">2008-03-18T14:42:28Z</dcterms:created>
  <dcterms:modified xsi:type="dcterms:W3CDTF">2012-03-04T09:41:16Z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1031671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</Properties>
</file>