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38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  <p:sldMasterId id="214748369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212" autoAdjust="0"/>
  </p:normalViewPr>
  <p:slideViewPr>
    <p:cSldViewPr>
      <p:cViewPr varScale="1">
        <p:scale>
          <a:sx n="67" d="100"/>
          <a:sy n="67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14746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746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47465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7466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7467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47469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7470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7471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7472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7473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47475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7476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7477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47479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7480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7481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7482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7483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47484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7485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58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8600" y="3124200"/>
            <a:ext cx="8564563" cy="390525"/>
            <a:chOff x="144" y="1968"/>
            <a:chExt cx="5395" cy="246"/>
          </a:xfrm>
        </p:grpSpPr>
        <p:sp>
          <p:nvSpPr>
            <p:cNvPr id="28675" name="Freeform 3"/>
            <p:cNvSpPr>
              <a:spLocks/>
            </p:cNvSpPr>
            <p:nvPr userDrawn="1"/>
          </p:nvSpPr>
          <p:spPr bwMode="auto">
            <a:xfrm rot="-5400000" flipH="1" flipV="1">
              <a:off x="2794" y="-586"/>
              <a:ext cx="96" cy="5395"/>
            </a:xfrm>
            <a:custGeom>
              <a:avLst/>
              <a:gdLst/>
              <a:ahLst/>
              <a:cxnLst>
                <a:cxn ang="0">
                  <a:pos x="91" y="526"/>
                </a:cxn>
                <a:cxn ang="0">
                  <a:pos x="211" y="175"/>
                </a:cxn>
                <a:cxn ang="0">
                  <a:pos x="443" y="32"/>
                </a:cxn>
                <a:cxn ang="0">
                  <a:pos x="802" y="32"/>
                </a:cxn>
                <a:cxn ang="0">
                  <a:pos x="1206" y="10"/>
                </a:cxn>
                <a:cxn ang="0">
                  <a:pos x="1482" y="25"/>
                </a:cxn>
                <a:cxn ang="0">
                  <a:pos x="1655" y="160"/>
                </a:cxn>
                <a:cxn ang="0">
                  <a:pos x="1655" y="406"/>
                </a:cxn>
                <a:cxn ang="0">
                  <a:pos x="1572" y="736"/>
                </a:cxn>
                <a:cxn ang="0">
                  <a:pos x="1565" y="1177"/>
                </a:cxn>
                <a:cxn ang="0">
                  <a:pos x="1632" y="1581"/>
                </a:cxn>
                <a:cxn ang="0">
                  <a:pos x="1692" y="2232"/>
                </a:cxn>
                <a:cxn ang="0">
                  <a:pos x="1587" y="2830"/>
                </a:cxn>
                <a:cxn ang="0">
                  <a:pos x="1625" y="3055"/>
                </a:cxn>
                <a:cxn ang="0">
                  <a:pos x="1535" y="3234"/>
                </a:cxn>
                <a:cxn ang="0">
                  <a:pos x="1325" y="3234"/>
                </a:cxn>
                <a:cxn ang="0">
                  <a:pos x="921" y="3204"/>
                </a:cxn>
                <a:cxn ang="0">
                  <a:pos x="510" y="3249"/>
                </a:cxn>
                <a:cxn ang="0">
                  <a:pos x="136" y="3167"/>
                </a:cxn>
                <a:cxn ang="0">
                  <a:pos x="39" y="2950"/>
                </a:cxn>
                <a:cxn ang="0">
                  <a:pos x="99" y="2651"/>
                </a:cxn>
                <a:cxn ang="0">
                  <a:pos x="99" y="2232"/>
                </a:cxn>
                <a:cxn ang="0">
                  <a:pos x="9" y="1813"/>
                </a:cxn>
                <a:cxn ang="0">
                  <a:pos x="46" y="1259"/>
                </a:cxn>
                <a:cxn ang="0">
                  <a:pos x="61" y="915"/>
                </a:cxn>
                <a:cxn ang="0">
                  <a:pos x="91" y="526"/>
                </a:cxn>
              </a:cxnLst>
              <a:rect l="0" t="0" r="r" b="b"/>
              <a:pathLst>
                <a:path w="1699" h="3264">
                  <a:moveTo>
                    <a:pt x="91" y="526"/>
                  </a:moveTo>
                  <a:cubicBezTo>
                    <a:pt x="116" y="403"/>
                    <a:pt x="152" y="257"/>
                    <a:pt x="211" y="175"/>
                  </a:cubicBezTo>
                  <a:cubicBezTo>
                    <a:pt x="270" y="93"/>
                    <a:pt x="345" y="56"/>
                    <a:pt x="443" y="32"/>
                  </a:cubicBezTo>
                  <a:cubicBezTo>
                    <a:pt x="541" y="8"/>
                    <a:pt x="675" y="36"/>
                    <a:pt x="802" y="32"/>
                  </a:cubicBezTo>
                  <a:cubicBezTo>
                    <a:pt x="929" y="28"/>
                    <a:pt x="1093" y="11"/>
                    <a:pt x="1206" y="10"/>
                  </a:cubicBezTo>
                  <a:cubicBezTo>
                    <a:pt x="1319" y="9"/>
                    <a:pt x="1407" y="0"/>
                    <a:pt x="1482" y="25"/>
                  </a:cubicBezTo>
                  <a:cubicBezTo>
                    <a:pt x="1557" y="50"/>
                    <a:pt x="1626" y="97"/>
                    <a:pt x="1655" y="160"/>
                  </a:cubicBezTo>
                  <a:cubicBezTo>
                    <a:pt x="1684" y="223"/>
                    <a:pt x="1669" y="310"/>
                    <a:pt x="1655" y="406"/>
                  </a:cubicBezTo>
                  <a:cubicBezTo>
                    <a:pt x="1641" y="502"/>
                    <a:pt x="1587" y="608"/>
                    <a:pt x="1572" y="736"/>
                  </a:cubicBezTo>
                  <a:cubicBezTo>
                    <a:pt x="1557" y="864"/>
                    <a:pt x="1555" y="1036"/>
                    <a:pt x="1565" y="1177"/>
                  </a:cubicBezTo>
                  <a:cubicBezTo>
                    <a:pt x="1575" y="1318"/>
                    <a:pt x="1611" y="1405"/>
                    <a:pt x="1632" y="1581"/>
                  </a:cubicBezTo>
                  <a:cubicBezTo>
                    <a:pt x="1653" y="1757"/>
                    <a:pt x="1699" y="2024"/>
                    <a:pt x="1692" y="2232"/>
                  </a:cubicBezTo>
                  <a:cubicBezTo>
                    <a:pt x="1685" y="2440"/>
                    <a:pt x="1598" y="2693"/>
                    <a:pt x="1587" y="2830"/>
                  </a:cubicBezTo>
                  <a:cubicBezTo>
                    <a:pt x="1576" y="2967"/>
                    <a:pt x="1634" y="2988"/>
                    <a:pt x="1625" y="3055"/>
                  </a:cubicBezTo>
                  <a:cubicBezTo>
                    <a:pt x="1616" y="3122"/>
                    <a:pt x="1585" y="3204"/>
                    <a:pt x="1535" y="3234"/>
                  </a:cubicBezTo>
                  <a:cubicBezTo>
                    <a:pt x="1485" y="3264"/>
                    <a:pt x="1427" y="3239"/>
                    <a:pt x="1325" y="3234"/>
                  </a:cubicBezTo>
                  <a:cubicBezTo>
                    <a:pt x="1223" y="3229"/>
                    <a:pt x="1057" y="3202"/>
                    <a:pt x="921" y="3204"/>
                  </a:cubicBezTo>
                  <a:cubicBezTo>
                    <a:pt x="785" y="3206"/>
                    <a:pt x="641" y="3255"/>
                    <a:pt x="510" y="3249"/>
                  </a:cubicBezTo>
                  <a:cubicBezTo>
                    <a:pt x="379" y="3243"/>
                    <a:pt x="214" y="3217"/>
                    <a:pt x="136" y="3167"/>
                  </a:cubicBezTo>
                  <a:cubicBezTo>
                    <a:pt x="58" y="3117"/>
                    <a:pt x="45" y="3036"/>
                    <a:pt x="39" y="2950"/>
                  </a:cubicBezTo>
                  <a:cubicBezTo>
                    <a:pt x="33" y="2864"/>
                    <a:pt x="89" y="2771"/>
                    <a:pt x="99" y="2651"/>
                  </a:cubicBezTo>
                  <a:cubicBezTo>
                    <a:pt x="109" y="2531"/>
                    <a:pt x="114" y="2372"/>
                    <a:pt x="99" y="2232"/>
                  </a:cubicBezTo>
                  <a:cubicBezTo>
                    <a:pt x="84" y="2092"/>
                    <a:pt x="18" y="1975"/>
                    <a:pt x="9" y="1813"/>
                  </a:cubicBezTo>
                  <a:cubicBezTo>
                    <a:pt x="0" y="1651"/>
                    <a:pt x="37" y="1409"/>
                    <a:pt x="46" y="1259"/>
                  </a:cubicBezTo>
                  <a:cubicBezTo>
                    <a:pt x="55" y="1109"/>
                    <a:pt x="52" y="1036"/>
                    <a:pt x="61" y="915"/>
                  </a:cubicBezTo>
                  <a:cubicBezTo>
                    <a:pt x="70" y="794"/>
                    <a:pt x="66" y="649"/>
                    <a:pt x="91" y="52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 userDrawn="1"/>
          </p:nvGrpSpPr>
          <p:grpSpPr bwMode="auto">
            <a:xfrm>
              <a:off x="2400" y="1968"/>
              <a:ext cx="768" cy="246"/>
              <a:chOff x="1797" y="3074"/>
              <a:chExt cx="2346" cy="655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1797" y="3075"/>
                <a:ext cx="2346" cy="654"/>
                <a:chOff x="1865" y="1811"/>
                <a:chExt cx="2346" cy="654"/>
              </a:xfrm>
            </p:grpSpPr>
            <p:sp>
              <p:nvSpPr>
                <p:cNvPr id="28678" name="Freeform 6"/>
                <p:cNvSpPr>
                  <a:spLocks/>
                </p:cNvSpPr>
                <p:nvPr/>
              </p:nvSpPr>
              <p:spPr bwMode="auto">
                <a:xfrm>
                  <a:off x="2050" y="2008"/>
                  <a:ext cx="2161" cy="457"/>
                </a:xfrm>
                <a:custGeom>
                  <a:avLst/>
                  <a:gdLst/>
                  <a:ahLst/>
                  <a:cxnLst>
                    <a:cxn ang="0">
                      <a:pos x="7" y="139"/>
                    </a:cxn>
                    <a:cxn ang="0">
                      <a:pos x="89" y="266"/>
                    </a:cxn>
                    <a:cxn ang="0">
                      <a:pos x="187" y="333"/>
                    </a:cxn>
                    <a:cxn ang="0">
                      <a:pos x="351" y="303"/>
                    </a:cxn>
                    <a:cxn ang="0">
                      <a:pos x="561" y="281"/>
                    </a:cxn>
                    <a:cxn ang="0">
                      <a:pos x="852" y="259"/>
                    </a:cxn>
                    <a:cxn ang="0">
                      <a:pos x="1167" y="259"/>
                    </a:cxn>
                    <a:cxn ang="0">
                      <a:pos x="1541" y="318"/>
                    </a:cxn>
                    <a:cxn ang="0">
                      <a:pos x="1758" y="401"/>
                    </a:cxn>
                    <a:cxn ang="0">
                      <a:pos x="1907" y="453"/>
                    </a:cxn>
                    <a:cxn ang="0">
                      <a:pos x="2049" y="423"/>
                    </a:cxn>
                    <a:cxn ang="0">
                      <a:pos x="2109" y="348"/>
                    </a:cxn>
                    <a:cxn ang="0">
                      <a:pos x="2109" y="251"/>
                    </a:cxn>
                    <a:cxn ang="0">
                      <a:pos x="2004" y="154"/>
                    </a:cxn>
                    <a:cxn ang="0">
                      <a:pos x="1167" y="27"/>
                    </a:cxn>
                    <a:cxn ang="0">
                      <a:pos x="336" y="4"/>
                    </a:cxn>
                    <a:cxn ang="0">
                      <a:pos x="52" y="49"/>
                    </a:cxn>
                    <a:cxn ang="0">
                      <a:pos x="7" y="139"/>
                    </a:cxn>
                  </a:cxnLst>
                  <a:rect l="0" t="0" r="r" b="b"/>
                  <a:pathLst>
                    <a:path w="2161" h="457">
                      <a:moveTo>
                        <a:pt x="7" y="139"/>
                      </a:moveTo>
                      <a:cubicBezTo>
                        <a:pt x="13" y="175"/>
                        <a:pt x="59" y="234"/>
                        <a:pt x="89" y="266"/>
                      </a:cubicBezTo>
                      <a:cubicBezTo>
                        <a:pt x="119" y="298"/>
                        <a:pt x="143" y="327"/>
                        <a:pt x="187" y="333"/>
                      </a:cubicBezTo>
                      <a:cubicBezTo>
                        <a:pt x="231" y="339"/>
                        <a:pt x="289" y="312"/>
                        <a:pt x="351" y="303"/>
                      </a:cubicBezTo>
                      <a:cubicBezTo>
                        <a:pt x="413" y="294"/>
                        <a:pt x="478" y="288"/>
                        <a:pt x="561" y="281"/>
                      </a:cubicBezTo>
                      <a:cubicBezTo>
                        <a:pt x="644" y="274"/>
                        <a:pt x="751" y="263"/>
                        <a:pt x="852" y="259"/>
                      </a:cubicBezTo>
                      <a:cubicBezTo>
                        <a:pt x="953" y="255"/>
                        <a:pt x="1052" y="249"/>
                        <a:pt x="1167" y="259"/>
                      </a:cubicBezTo>
                      <a:cubicBezTo>
                        <a:pt x="1282" y="269"/>
                        <a:pt x="1443" y="294"/>
                        <a:pt x="1541" y="318"/>
                      </a:cubicBezTo>
                      <a:cubicBezTo>
                        <a:pt x="1639" y="342"/>
                        <a:pt x="1697" y="379"/>
                        <a:pt x="1758" y="401"/>
                      </a:cubicBezTo>
                      <a:cubicBezTo>
                        <a:pt x="1819" y="423"/>
                        <a:pt x="1858" y="449"/>
                        <a:pt x="1907" y="453"/>
                      </a:cubicBezTo>
                      <a:cubicBezTo>
                        <a:pt x="1956" y="457"/>
                        <a:pt x="2015" y="440"/>
                        <a:pt x="2049" y="423"/>
                      </a:cubicBezTo>
                      <a:cubicBezTo>
                        <a:pt x="2083" y="406"/>
                        <a:pt x="2099" y="377"/>
                        <a:pt x="2109" y="348"/>
                      </a:cubicBezTo>
                      <a:cubicBezTo>
                        <a:pt x="2119" y="319"/>
                        <a:pt x="2127" y="283"/>
                        <a:pt x="2109" y="251"/>
                      </a:cubicBezTo>
                      <a:cubicBezTo>
                        <a:pt x="2091" y="219"/>
                        <a:pt x="2161" y="191"/>
                        <a:pt x="2004" y="154"/>
                      </a:cubicBezTo>
                      <a:cubicBezTo>
                        <a:pt x="1847" y="117"/>
                        <a:pt x="1445" y="52"/>
                        <a:pt x="1167" y="27"/>
                      </a:cubicBezTo>
                      <a:cubicBezTo>
                        <a:pt x="889" y="2"/>
                        <a:pt x="522" y="0"/>
                        <a:pt x="336" y="4"/>
                      </a:cubicBezTo>
                      <a:cubicBezTo>
                        <a:pt x="150" y="8"/>
                        <a:pt x="104" y="27"/>
                        <a:pt x="52" y="49"/>
                      </a:cubicBezTo>
                      <a:cubicBezTo>
                        <a:pt x="0" y="71"/>
                        <a:pt x="1" y="103"/>
                        <a:pt x="7" y="139"/>
                      </a:cubicBezTo>
                      <a:close/>
                    </a:path>
                  </a:pathLst>
                </a:custGeom>
                <a:solidFill>
                  <a:schemeClr val="bg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679" name="Freeform 7"/>
                <p:cNvSpPr>
                  <a:spLocks/>
                </p:cNvSpPr>
                <p:nvPr/>
              </p:nvSpPr>
              <p:spPr bwMode="auto">
                <a:xfrm>
                  <a:off x="1865" y="1811"/>
                  <a:ext cx="2341" cy="585"/>
                </a:xfrm>
                <a:custGeom>
                  <a:avLst/>
                  <a:gdLst/>
                  <a:ahLst/>
                  <a:cxnLst>
                    <a:cxn ang="0">
                      <a:pos x="506" y="441"/>
                    </a:cxn>
                    <a:cxn ang="0">
                      <a:pos x="274" y="515"/>
                    </a:cxn>
                    <a:cxn ang="0">
                      <a:pos x="72" y="486"/>
                    </a:cxn>
                    <a:cxn ang="0">
                      <a:pos x="5" y="373"/>
                    </a:cxn>
                    <a:cxn ang="0">
                      <a:pos x="43" y="224"/>
                    </a:cxn>
                    <a:cxn ang="0">
                      <a:pos x="215" y="89"/>
                    </a:cxn>
                    <a:cxn ang="0">
                      <a:pos x="476" y="52"/>
                    </a:cxn>
                    <a:cxn ang="0">
                      <a:pos x="731" y="74"/>
                    </a:cxn>
                    <a:cxn ang="0">
                      <a:pos x="1090" y="37"/>
                    </a:cxn>
                    <a:cxn ang="0">
                      <a:pos x="1367" y="7"/>
                    </a:cxn>
                    <a:cxn ang="0">
                      <a:pos x="1778" y="7"/>
                    </a:cxn>
                    <a:cxn ang="0">
                      <a:pos x="2204" y="52"/>
                    </a:cxn>
                    <a:cxn ang="0">
                      <a:pos x="2287" y="111"/>
                    </a:cxn>
                    <a:cxn ang="0">
                      <a:pos x="2332" y="246"/>
                    </a:cxn>
                    <a:cxn ang="0">
                      <a:pos x="2339" y="373"/>
                    </a:cxn>
                    <a:cxn ang="0">
                      <a:pos x="2324" y="456"/>
                    </a:cxn>
                    <a:cxn ang="0">
                      <a:pos x="2339" y="538"/>
                    </a:cxn>
                    <a:cxn ang="0">
                      <a:pos x="2309" y="583"/>
                    </a:cxn>
                    <a:cxn ang="0">
                      <a:pos x="2234" y="553"/>
                    </a:cxn>
                    <a:cxn ang="0">
                      <a:pos x="2062" y="486"/>
                    </a:cxn>
                    <a:cxn ang="0">
                      <a:pos x="1778" y="448"/>
                    </a:cxn>
                    <a:cxn ang="0">
                      <a:pos x="1613" y="448"/>
                    </a:cxn>
                    <a:cxn ang="0">
                      <a:pos x="1329" y="418"/>
                    </a:cxn>
                    <a:cxn ang="0">
                      <a:pos x="1195" y="411"/>
                    </a:cxn>
                    <a:cxn ang="0">
                      <a:pos x="895" y="426"/>
                    </a:cxn>
                    <a:cxn ang="0">
                      <a:pos x="671" y="411"/>
                    </a:cxn>
                    <a:cxn ang="0">
                      <a:pos x="506" y="441"/>
                    </a:cxn>
                  </a:cxnLst>
                  <a:rect l="0" t="0" r="r" b="b"/>
                  <a:pathLst>
                    <a:path w="2341" h="585">
                      <a:moveTo>
                        <a:pt x="506" y="441"/>
                      </a:moveTo>
                      <a:cubicBezTo>
                        <a:pt x="440" y="458"/>
                        <a:pt x="346" y="507"/>
                        <a:pt x="274" y="515"/>
                      </a:cubicBezTo>
                      <a:cubicBezTo>
                        <a:pt x="202" y="523"/>
                        <a:pt x="117" y="510"/>
                        <a:pt x="72" y="486"/>
                      </a:cubicBezTo>
                      <a:cubicBezTo>
                        <a:pt x="27" y="462"/>
                        <a:pt x="10" y="417"/>
                        <a:pt x="5" y="373"/>
                      </a:cubicBezTo>
                      <a:cubicBezTo>
                        <a:pt x="0" y="329"/>
                        <a:pt x="8" y="271"/>
                        <a:pt x="43" y="224"/>
                      </a:cubicBezTo>
                      <a:cubicBezTo>
                        <a:pt x="78" y="177"/>
                        <a:pt x="143" y="118"/>
                        <a:pt x="215" y="89"/>
                      </a:cubicBezTo>
                      <a:cubicBezTo>
                        <a:pt x="287" y="60"/>
                        <a:pt x="390" y="55"/>
                        <a:pt x="476" y="52"/>
                      </a:cubicBezTo>
                      <a:cubicBezTo>
                        <a:pt x="562" y="49"/>
                        <a:pt x="629" y="77"/>
                        <a:pt x="731" y="74"/>
                      </a:cubicBezTo>
                      <a:cubicBezTo>
                        <a:pt x="833" y="71"/>
                        <a:pt x="984" y="48"/>
                        <a:pt x="1090" y="37"/>
                      </a:cubicBezTo>
                      <a:cubicBezTo>
                        <a:pt x="1196" y="26"/>
                        <a:pt x="1252" y="12"/>
                        <a:pt x="1367" y="7"/>
                      </a:cubicBezTo>
                      <a:cubicBezTo>
                        <a:pt x="1482" y="2"/>
                        <a:pt x="1639" y="0"/>
                        <a:pt x="1778" y="7"/>
                      </a:cubicBezTo>
                      <a:cubicBezTo>
                        <a:pt x="1917" y="14"/>
                        <a:pt x="2119" y="35"/>
                        <a:pt x="2204" y="52"/>
                      </a:cubicBezTo>
                      <a:cubicBezTo>
                        <a:pt x="2289" y="69"/>
                        <a:pt x="2266" y="79"/>
                        <a:pt x="2287" y="111"/>
                      </a:cubicBezTo>
                      <a:cubicBezTo>
                        <a:pt x="2308" y="143"/>
                        <a:pt x="2323" y="202"/>
                        <a:pt x="2332" y="246"/>
                      </a:cubicBezTo>
                      <a:cubicBezTo>
                        <a:pt x="2341" y="290"/>
                        <a:pt x="2340" y="338"/>
                        <a:pt x="2339" y="373"/>
                      </a:cubicBezTo>
                      <a:cubicBezTo>
                        <a:pt x="2338" y="408"/>
                        <a:pt x="2324" y="429"/>
                        <a:pt x="2324" y="456"/>
                      </a:cubicBezTo>
                      <a:cubicBezTo>
                        <a:pt x="2324" y="483"/>
                        <a:pt x="2341" y="517"/>
                        <a:pt x="2339" y="538"/>
                      </a:cubicBezTo>
                      <a:cubicBezTo>
                        <a:pt x="2337" y="559"/>
                        <a:pt x="2326" y="581"/>
                        <a:pt x="2309" y="583"/>
                      </a:cubicBezTo>
                      <a:cubicBezTo>
                        <a:pt x="2292" y="585"/>
                        <a:pt x="2275" y="569"/>
                        <a:pt x="2234" y="553"/>
                      </a:cubicBezTo>
                      <a:cubicBezTo>
                        <a:pt x="2193" y="537"/>
                        <a:pt x="2138" y="504"/>
                        <a:pt x="2062" y="486"/>
                      </a:cubicBezTo>
                      <a:cubicBezTo>
                        <a:pt x="1986" y="468"/>
                        <a:pt x="1853" y="454"/>
                        <a:pt x="1778" y="448"/>
                      </a:cubicBezTo>
                      <a:cubicBezTo>
                        <a:pt x="1703" y="442"/>
                        <a:pt x="1688" y="453"/>
                        <a:pt x="1613" y="448"/>
                      </a:cubicBezTo>
                      <a:cubicBezTo>
                        <a:pt x="1538" y="443"/>
                        <a:pt x="1399" y="424"/>
                        <a:pt x="1329" y="418"/>
                      </a:cubicBezTo>
                      <a:cubicBezTo>
                        <a:pt x="1259" y="412"/>
                        <a:pt x="1267" y="410"/>
                        <a:pt x="1195" y="411"/>
                      </a:cubicBezTo>
                      <a:cubicBezTo>
                        <a:pt x="1123" y="412"/>
                        <a:pt x="982" y="426"/>
                        <a:pt x="895" y="426"/>
                      </a:cubicBezTo>
                      <a:cubicBezTo>
                        <a:pt x="808" y="426"/>
                        <a:pt x="738" y="410"/>
                        <a:pt x="671" y="411"/>
                      </a:cubicBezTo>
                      <a:cubicBezTo>
                        <a:pt x="604" y="412"/>
                        <a:pt x="572" y="424"/>
                        <a:pt x="506" y="44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8680" name="Freeform 8"/>
              <p:cNvSpPr>
                <a:spLocks/>
              </p:cNvSpPr>
              <p:nvPr/>
            </p:nvSpPr>
            <p:spPr bwMode="auto">
              <a:xfrm>
                <a:off x="1863" y="3172"/>
                <a:ext cx="898" cy="397"/>
              </a:xfrm>
              <a:custGeom>
                <a:avLst/>
                <a:gdLst/>
                <a:ahLst/>
                <a:cxnLst>
                  <a:cxn ang="0">
                    <a:pos x="247" y="397"/>
                  </a:cxn>
                  <a:cxn ang="0">
                    <a:pos x="239" y="269"/>
                  </a:cxn>
                  <a:cxn ang="0">
                    <a:pos x="142" y="307"/>
                  </a:cxn>
                  <a:cxn ang="0">
                    <a:pos x="0" y="299"/>
                  </a:cxn>
                  <a:cxn ang="0">
                    <a:pos x="120" y="262"/>
                  </a:cxn>
                  <a:cxn ang="0">
                    <a:pos x="224" y="202"/>
                  </a:cxn>
                  <a:cxn ang="0">
                    <a:pos x="209" y="67"/>
                  </a:cxn>
                  <a:cxn ang="0">
                    <a:pos x="232" y="0"/>
                  </a:cxn>
                  <a:cxn ang="0">
                    <a:pos x="292" y="90"/>
                  </a:cxn>
                  <a:cxn ang="0">
                    <a:pos x="314" y="187"/>
                  </a:cxn>
                  <a:cxn ang="0">
                    <a:pos x="486" y="135"/>
                  </a:cxn>
                  <a:cxn ang="0">
                    <a:pos x="651" y="112"/>
                  </a:cxn>
                  <a:cxn ang="0">
                    <a:pos x="898" y="82"/>
                  </a:cxn>
                  <a:cxn ang="0">
                    <a:pos x="748" y="150"/>
                  </a:cxn>
                  <a:cxn ang="0">
                    <a:pos x="464" y="187"/>
                  </a:cxn>
                  <a:cxn ang="0">
                    <a:pos x="314" y="232"/>
                  </a:cxn>
                  <a:cxn ang="0">
                    <a:pos x="322" y="374"/>
                  </a:cxn>
                  <a:cxn ang="0">
                    <a:pos x="247" y="397"/>
                  </a:cxn>
                </a:cxnLst>
                <a:rect l="0" t="0" r="r" b="b"/>
                <a:pathLst>
                  <a:path w="898" h="397">
                    <a:moveTo>
                      <a:pt x="247" y="397"/>
                    </a:moveTo>
                    <a:lnTo>
                      <a:pt x="239" y="269"/>
                    </a:lnTo>
                    <a:lnTo>
                      <a:pt x="142" y="307"/>
                    </a:lnTo>
                    <a:lnTo>
                      <a:pt x="0" y="299"/>
                    </a:lnTo>
                    <a:lnTo>
                      <a:pt x="120" y="262"/>
                    </a:lnTo>
                    <a:lnTo>
                      <a:pt x="224" y="202"/>
                    </a:lnTo>
                    <a:lnTo>
                      <a:pt x="209" y="67"/>
                    </a:lnTo>
                    <a:lnTo>
                      <a:pt x="232" y="0"/>
                    </a:lnTo>
                    <a:lnTo>
                      <a:pt x="292" y="90"/>
                    </a:lnTo>
                    <a:lnTo>
                      <a:pt x="314" y="187"/>
                    </a:lnTo>
                    <a:lnTo>
                      <a:pt x="486" y="135"/>
                    </a:lnTo>
                    <a:lnTo>
                      <a:pt x="651" y="112"/>
                    </a:lnTo>
                    <a:lnTo>
                      <a:pt x="898" y="82"/>
                    </a:lnTo>
                    <a:lnTo>
                      <a:pt x="748" y="150"/>
                    </a:lnTo>
                    <a:lnTo>
                      <a:pt x="464" y="187"/>
                    </a:lnTo>
                    <a:lnTo>
                      <a:pt x="314" y="232"/>
                    </a:lnTo>
                    <a:lnTo>
                      <a:pt x="322" y="374"/>
                    </a:lnTo>
                    <a:lnTo>
                      <a:pt x="247" y="397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81" name="Freeform 9"/>
              <p:cNvSpPr>
                <a:spLocks/>
              </p:cNvSpPr>
              <p:nvPr/>
            </p:nvSpPr>
            <p:spPr bwMode="auto">
              <a:xfrm>
                <a:off x="3352" y="3074"/>
                <a:ext cx="157" cy="337"/>
              </a:xfrm>
              <a:custGeom>
                <a:avLst/>
                <a:gdLst/>
                <a:ahLst/>
                <a:cxnLst>
                  <a:cxn ang="0">
                    <a:pos x="90" y="8"/>
                  </a:cxn>
                  <a:cxn ang="0">
                    <a:pos x="157" y="195"/>
                  </a:cxn>
                  <a:cxn ang="0">
                    <a:pos x="142" y="337"/>
                  </a:cxn>
                  <a:cxn ang="0">
                    <a:pos x="0" y="0"/>
                  </a:cxn>
                  <a:cxn ang="0">
                    <a:pos x="90" y="8"/>
                  </a:cxn>
                </a:cxnLst>
                <a:rect l="0" t="0" r="r" b="b"/>
                <a:pathLst>
                  <a:path w="157" h="337">
                    <a:moveTo>
                      <a:pt x="90" y="8"/>
                    </a:moveTo>
                    <a:lnTo>
                      <a:pt x="157" y="195"/>
                    </a:lnTo>
                    <a:lnTo>
                      <a:pt x="142" y="337"/>
                    </a:lnTo>
                    <a:lnTo>
                      <a:pt x="0" y="0"/>
                    </a:lnTo>
                    <a:lnTo>
                      <a:pt x="90" y="8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82" name="Freeform 10"/>
              <p:cNvSpPr>
                <a:spLocks/>
              </p:cNvSpPr>
              <p:nvPr/>
            </p:nvSpPr>
            <p:spPr bwMode="auto">
              <a:xfrm>
                <a:off x="3306" y="3128"/>
                <a:ext cx="808" cy="396"/>
              </a:xfrm>
              <a:custGeom>
                <a:avLst/>
                <a:gdLst/>
                <a:ahLst/>
                <a:cxnLst>
                  <a:cxn ang="0">
                    <a:pos x="0" y="366"/>
                  </a:cxn>
                  <a:cxn ang="0">
                    <a:pos x="105" y="366"/>
                  </a:cxn>
                  <a:cxn ang="0">
                    <a:pos x="255" y="306"/>
                  </a:cxn>
                  <a:cxn ang="0">
                    <a:pos x="471" y="112"/>
                  </a:cxn>
                  <a:cxn ang="0">
                    <a:pos x="307" y="67"/>
                  </a:cxn>
                  <a:cxn ang="0">
                    <a:pos x="232" y="22"/>
                  </a:cxn>
                  <a:cxn ang="0">
                    <a:pos x="352" y="22"/>
                  </a:cxn>
                  <a:cxn ang="0">
                    <a:pos x="524" y="74"/>
                  </a:cxn>
                  <a:cxn ang="0">
                    <a:pos x="621" y="0"/>
                  </a:cxn>
                  <a:cxn ang="0">
                    <a:pos x="681" y="0"/>
                  </a:cxn>
                  <a:cxn ang="0">
                    <a:pos x="576" y="82"/>
                  </a:cxn>
                  <a:cxn ang="0">
                    <a:pos x="801" y="134"/>
                  </a:cxn>
                  <a:cxn ang="0">
                    <a:pos x="808" y="209"/>
                  </a:cxn>
                  <a:cxn ang="0">
                    <a:pos x="516" y="134"/>
                  </a:cxn>
                  <a:cxn ang="0">
                    <a:pos x="344" y="291"/>
                  </a:cxn>
                  <a:cxn ang="0">
                    <a:pos x="277" y="344"/>
                  </a:cxn>
                  <a:cxn ang="0">
                    <a:pos x="157" y="396"/>
                  </a:cxn>
                  <a:cxn ang="0">
                    <a:pos x="0" y="366"/>
                  </a:cxn>
                </a:cxnLst>
                <a:rect l="0" t="0" r="r" b="b"/>
                <a:pathLst>
                  <a:path w="808" h="396">
                    <a:moveTo>
                      <a:pt x="0" y="366"/>
                    </a:moveTo>
                    <a:lnTo>
                      <a:pt x="105" y="366"/>
                    </a:lnTo>
                    <a:lnTo>
                      <a:pt x="255" y="306"/>
                    </a:lnTo>
                    <a:lnTo>
                      <a:pt x="471" y="112"/>
                    </a:lnTo>
                    <a:lnTo>
                      <a:pt x="307" y="67"/>
                    </a:lnTo>
                    <a:lnTo>
                      <a:pt x="232" y="22"/>
                    </a:lnTo>
                    <a:lnTo>
                      <a:pt x="352" y="22"/>
                    </a:lnTo>
                    <a:lnTo>
                      <a:pt x="524" y="74"/>
                    </a:lnTo>
                    <a:lnTo>
                      <a:pt x="621" y="0"/>
                    </a:lnTo>
                    <a:lnTo>
                      <a:pt x="681" y="0"/>
                    </a:lnTo>
                    <a:lnTo>
                      <a:pt x="576" y="82"/>
                    </a:lnTo>
                    <a:lnTo>
                      <a:pt x="801" y="134"/>
                    </a:lnTo>
                    <a:lnTo>
                      <a:pt x="808" y="209"/>
                    </a:lnTo>
                    <a:lnTo>
                      <a:pt x="516" y="134"/>
                    </a:lnTo>
                    <a:lnTo>
                      <a:pt x="344" y="291"/>
                    </a:lnTo>
                    <a:lnTo>
                      <a:pt x="277" y="344"/>
                    </a:lnTo>
                    <a:lnTo>
                      <a:pt x="157" y="396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868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1416050"/>
            <a:ext cx="7772400" cy="1403350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066800"/>
          </a:xfrm>
        </p:spPr>
        <p:txBody>
          <a:bodyPr>
            <a:spAutoFit/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2868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8687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65950" y="547688"/>
            <a:ext cx="2147888" cy="56245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7525" y="547688"/>
            <a:ext cx="6296025" cy="56245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547688"/>
            <a:ext cx="8596313" cy="7477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2057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2057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066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05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4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547688"/>
            <a:ext cx="8596313" cy="7477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2057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29200" y="20574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29200" y="4191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066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05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934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525" y="547688"/>
            <a:ext cx="8596313" cy="7477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2057400"/>
            <a:ext cx="7772400" cy="41148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66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05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34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49156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5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6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49161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9162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8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49165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66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49168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69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49171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72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49174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75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49177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78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49180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1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4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49183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4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5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49186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7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6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49189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90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7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49192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93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8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49195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96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9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49198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99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0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49201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02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1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49204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05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2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49207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08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3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49210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11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4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49213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14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5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49216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17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49219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20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7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49222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23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8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49225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26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9227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9228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29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49230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31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0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49233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34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1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49236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37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292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49239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40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293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49242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43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294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49245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46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295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49248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49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296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49251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52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297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49254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55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29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49257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58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299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49260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261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49300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49301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49264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9265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9266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9267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9268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9269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9270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49271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49302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49273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74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75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76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77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78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79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80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81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82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83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84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85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286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928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928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9289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9290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9291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80A8D9C-BD2D-449B-B132-748065060A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14372-96AC-4142-848D-46199C1CE7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8E696-A09E-4B9D-A269-553E311344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165C7-DD5D-4956-94AE-6BFCBEBB5F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85FB1-272A-4622-A922-C80795A455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5F3E8-918B-4440-A79A-9362F22C19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BCB10-9148-4E97-A21A-BDB1BBE33D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9F89A-C7E6-4BC7-B6B3-CFEC857C5A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60A0D-BF3C-4A82-BC39-C07B0FC260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7A9E1-9B4F-4AC5-AAD8-250D90B602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EC769-E8B0-4C6A-A61B-05E3836D9F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AD2599-E32A-4DC4-91F2-FBBF616A6A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644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644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4644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4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4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4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4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4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4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5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5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4645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5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5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4645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645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645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4646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6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6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6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6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6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6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6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4647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647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8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4647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4647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7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7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7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8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8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8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648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4648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reeform 2"/>
          <p:cNvSpPr>
            <a:spLocks/>
          </p:cNvSpPr>
          <p:nvPr/>
        </p:nvSpPr>
        <p:spPr bwMode="auto">
          <a:xfrm>
            <a:off x="-23813" y="1763713"/>
            <a:ext cx="6899276" cy="171450"/>
          </a:xfrm>
          <a:custGeom>
            <a:avLst/>
            <a:gdLst/>
            <a:ahLst/>
            <a:cxnLst>
              <a:cxn ang="0">
                <a:pos x="3477" y="10"/>
              </a:cxn>
              <a:cxn ang="0">
                <a:pos x="4057" y="17"/>
              </a:cxn>
              <a:cxn ang="0">
                <a:pos x="4293" y="30"/>
              </a:cxn>
              <a:cxn ang="0">
                <a:pos x="4293" y="50"/>
              </a:cxn>
              <a:cxn ang="0">
                <a:pos x="4329" y="73"/>
              </a:cxn>
              <a:cxn ang="0">
                <a:pos x="4305" y="89"/>
              </a:cxn>
              <a:cxn ang="0">
                <a:pos x="4082" y="99"/>
              </a:cxn>
              <a:cxn ang="0">
                <a:pos x="3675" y="99"/>
              </a:cxn>
              <a:cxn ang="0">
                <a:pos x="3129" y="94"/>
              </a:cxn>
              <a:cxn ang="0">
                <a:pos x="2401" y="94"/>
              </a:cxn>
              <a:cxn ang="0">
                <a:pos x="1733" y="98"/>
              </a:cxn>
              <a:cxn ang="0">
                <a:pos x="657" y="102"/>
              </a:cxn>
              <a:cxn ang="0">
                <a:pos x="1" y="93"/>
              </a:cxn>
              <a:cxn ang="0">
                <a:pos x="0" y="13"/>
              </a:cxn>
              <a:cxn ang="0">
                <a:pos x="657" y="12"/>
              </a:cxn>
              <a:cxn ang="0">
                <a:pos x="1349" y="7"/>
              </a:cxn>
              <a:cxn ang="0">
                <a:pos x="2265" y="9"/>
              </a:cxn>
              <a:cxn ang="0">
                <a:pos x="2834" y="8"/>
              </a:cxn>
              <a:cxn ang="0">
                <a:pos x="3477" y="10"/>
              </a:cxn>
            </a:cxnLst>
            <a:rect l="0" t="0" r="r" b="b"/>
            <a:pathLst>
              <a:path w="4346" h="108">
                <a:moveTo>
                  <a:pt x="3477" y="10"/>
                </a:moveTo>
                <a:cubicBezTo>
                  <a:pt x="3680" y="12"/>
                  <a:pt x="3921" y="14"/>
                  <a:pt x="4057" y="17"/>
                </a:cubicBezTo>
                <a:cubicBezTo>
                  <a:pt x="4192" y="20"/>
                  <a:pt x="4253" y="24"/>
                  <a:pt x="4293" y="30"/>
                </a:cubicBezTo>
                <a:cubicBezTo>
                  <a:pt x="4333" y="36"/>
                  <a:pt x="4286" y="43"/>
                  <a:pt x="4293" y="50"/>
                </a:cubicBezTo>
                <a:cubicBezTo>
                  <a:pt x="4300" y="57"/>
                  <a:pt x="4328" y="67"/>
                  <a:pt x="4329" y="73"/>
                </a:cubicBezTo>
                <a:cubicBezTo>
                  <a:pt x="4331" y="80"/>
                  <a:pt x="4346" y="85"/>
                  <a:pt x="4305" y="89"/>
                </a:cubicBezTo>
                <a:cubicBezTo>
                  <a:pt x="4263" y="93"/>
                  <a:pt x="4186" y="97"/>
                  <a:pt x="4082" y="99"/>
                </a:cubicBezTo>
                <a:cubicBezTo>
                  <a:pt x="3977" y="100"/>
                  <a:pt x="3834" y="99"/>
                  <a:pt x="3675" y="99"/>
                </a:cubicBezTo>
                <a:cubicBezTo>
                  <a:pt x="3516" y="98"/>
                  <a:pt x="3341" y="95"/>
                  <a:pt x="3129" y="94"/>
                </a:cubicBezTo>
                <a:cubicBezTo>
                  <a:pt x="2918" y="93"/>
                  <a:pt x="2634" y="94"/>
                  <a:pt x="2401" y="94"/>
                </a:cubicBezTo>
                <a:cubicBezTo>
                  <a:pt x="2168" y="95"/>
                  <a:pt x="2024" y="97"/>
                  <a:pt x="1733" y="98"/>
                </a:cubicBezTo>
                <a:cubicBezTo>
                  <a:pt x="1442" y="99"/>
                  <a:pt x="946" y="103"/>
                  <a:pt x="657" y="102"/>
                </a:cubicBezTo>
                <a:cubicBezTo>
                  <a:pt x="368" y="101"/>
                  <a:pt x="110" y="108"/>
                  <a:pt x="1" y="93"/>
                </a:cubicBezTo>
                <a:lnTo>
                  <a:pt x="0" y="13"/>
                </a:lnTo>
                <a:cubicBezTo>
                  <a:pt x="109" y="0"/>
                  <a:pt x="432" y="13"/>
                  <a:pt x="657" y="12"/>
                </a:cubicBezTo>
                <a:cubicBezTo>
                  <a:pt x="882" y="11"/>
                  <a:pt x="1082" y="7"/>
                  <a:pt x="1349" y="7"/>
                </a:cubicBezTo>
                <a:cubicBezTo>
                  <a:pt x="1617" y="6"/>
                  <a:pt x="2017" y="8"/>
                  <a:pt x="2265" y="9"/>
                </a:cubicBezTo>
                <a:cubicBezTo>
                  <a:pt x="2513" y="9"/>
                  <a:pt x="2634" y="9"/>
                  <a:pt x="2834" y="8"/>
                </a:cubicBezTo>
                <a:cubicBezTo>
                  <a:pt x="3034" y="9"/>
                  <a:pt x="3273" y="9"/>
                  <a:pt x="3477" y="1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51" name="Freeform 3"/>
          <p:cNvSpPr>
            <a:spLocks/>
          </p:cNvSpPr>
          <p:nvPr/>
        </p:nvSpPr>
        <p:spPr bwMode="auto">
          <a:xfrm>
            <a:off x="198438" y="152400"/>
            <a:ext cx="715962" cy="6400800"/>
          </a:xfrm>
          <a:custGeom>
            <a:avLst/>
            <a:gdLst/>
            <a:ahLst/>
            <a:cxnLst>
              <a:cxn ang="0">
                <a:pos x="86" y="3201"/>
              </a:cxn>
              <a:cxn ang="0">
                <a:pos x="79" y="2730"/>
              </a:cxn>
              <a:cxn ang="0">
                <a:pos x="64" y="2109"/>
              </a:cxn>
              <a:cxn ang="0">
                <a:pos x="101" y="1765"/>
              </a:cxn>
              <a:cxn ang="0">
                <a:pos x="79" y="1137"/>
              </a:cxn>
              <a:cxn ang="0">
                <a:pos x="34" y="651"/>
              </a:cxn>
              <a:cxn ang="0">
                <a:pos x="19" y="284"/>
              </a:cxn>
              <a:cxn ang="0">
                <a:pos x="49" y="45"/>
              </a:cxn>
              <a:cxn ang="0">
                <a:pos x="123" y="15"/>
              </a:cxn>
              <a:cxn ang="0">
                <a:pos x="243" y="37"/>
              </a:cxn>
              <a:cxn ang="0">
                <a:pos x="355" y="15"/>
              </a:cxn>
              <a:cxn ang="0">
                <a:pos x="512" y="7"/>
              </a:cxn>
              <a:cxn ang="0">
                <a:pos x="707" y="60"/>
              </a:cxn>
              <a:cxn ang="0">
                <a:pos x="797" y="142"/>
              </a:cxn>
              <a:cxn ang="0">
                <a:pos x="789" y="321"/>
              </a:cxn>
              <a:cxn ang="0">
                <a:pos x="804" y="658"/>
              </a:cxn>
              <a:cxn ang="0">
                <a:pos x="849" y="1047"/>
              </a:cxn>
              <a:cxn ang="0">
                <a:pos x="834" y="1586"/>
              </a:cxn>
              <a:cxn ang="0">
                <a:pos x="812" y="2199"/>
              </a:cxn>
              <a:cxn ang="0">
                <a:pos x="879" y="2812"/>
              </a:cxn>
              <a:cxn ang="0">
                <a:pos x="834" y="3329"/>
              </a:cxn>
              <a:cxn ang="0">
                <a:pos x="842" y="3957"/>
              </a:cxn>
              <a:cxn ang="0">
                <a:pos x="797" y="4054"/>
              </a:cxn>
              <a:cxn ang="0">
                <a:pos x="625" y="4084"/>
              </a:cxn>
              <a:cxn ang="0">
                <a:pos x="430" y="4039"/>
              </a:cxn>
              <a:cxn ang="0">
                <a:pos x="251" y="4069"/>
              </a:cxn>
              <a:cxn ang="0">
                <a:pos x="123" y="4114"/>
              </a:cxn>
              <a:cxn ang="0">
                <a:pos x="19" y="4062"/>
              </a:cxn>
              <a:cxn ang="0">
                <a:pos x="11" y="3875"/>
              </a:cxn>
              <a:cxn ang="0">
                <a:pos x="64" y="3598"/>
              </a:cxn>
              <a:cxn ang="0">
                <a:pos x="86" y="3201"/>
              </a:cxn>
            </a:cxnLst>
            <a:rect l="0" t="0" r="r" b="b"/>
            <a:pathLst>
              <a:path w="883" h="4115">
                <a:moveTo>
                  <a:pt x="86" y="3201"/>
                </a:moveTo>
                <a:cubicBezTo>
                  <a:pt x="89" y="3056"/>
                  <a:pt x="83" y="2912"/>
                  <a:pt x="79" y="2730"/>
                </a:cubicBezTo>
                <a:cubicBezTo>
                  <a:pt x="75" y="2548"/>
                  <a:pt x="60" y="2270"/>
                  <a:pt x="64" y="2109"/>
                </a:cubicBezTo>
                <a:cubicBezTo>
                  <a:pt x="68" y="1948"/>
                  <a:pt x="99" y="1927"/>
                  <a:pt x="101" y="1765"/>
                </a:cubicBezTo>
                <a:cubicBezTo>
                  <a:pt x="103" y="1603"/>
                  <a:pt x="90" y="1323"/>
                  <a:pt x="79" y="1137"/>
                </a:cubicBezTo>
                <a:cubicBezTo>
                  <a:pt x="68" y="951"/>
                  <a:pt x="44" y="793"/>
                  <a:pt x="34" y="651"/>
                </a:cubicBezTo>
                <a:cubicBezTo>
                  <a:pt x="24" y="509"/>
                  <a:pt x="17" y="385"/>
                  <a:pt x="19" y="284"/>
                </a:cubicBezTo>
                <a:cubicBezTo>
                  <a:pt x="21" y="183"/>
                  <a:pt x="32" y="90"/>
                  <a:pt x="49" y="45"/>
                </a:cubicBezTo>
                <a:cubicBezTo>
                  <a:pt x="66" y="0"/>
                  <a:pt x="91" y="16"/>
                  <a:pt x="123" y="15"/>
                </a:cubicBezTo>
                <a:cubicBezTo>
                  <a:pt x="155" y="14"/>
                  <a:pt x="204" y="37"/>
                  <a:pt x="243" y="37"/>
                </a:cubicBezTo>
                <a:cubicBezTo>
                  <a:pt x="282" y="37"/>
                  <a:pt x="310" y="20"/>
                  <a:pt x="355" y="15"/>
                </a:cubicBezTo>
                <a:cubicBezTo>
                  <a:pt x="400" y="10"/>
                  <a:pt x="453" y="0"/>
                  <a:pt x="512" y="7"/>
                </a:cubicBezTo>
                <a:cubicBezTo>
                  <a:pt x="571" y="14"/>
                  <a:pt x="659" y="37"/>
                  <a:pt x="707" y="60"/>
                </a:cubicBezTo>
                <a:cubicBezTo>
                  <a:pt x="755" y="83"/>
                  <a:pt x="783" y="99"/>
                  <a:pt x="797" y="142"/>
                </a:cubicBezTo>
                <a:cubicBezTo>
                  <a:pt x="811" y="185"/>
                  <a:pt x="788" y="235"/>
                  <a:pt x="789" y="321"/>
                </a:cubicBezTo>
                <a:cubicBezTo>
                  <a:pt x="790" y="407"/>
                  <a:pt x="794" y="537"/>
                  <a:pt x="804" y="658"/>
                </a:cubicBezTo>
                <a:cubicBezTo>
                  <a:pt x="814" y="779"/>
                  <a:pt x="844" y="892"/>
                  <a:pt x="849" y="1047"/>
                </a:cubicBezTo>
                <a:cubicBezTo>
                  <a:pt x="854" y="1202"/>
                  <a:pt x="840" y="1394"/>
                  <a:pt x="834" y="1586"/>
                </a:cubicBezTo>
                <a:cubicBezTo>
                  <a:pt x="828" y="1778"/>
                  <a:pt x="805" y="1995"/>
                  <a:pt x="812" y="2199"/>
                </a:cubicBezTo>
                <a:cubicBezTo>
                  <a:pt x="819" y="2403"/>
                  <a:pt x="875" y="2624"/>
                  <a:pt x="879" y="2812"/>
                </a:cubicBezTo>
                <a:cubicBezTo>
                  <a:pt x="883" y="3000"/>
                  <a:pt x="840" y="3138"/>
                  <a:pt x="834" y="3329"/>
                </a:cubicBezTo>
                <a:cubicBezTo>
                  <a:pt x="828" y="3520"/>
                  <a:pt x="848" y="3836"/>
                  <a:pt x="842" y="3957"/>
                </a:cubicBezTo>
                <a:cubicBezTo>
                  <a:pt x="836" y="4078"/>
                  <a:pt x="833" y="4033"/>
                  <a:pt x="797" y="4054"/>
                </a:cubicBezTo>
                <a:cubicBezTo>
                  <a:pt x="761" y="4075"/>
                  <a:pt x="686" y="4086"/>
                  <a:pt x="625" y="4084"/>
                </a:cubicBezTo>
                <a:cubicBezTo>
                  <a:pt x="564" y="4082"/>
                  <a:pt x="492" y="4041"/>
                  <a:pt x="430" y="4039"/>
                </a:cubicBezTo>
                <a:cubicBezTo>
                  <a:pt x="368" y="4037"/>
                  <a:pt x="302" y="4057"/>
                  <a:pt x="251" y="4069"/>
                </a:cubicBezTo>
                <a:cubicBezTo>
                  <a:pt x="200" y="4081"/>
                  <a:pt x="162" y="4115"/>
                  <a:pt x="123" y="4114"/>
                </a:cubicBezTo>
                <a:cubicBezTo>
                  <a:pt x="84" y="4113"/>
                  <a:pt x="38" y="4102"/>
                  <a:pt x="19" y="4062"/>
                </a:cubicBezTo>
                <a:cubicBezTo>
                  <a:pt x="0" y="4022"/>
                  <a:pt x="3" y="3952"/>
                  <a:pt x="11" y="3875"/>
                </a:cubicBezTo>
                <a:cubicBezTo>
                  <a:pt x="19" y="3798"/>
                  <a:pt x="51" y="3710"/>
                  <a:pt x="64" y="3598"/>
                </a:cubicBezTo>
                <a:cubicBezTo>
                  <a:pt x="77" y="3486"/>
                  <a:pt x="83" y="3346"/>
                  <a:pt x="86" y="3201"/>
                </a:cubicBezTo>
                <a:close/>
              </a:path>
            </a:pathLst>
          </a:custGeom>
          <a:solidFill>
            <a:schemeClr val="hlink">
              <a:alpha val="50000"/>
            </a:schemeClr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52" name="Freeform 4"/>
          <p:cNvSpPr>
            <a:spLocks/>
          </p:cNvSpPr>
          <p:nvPr/>
        </p:nvSpPr>
        <p:spPr bwMode="invGray">
          <a:xfrm>
            <a:off x="323850" y="1157288"/>
            <a:ext cx="152400" cy="914400"/>
          </a:xfrm>
          <a:custGeom>
            <a:avLst/>
            <a:gdLst/>
            <a:ahLst/>
            <a:cxnLst>
              <a:cxn ang="0">
                <a:pos x="92" y="0"/>
              </a:cxn>
              <a:cxn ang="0">
                <a:pos x="81" y="170"/>
              </a:cxn>
              <a:cxn ang="0">
                <a:pos x="51" y="362"/>
              </a:cxn>
              <a:cxn ang="0">
                <a:pos x="74" y="539"/>
              </a:cxn>
              <a:cxn ang="0">
                <a:pos x="88" y="709"/>
              </a:cxn>
              <a:cxn ang="0">
                <a:pos x="110" y="842"/>
              </a:cxn>
              <a:cxn ang="0">
                <a:pos x="81" y="768"/>
              </a:cxn>
              <a:cxn ang="0">
                <a:pos x="59" y="716"/>
              </a:cxn>
              <a:cxn ang="0">
                <a:pos x="29" y="598"/>
              </a:cxn>
              <a:cxn ang="0">
                <a:pos x="0" y="414"/>
              </a:cxn>
              <a:cxn ang="0">
                <a:pos x="22" y="251"/>
              </a:cxn>
              <a:cxn ang="0">
                <a:pos x="51" y="81"/>
              </a:cxn>
              <a:cxn ang="0">
                <a:pos x="92" y="0"/>
              </a:cxn>
            </a:cxnLst>
            <a:rect l="0" t="0" r="r" b="b"/>
            <a:pathLst>
              <a:path w="110" h="842">
                <a:moveTo>
                  <a:pt x="92" y="0"/>
                </a:moveTo>
                <a:lnTo>
                  <a:pt x="81" y="170"/>
                </a:lnTo>
                <a:lnTo>
                  <a:pt x="51" y="362"/>
                </a:lnTo>
                <a:lnTo>
                  <a:pt x="74" y="539"/>
                </a:lnTo>
                <a:lnTo>
                  <a:pt x="88" y="709"/>
                </a:lnTo>
                <a:lnTo>
                  <a:pt x="110" y="842"/>
                </a:lnTo>
                <a:lnTo>
                  <a:pt x="81" y="768"/>
                </a:lnTo>
                <a:lnTo>
                  <a:pt x="59" y="716"/>
                </a:lnTo>
                <a:lnTo>
                  <a:pt x="29" y="598"/>
                </a:lnTo>
                <a:lnTo>
                  <a:pt x="0" y="414"/>
                </a:lnTo>
                <a:lnTo>
                  <a:pt x="22" y="251"/>
                </a:lnTo>
                <a:lnTo>
                  <a:pt x="51" y="81"/>
                </a:lnTo>
                <a:lnTo>
                  <a:pt x="92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17525" y="547688"/>
            <a:ext cx="8596313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AD8A91A-CBA3-4164-B6BE-9DAD08BC1CF8}" type="datetimeFigureOut">
              <a:rPr lang="ru-RU" smtClean="0"/>
              <a:pPr/>
              <a:t>06.04.2011</a:t>
            </a:fld>
            <a:endParaRPr lang="ru-RU"/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318060B-A352-47FD-8612-69EF77EE9F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48132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13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48135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136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4813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13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7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48142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3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8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9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4814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4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4814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5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48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4815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5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4815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5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4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4816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6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5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4816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6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6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4816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6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7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4817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7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4817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7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9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4817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7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4817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8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4818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8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2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4818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8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4818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8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4819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9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819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9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6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819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19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7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820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0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8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820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0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9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820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0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4820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20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30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821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1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1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821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1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60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821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1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63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822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2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66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822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2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69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822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2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72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822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3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75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823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3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78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823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3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81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823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3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8184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824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4824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4824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44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4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4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4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4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4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0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1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5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7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5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6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6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6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6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8264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826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826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826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826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826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CFFED0B-C684-47E4-99F3-E69FFCB9AC9F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21468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Macromedia</a:t>
            </a:r>
            <a:r>
              <a:rPr lang="ru-RU" b="1" dirty="0"/>
              <a:t> </a:t>
            </a:r>
            <a:r>
              <a:rPr lang="ru-RU" b="1" dirty="0" err="1"/>
              <a:t>Flash</a:t>
            </a:r>
            <a:r>
              <a:rPr lang="ru-RU" b="1" dirty="0"/>
              <a:t> 8, первое знакомство.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compress.ru/Archive/CP/2003/12/10/1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00042"/>
            <a:ext cx="707236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compress.ru/Archive/CP/2003/12/10/1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771530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285852" y="5842337"/>
            <a:ext cx="728103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Результат работы с инструментом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Pencil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при различных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настройках (верхний ряд треугольников — режим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Straighten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нижний —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Ink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357166"/>
            <a:ext cx="863614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Macromedia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Flash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предоставляет несколько способов</a:t>
            </a:r>
          </a:p>
          <a:p>
            <a:pPr marL="0" marR="0" lvl="0" indent="152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создания анимационных  последовательностей: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анимационные эффекты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 программа сама создает</a:t>
            </a: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последовательность кадров,  имитирующую тот или</a:t>
            </a: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иной эффект применительно к некоторому объекту;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покадровая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анимация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 пользователь создает</a:t>
            </a: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каждый кадр будущей анимации;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автоматическая tweened-анимация, или анимация</a:t>
            </a: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трансформации, </a:t>
            </a: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— пользователь задает начальный и конечный кадр,</a:t>
            </a: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 программа сама создает  промежуточные кадры </a:t>
            </a: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основе программной интерполяции.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1428736"/>
            <a:ext cx="892971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Преобразования реализуются двумя основными методами: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Движение 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Motion-tweening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- метод предназначен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для изменения атрибутов объекта.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Превращение 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Shape-tweening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– метод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предназначен для преобразования формы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одного объекта в другой.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D:\Documents and Settings\Администратор\Мои документы\Мои рисунки\Рисунок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000108"/>
            <a:ext cx="5421313" cy="195262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71736" y="357166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Шкала </a:t>
            </a:r>
            <a:r>
              <a:rPr lang="ru-RU" dirty="0"/>
              <a:t>времени (</a:t>
            </a:r>
            <a:r>
              <a:rPr lang="en-US" i="1" dirty="0"/>
              <a:t>timeline</a:t>
            </a:r>
            <a:r>
              <a:rPr lang="ru-RU" i="1" dirty="0"/>
              <a:t>).</a:t>
            </a:r>
            <a:r>
              <a:rPr lang="ru-RU" dirty="0"/>
              <a:t> 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42844" y="4143380"/>
            <a:ext cx="8704434" cy="9233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шкале времени расположен красный прямоугольник, которым всегда выделен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текущий кадр.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Именно содержимое текущего кадра отображается в рабочей области,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где мы до сих пор и проводили все эксперименты.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77928" y="1785926"/>
            <a:ext cx="9066072" cy="28623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Откройте новый ролик командой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File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New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Файл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Создать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нарисуйте что-нибудь в рабочей области. Обратите внимание на то,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что указатель шкалы времени находится при этом на первом кадре.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Создайте еще один кадр: выделите второй кадр на шкале и нажмите клавишу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F7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(тайный смысл этого действия объясняется чуть ниже). Затем перетащите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указатель на второй кадр. Вы увидите, что рабочая область пуста!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</a:t>
            </a:r>
            <a:r>
              <a:rPr lang="ru-RU" dirty="0" err="1" smtClean="0"/>
              <a:t>Shape</a:t>
            </a:r>
            <a:r>
              <a:rPr lang="ru-RU" dirty="0" smtClean="0"/>
              <a:t> </a:t>
            </a:r>
            <a:r>
              <a:rPr lang="ru-RU" dirty="0" err="1" smtClean="0"/>
              <a:t>Tweening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500174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Метод предназначен для преобразования формы одного объекта в другой.</a:t>
            </a:r>
          </a:p>
        </p:txBody>
      </p:sp>
      <p:pic>
        <p:nvPicPr>
          <p:cNvPr id="4" name="Рисунок 3" descr="D:\WINDOWS\TEMP\Rar$EX05.328\macrom_flash\p19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428868"/>
            <a:ext cx="557216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214282" y="1428736"/>
            <a:ext cx="915308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начала с помощью инструмента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Oval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(O) нарисуем окружность.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Чтобы получилась именно окружность, а не эллипс –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нажмите клавишу 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 descr="D:\WINDOWS\TEMP\Rar$EX05.328\macrom_flash\p2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071810"/>
            <a:ext cx="2364105" cy="408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285720" y="3857628"/>
            <a:ext cx="8344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Включите инструмент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Arrow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(A) и на линейке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Timeline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выделите позицию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под цифрой 30. Теперь выберите в меню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Insert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Keyframe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Этим действием вы сделали 30-ый кадр будущего ролика ключевым.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Обратите внимание, что линейка между кадрами стала серой.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0723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30-м кадре с помощью инструмента </a:t>
            </a:r>
            <a:r>
              <a:rPr lang="ru-RU" dirty="0" err="1"/>
              <a:t>Rectangle</a:t>
            </a:r>
            <a:r>
              <a:rPr lang="ru-RU" dirty="0"/>
              <a:t> (R) нарисуйте справа от окружности квадрат. Включите инструмент </a:t>
            </a:r>
            <a:r>
              <a:rPr lang="ru-RU" dirty="0" err="1"/>
              <a:t>Arrow</a:t>
            </a:r>
            <a:r>
              <a:rPr lang="ru-RU" dirty="0"/>
              <a:t> (A), выделите окружность и удалите DELETE.</a:t>
            </a:r>
          </a:p>
        </p:txBody>
      </p:sp>
      <p:pic>
        <p:nvPicPr>
          <p:cNvPr id="3" name="Рисунок 2" descr="D:\WINDOWS\TEMP\Rar$EX76.734\macrom_flash\p21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714488"/>
            <a:ext cx="528641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0" y="1857364"/>
            <a:ext cx="882440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группа. Выполняет превращение: Круг- Треугольник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группа. Выполняет превращение: Квадрат- Трапеция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 группа. Выполняет превращение: Овал- Ромб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 группа. Выполняет превращение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Прямоугольник </a:t>
            </a:r>
            <a:r>
              <a:rPr lang="ru-RU" sz="2400" dirty="0">
                <a:latin typeface="Calibri" pitchFamily="34" charset="0"/>
                <a:cs typeface="Calibri" pitchFamily="34" charset="0"/>
              </a:rPr>
              <a:t>– Треугольник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3643314"/>
            <a:ext cx="7772400" cy="1500187"/>
          </a:xfrm>
        </p:spPr>
        <p:txBody>
          <a:bodyPr/>
          <a:lstStyle/>
          <a:p>
            <a:r>
              <a:rPr lang="ru-RU" sz="4000" i="1" dirty="0" smtClean="0"/>
              <a:t>"Дело не в том, чтобы научиться рисовать,</a:t>
            </a:r>
            <a:endParaRPr lang="ru-RU" sz="4000" dirty="0" smtClean="0"/>
          </a:p>
          <a:p>
            <a:r>
              <a:rPr lang="ru-RU" sz="4000" i="1" dirty="0" smtClean="0"/>
              <a:t> а в том, чтобы научиться мыслить".</a:t>
            </a:r>
            <a:endParaRPr lang="ru-RU" sz="4000" dirty="0" smtClean="0"/>
          </a:p>
          <a:p>
            <a:r>
              <a:rPr lang="ru-RU" sz="4000" i="1" dirty="0" smtClean="0"/>
              <a:t>                 </a:t>
            </a:r>
            <a:r>
              <a:rPr lang="en-US" sz="4000" i="1" dirty="0" smtClean="0"/>
              <a:t>     </a:t>
            </a:r>
            <a:r>
              <a:rPr lang="ru-RU" sz="4000" dirty="0" smtClean="0"/>
              <a:t>(Стендаль)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16" y="4000504"/>
            <a:ext cx="8429684" cy="238601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ru-RU" sz="6000" dirty="0" smtClean="0"/>
              <a:t>Спасибо за внимание.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Дальнейших успехов!</a:t>
            </a:r>
            <a:br>
              <a:rPr lang="ru-RU" sz="6000" dirty="0" smtClean="0"/>
            </a:b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071546"/>
            <a:ext cx="7805727" cy="4277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1995 году появилась небольшая программа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5240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Future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Splash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Animator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для векторной анимации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5240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Web-графики, а два года спустя, в 1997 году,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5240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компания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Macromedia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приобрела ее и начала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5240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развивать продукт под новым названием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Flash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571480"/>
            <a:ext cx="7000924" cy="5137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800" dirty="0" err="1"/>
              <a:t>Flash</a:t>
            </a:r>
            <a:r>
              <a:rPr lang="ru-RU" sz="2800" dirty="0"/>
              <a:t> — это универсальное интегрированное приложение, которое объединяет редактор для графики и звука, средство для анимации и позволяет создавать уникальные интерактивные </a:t>
            </a:r>
            <a:r>
              <a:rPr lang="ru-RU" sz="2800" dirty="0" err="1"/>
              <a:t>мультимедиапродукты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71472" y="571480"/>
            <a:ext cx="7254037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помощью каких инструментов можно нарисовать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стандартные фигуры?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помощью какого инструмента можно создать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фигуру «треугольник»?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 нарисовать квадрат?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 нарисовать круг?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 закрасить заданную фигуру?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Documents and Settings\Администратор\Мои документы\Мои рисунки\Рисунок2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0" y="-1"/>
          <a:ext cx="9144000" cy="7078457"/>
        </p:xfrm>
        <a:graphic>
          <a:graphicData uri="http://schemas.openxmlformats.org/drawingml/2006/table">
            <a:tbl>
              <a:tblPr/>
              <a:tblGrid>
                <a:gridCol w="857224"/>
                <a:gridCol w="1643074"/>
                <a:gridCol w="6643702"/>
              </a:tblGrid>
              <a:tr h="302500">
                <a:tc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Значок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Название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Предназначение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стрелка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Инструмент выделения. Если подвести инструмент Стрелка к изображению, то подсказка под этим инструментом принимает разный вид: крестик (если курсор внутри объекта), дуга (если курсор подвести к границе) или прямой угол (если подвести курсор к прямому углу).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стрелка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Инструмент для дополнительного выделения – используется для перемещения опорных точек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линия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Инструмент для рисования линий, которые определяются щелчками мыши в начальной и конечной точке. Этот инструмент создает только контур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лассо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Инструмент для выделения части объекта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перо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Позволяет рисовать кривые линии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текст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Инструмент для создания текста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5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овал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рисования различных овалов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прямоугольник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рисования прямоугольников, можно задать в опциях радиус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скругления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прямоугольника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5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карандаш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рисования кривых и прямых линий, создает лишь контур. При работе с карандашом активизируется панель Опции, с помощью которой задается разное сглаживание при рисовании. Линию, нарисованную от руки, компьютер может заменить на волнистую, на ломаную или оставить без изменения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84" marR="59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555" name="Object 27"/>
          <p:cNvGraphicFramePr>
            <a:graphicFrameLocks noChangeAspect="1"/>
          </p:cNvGraphicFramePr>
          <p:nvPr/>
        </p:nvGraphicFramePr>
        <p:xfrm>
          <a:off x="142844" y="571480"/>
          <a:ext cx="480833" cy="500066"/>
        </p:xfrm>
        <a:graphic>
          <a:graphicData uri="http://schemas.openxmlformats.org/presentationml/2006/ole">
            <p:oleObj spid="_x0000_s22555" name="Точечный рисунок" r:id="rId3" imgW="237969" imgH="247685" progId="PBrush">
              <p:embed/>
            </p:oleObj>
          </a:graphicData>
        </a:graphic>
      </p:graphicFrame>
      <p:graphicFrame>
        <p:nvGraphicFramePr>
          <p:cNvPr id="22554" name="Object 26"/>
          <p:cNvGraphicFramePr>
            <a:graphicFrameLocks noChangeAspect="1"/>
          </p:cNvGraphicFramePr>
          <p:nvPr/>
        </p:nvGraphicFramePr>
        <p:xfrm>
          <a:off x="142844" y="1928802"/>
          <a:ext cx="428628" cy="409992"/>
        </p:xfrm>
        <a:graphic>
          <a:graphicData uri="http://schemas.openxmlformats.org/presentationml/2006/ole">
            <p:oleObj spid="_x0000_s22554" name="Точечный рисунок" r:id="rId4" imgW="219222" imgH="209524" progId="PBrush">
              <p:embed/>
            </p:oleObj>
          </a:graphicData>
        </a:graphic>
      </p:graphicFrame>
      <p:graphicFrame>
        <p:nvGraphicFramePr>
          <p:cNvPr id="22553" name="Object 25"/>
          <p:cNvGraphicFramePr>
            <a:graphicFrameLocks noChangeAspect="1"/>
          </p:cNvGraphicFramePr>
          <p:nvPr/>
        </p:nvGraphicFramePr>
        <p:xfrm>
          <a:off x="142844" y="2571744"/>
          <a:ext cx="477336" cy="500066"/>
        </p:xfrm>
        <a:graphic>
          <a:graphicData uri="http://schemas.openxmlformats.org/presentationml/2006/ole">
            <p:oleObj spid="_x0000_s22553" name="Точечный рисунок" r:id="rId5" imgW="200159" imgH="209524" progId="PBrush">
              <p:embed/>
            </p:oleObj>
          </a:graphicData>
        </a:graphic>
      </p:graphicFrame>
      <p:graphicFrame>
        <p:nvGraphicFramePr>
          <p:cNvPr id="22552" name="Object 24"/>
          <p:cNvGraphicFramePr>
            <a:graphicFrameLocks noChangeAspect="1"/>
          </p:cNvGraphicFramePr>
          <p:nvPr/>
        </p:nvGraphicFramePr>
        <p:xfrm>
          <a:off x="214282" y="3429000"/>
          <a:ext cx="357190" cy="285752"/>
        </p:xfrm>
        <a:graphic>
          <a:graphicData uri="http://schemas.openxmlformats.org/presentationml/2006/ole">
            <p:oleObj spid="_x0000_s22552" name="Точечный рисунок" r:id="rId6" imgW="209524" imgH="219222" progId="PBrush">
              <p:embed/>
            </p:oleObj>
          </a:graphicData>
        </a:graphic>
      </p:graphicFrame>
      <p:graphicFrame>
        <p:nvGraphicFramePr>
          <p:cNvPr id="22551" name="Object 23"/>
          <p:cNvGraphicFramePr>
            <a:graphicFrameLocks noChangeAspect="1"/>
          </p:cNvGraphicFramePr>
          <p:nvPr/>
        </p:nvGraphicFramePr>
        <p:xfrm>
          <a:off x="214282" y="3786190"/>
          <a:ext cx="428628" cy="200025"/>
        </p:xfrm>
        <a:graphic>
          <a:graphicData uri="http://schemas.openxmlformats.org/presentationml/2006/ole">
            <p:oleObj spid="_x0000_s22551" name="Точечный рисунок" r:id="rId7" imgW="209524" imgH="200159" progId="PBrush">
              <p:embed/>
            </p:oleObj>
          </a:graphicData>
        </a:graphic>
      </p:graphicFrame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214282" y="4071942"/>
          <a:ext cx="285752" cy="238125"/>
        </p:xfrm>
        <a:graphic>
          <a:graphicData uri="http://schemas.openxmlformats.org/presentationml/2006/ole">
            <p:oleObj spid="_x0000_s22550" name="Точечный рисунок" r:id="rId8" imgW="161990" imgH="237969" progId="PBrush">
              <p:embed/>
            </p:oleObj>
          </a:graphicData>
        </a:graphic>
      </p:graphicFrame>
      <p:graphicFrame>
        <p:nvGraphicFramePr>
          <p:cNvPr id="22549" name="Object 21"/>
          <p:cNvGraphicFramePr>
            <a:graphicFrameLocks noChangeAspect="1"/>
          </p:cNvGraphicFramePr>
          <p:nvPr/>
        </p:nvGraphicFramePr>
        <p:xfrm>
          <a:off x="142844" y="4357694"/>
          <a:ext cx="376673" cy="285752"/>
        </p:xfrm>
        <a:graphic>
          <a:graphicData uri="http://schemas.openxmlformats.org/presentationml/2006/ole">
            <p:oleObj spid="_x0000_s22549" name="Точечный рисунок" r:id="rId9" imgW="276117" imgH="209524" progId="PBrush">
              <p:embed/>
            </p:oleObj>
          </a:graphicData>
        </a:graphic>
      </p:graphicFrame>
      <p:graphicFrame>
        <p:nvGraphicFramePr>
          <p:cNvPr id="22548" name="Object 20"/>
          <p:cNvGraphicFramePr>
            <a:graphicFrameLocks noChangeAspect="1"/>
          </p:cNvGraphicFramePr>
          <p:nvPr/>
        </p:nvGraphicFramePr>
        <p:xfrm>
          <a:off x="142844" y="4786322"/>
          <a:ext cx="428628" cy="428631"/>
        </p:xfrm>
        <a:graphic>
          <a:graphicData uri="http://schemas.openxmlformats.org/presentationml/2006/ole">
            <p:oleObj spid="_x0000_s22548" name="Точечный рисунок" r:id="rId10" imgW="237969" imgH="219222" progId="PBrush">
              <p:embed/>
            </p:oleObj>
          </a:graphicData>
        </a:graphic>
      </p:graphicFrame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142844" y="5429264"/>
          <a:ext cx="357190" cy="357190"/>
        </p:xfrm>
        <a:graphic>
          <a:graphicData uri="http://schemas.openxmlformats.org/presentationml/2006/ole">
            <p:oleObj spid="_x0000_s22547" name="Точечный рисунок" r:id="rId11" imgW="209524" imgH="209524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14291"/>
          <a:ext cx="9144000" cy="6694932"/>
        </p:xfrm>
        <a:graphic>
          <a:graphicData uri="http://schemas.openxmlformats.org/drawingml/2006/table">
            <a:tbl>
              <a:tblPr/>
              <a:tblGrid>
                <a:gridCol w="1103570"/>
                <a:gridCol w="1825356"/>
                <a:gridCol w="6215074"/>
              </a:tblGrid>
              <a:tr h="5166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кисть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Создает только заливку, в опциях можно менять форму и размер кисти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преобразование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изменения формы, размера рисунка, угла наклона и поворота. Белый кружок определяет, вокруг какой точки (положение этой точки можно менять) будет осуществлено вращение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6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Изменение и настройка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изменения и настройки имеющейся заливки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32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чернильница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изменения цвета контура и построения нового контура. Для изменения цвета контура необходимо выделить контур, взять инструмент чернильницу и выбрать нужный цвет карандаша. Если нет никакого контура, то чернильница его сделает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6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заливка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Опции этого инструмента позволяют выбирать для заливки незамкнутые контуры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6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пипетка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автоматического выбора цвета, типа линии, толщины при работе с контуром, или только цвета при работе с заливкой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8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ластик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Стирает все, кроме группировок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7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Рука и лупа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перемещения изображения и изменения размеров изображения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8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Для изменения цвета контура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57" marR="622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14282" y="285728"/>
          <a:ext cx="500066" cy="465579"/>
        </p:xfrm>
        <a:graphic>
          <a:graphicData uri="http://schemas.openxmlformats.org/presentationml/2006/ole">
            <p:oleObj spid="_x0000_s24585" name="Точечный рисунок" r:id="rId3" imgW="276117" imgH="257007" progId="PBrush">
              <p:embed/>
            </p:oleObj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214282" y="1071546"/>
          <a:ext cx="613717" cy="500066"/>
        </p:xfrm>
        <a:graphic>
          <a:graphicData uri="http://schemas.openxmlformats.org/presentationml/2006/ole">
            <p:oleObj spid="_x0000_s24584" name="Точечный рисунок" r:id="rId4" imgW="257007" imgH="209524" progId="PBrush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285720" y="2214554"/>
          <a:ext cx="428628" cy="398012"/>
        </p:xfrm>
        <a:graphic>
          <a:graphicData uri="http://schemas.openxmlformats.org/presentationml/2006/ole">
            <p:oleObj spid="_x0000_s24583" name="Точечный рисунок" r:id="rId5" imgW="266737" imgH="247685" progId="PBrush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85720" y="3143248"/>
          <a:ext cx="409992" cy="428628"/>
        </p:xfrm>
        <a:graphic>
          <a:graphicData uri="http://schemas.openxmlformats.org/presentationml/2006/ole">
            <p:oleObj spid="_x0000_s24582" name="Точечный рисунок" r:id="rId6" imgW="209524" imgH="219222" progId="PBrush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85720" y="4286256"/>
          <a:ext cx="428628" cy="506560"/>
        </p:xfrm>
        <a:graphic>
          <a:graphicData uri="http://schemas.openxmlformats.org/presentationml/2006/ole">
            <p:oleObj spid="_x0000_s24581" name="Точечный рисунок" r:id="rId7" imgW="209524" imgH="247685" progId="PBrush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14282" y="4929198"/>
          <a:ext cx="500066" cy="500066"/>
        </p:xfrm>
        <a:graphic>
          <a:graphicData uri="http://schemas.openxmlformats.org/presentationml/2006/ole">
            <p:oleObj spid="_x0000_s24580" name="Точечный рисунок" r:id="rId8" imgW="209524" imgH="209524" progId="PBrush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14282" y="5500702"/>
          <a:ext cx="357190" cy="385765"/>
        </p:xfrm>
        <a:graphic>
          <a:graphicData uri="http://schemas.openxmlformats.org/presentationml/2006/ole">
            <p:oleObj spid="_x0000_s24579" name="Точечный рисунок" r:id="rId9" imgW="237969" imgH="257007" progId="PBrush">
              <p:embed/>
            </p:oleObj>
          </a:graphicData>
        </a:graphic>
      </p:graphicFrame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42844" y="5929330"/>
          <a:ext cx="768574" cy="428628"/>
        </p:xfrm>
        <a:graphic>
          <a:graphicData uri="http://schemas.openxmlformats.org/presentationml/2006/ole">
            <p:oleObj spid="_x0000_s24578" name="Точечный рисунок" r:id="rId10" imgW="495369" imgH="276117" progId="PBrush">
              <p:embed/>
            </p:oleObj>
          </a:graphicData>
        </a:graphic>
      </p:graphicFrame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142844" y="6429395"/>
          <a:ext cx="500066" cy="291705"/>
        </p:xfrm>
        <a:graphic>
          <a:graphicData uri="http://schemas.openxmlformats.org/presentationml/2006/ole">
            <p:oleObj spid="_x0000_s24577" name="Точечный рисунок" r:id="rId11" imgW="457143" imgH="266737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compress.ru/Archive/CP/2003/12/10/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70662" cy="375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://www.compress.ru/Archive/CP/2003/12/10/6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3000372"/>
            <a:ext cx="5143504" cy="385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2">
  <a:themeElements>
    <a:clrScheme name="Тростник 1">
      <a:dk1>
        <a:srgbClr val="000000"/>
      </a:dk1>
      <a:lt1>
        <a:srgbClr val="FFFFFF"/>
      </a:lt1>
      <a:dk2>
        <a:srgbClr val="000000"/>
      </a:dk2>
      <a:lt2>
        <a:srgbClr val="892D5B"/>
      </a:lt2>
      <a:accent1>
        <a:srgbClr val="CC9B10"/>
      </a:accent1>
      <a:accent2>
        <a:srgbClr val="C6CB65"/>
      </a:accent2>
      <a:accent3>
        <a:srgbClr val="FFFFFF"/>
      </a:accent3>
      <a:accent4>
        <a:srgbClr val="000000"/>
      </a:accent4>
      <a:accent5>
        <a:srgbClr val="E2CBAA"/>
      </a:accent5>
      <a:accent6>
        <a:srgbClr val="B3B85B"/>
      </a:accent6>
      <a:hlink>
        <a:srgbClr val="9F83BD"/>
      </a:hlink>
      <a:folHlink>
        <a:srgbClr val="F8CB0A"/>
      </a:folHlink>
    </a:clrScheme>
    <a:fontScheme name="Тростник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Тростник 1">
        <a:dk1>
          <a:srgbClr val="000000"/>
        </a:dk1>
        <a:lt1>
          <a:srgbClr val="FFFFFF"/>
        </a:lt1>
        <a:dk2>
          <a:srgbClr val="000000"/>
        </a:dk2>
        <a:lt2>
          <a:srgbClr val="892D5B"/>
        </a:lt2>
        <a:accent1>
          <a:srgbClr val="CC9B10"/>
        </a:accent1>
        <a:accent2>
          <a:srgbClr val="C6CB65"/>
        </a:accent2>
        <a:accent3>
          <a:srgbClr val="FFFFFF"/>
        </a:accent3>
        <a:accent4>
          <a:srgbClr val="000000"/>
        </a:accent4>
        <a:accent5>
          <a:srgbClr val="E2CBAA"/>
        </a:accent5>
        <a:accent6>
          <a:srgbClr val="B3B85B"/>
        </a:accent6>
        <a:hlink>
          <a:srgbClr val="9F83BD"/>
        </a:hlink>
        <a:folHlink>
          <a:srgbClr val="F8CB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остник 2">
        <a:dk1>
          <a:srgbClr val="000000"/>
        </a:dk1>
        <a:lt1>
          <a:srgbClr val="FFFFFF"/>
        </a:lt1>
        <a:dk2>
          <a:srgbClr val="000000"/>
        </a:dk2>
        <a:lt2>
          <a:srgbClr val="892D5B"/>
        </a:lt2>
        <a:accent1>
          <a:srgbClr val="CC9B10"/>
        </a:accent1>
        <a:accent2>
          <a:srgbClr val="808000"/>
        </a:accent2>
        <a:accent3>
          <a:srgbClr val="FFFFFF"/>
        </a:accent3>
        <a:accent4>
          <a:srgbClr val="000000"/>
        </a:accent4>
        <a:accent5>
          <a:srgbClr val="E2CBAA"/>
        </a:accent5>
        <a:accent6>
          <a:srgbClr val="737300"/>
        </a:accent6>
        <a:hlink>
          <a:srgbClr val="CDCD2B"/>
        </a:hlink>
        <a:folHlink>
          <a:srgbClr val="ECAE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остник 3">
        <a:dk1>
          <a:srgbClr val="000000"/>
        </a:dk1>
        <a:lt1>
          <a:srgbClr val="FFFFFF"/>
        </a:lt1>
        <a:dk2>
          <a:srgbClr val="333333"/>
        </a:dk2>
        <a:lt2>
          <a:srgbClr val="333333"/>
        </a:lt2>
        <a:accent1>
          <a:srgbClr val="DDDDDD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EAEAE"/>
        </a:accent6>
        <a:hlink>
          <a:srgbClr val="777777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830</Words>
  <Application>Microsoft Office PowerPoint</Application>
  <PresentationFormat>Экран (4:3)</PresentationFormat>
  <Paragraphs>112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Тема1</vt:lpstr>
      <vt:lpstr>Тема2</vt:lpstr>
      <vt:lpstr>Салют</vt:lpstr>
      <vt:lpstr>Точечный рисунок</vt:lpstr>
      <vt:lpstr>Macromedia Flash 8, первое знакомство.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Метод Shape Tweening </vt:lpstr>
      <vt:lpstr>Слайд 17</vt:lpstr>
      <vt:lpstr>Слайд 18</vt:lpstr>
      <vt:lpstr>Самостоятельная работа</vt:lpstr>
      <vt:lpstr>Спасибо за внимание. Дальнейших успехов!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Macromedia Flash 8, первое знакомство. </dc:title>
  <dc:creator>Admin</dc:creator>
  <cp:lastModifiedBy>Пользователь Windows</cp:lastModifiedBy>
  <cp:revision>15</cp:revision>
  <dcterms:created xsi:type="dcterms:W3CDTF">2011-04-05T18:22:07Z</dcterms:created>
  <dcterms:modified xsi:type="dcterms:W3CDTF">2011-04-06T14:02:06Z</dcterms:modified>
</cp:coreProperties>
</file>