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54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14D160-5A28-4603-8B64-4C3E8247087F}" type="datetimeFigureOut">
              <a:rPr lang="ru-RU" smtClean="0"/>
              <a:pPr/>
              <a:t>11.04.2010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4932723-FF5D-4064-9824-1C10D7B89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001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Мерзімі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Сыныбы: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сынып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214422"/>
            <a:ext cx="9144000" cy="58579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ts val="2000"/>
              </a:lnSpc>
            </a:pPr>
            <a:endParaRPr lang="kk-KZ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000"/>
              </a:lnSpc>
            </a:pPr>
            <a:r>
              <a:rPr lang="kk-K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Мәтінді жылжыту </a:t>
            </a:r>
          </a:p>
          <a:p>
            <a:pPr>
              <a:lnSpc>
                <a:spcPts val="2000"/>
              </a:lnSpc>
            </a:pPr>
            <a:r>
              <a:rPr lang="kk-KZ" sz="2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және көшіру.</a:t>
            </a:r>
          </a:p>
          <a:p>
            <a:pPr algn="l">
              <a:lnSpc>
                <a:spcPts val="2000"/>
              </a:lnSpc>
            </a:pPr>
            <a:r>
              <a:rPr lang="kk-KZ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Сабақтың мақсаты                                                              </a:t>
            </a:r>
            <a:r>
              <a:rPr lang="kk-KZ" sz="1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Білімділігі</a:t>
            </a:r>
          </a:p>
          <a:p>
            <a:pPr algn="ctr">
              <a:lnSpc>
                <a:spcPts val="2000"/>
              </a:lnSpc>
            </a:pPr>
            <a:r>
              <a:rPr lang="kk-KZ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 мәтінмен жұмыс </a:t>
            </a:r>
          </a:p>
          <a:p>
            <a:pPr algn="ctr">
              <a:lnSpc>
                <a:spcPts val="2000"/>
              </a:lnSpc>
            </a:pPr>
            <a:r>
              <a:rPr lang="kk-KZ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істеуге жылжытуға,көшіруге </a:t>
            </a:r>
          </a:p>
          <a:p>
            <a:pPr>
              <a:lnSpc>
                <a:spcPts val="2000"/>
              </a:lnSpc>
            </a:pPr>
            <a:r>
              <a:rPr lang="kk-KZ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үйрету көшірілген обьектілермен </a:t>
            </a:r>
          </a:p>
          <a:p>
            <a:pPr algn="ctr">
              <a:lnSpc>
                <a:spcPts val="2000"/>
              </a:lnSpc>
            </a:pPr>
            <a:r>
              <a:rPr lang="kk-KZ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 жасау.</a:t>
            </a:r>
          </a:p>
          <a:p>
            <a:pPr>
              <a:lnSpc>
                <a:spcPts val="2000"/>
              </a:lnSpc>
            </a:pPr>
            <a:r>
              <a:rPr lang="kk-KZ" sz="16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Дамытушылығы  </a:t>
            </a:r>
          </a:p>
          <a:p>
            <a:pPr algn="r">
              <a:lnSpc>
                <a:spcPts val="2000"/>
              </a:lnSpc>
            </a:pP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Оқушылардың компьютерлік сауат -                                                                  тылығын      арттыру  мақсатында,</a:t>
            </a:r>
          </a:p>
          <a:p>
            <a:pPr algn="ctr">
              <a:lnSpc>
                <a:spcPts val="2000"/>
              </a:lnSpc>
            </a:pP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практикалық жұмыс жасау.</a:t>
            </a:r>
          </a:p>
          <a:p>
            <a:pPr>
              <a:lnSpc>
                <a:spcPts val="2000"/>
              </a:lnSpc>
            </a:pPr>
            <a:r>
              <a:rPr lang="kk-KZ" sz="1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Тәрбиелілігі </a:t>
            </a:r>
          </a:p>
          <a:p>
            <a:pPr algn="r">
              <a:lnSpc>
                <a:spcPts val="2000"/>
              </a:lnSpc>
            </a:pPr>
            <a:r>
              <a:rPr lang="kk-KZ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Оқушыларды адамгершілікке ибалы  -</a:t>
            </a:r>
          </a:p>
          <a:p>
            <a:pPr algn="ctr">
              <a:lnSpc>
                <a:spcPts val="2000"/>
              </a:lnSpc>
            </a:pPr>
            <a:r>
              <a:rPr lang="kk-KZ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адал болуға тәрбиелеу </a:t>
            </a:r>
          </a:p>
          <a:p>
            <a:pPr algn="l">
              <a:lnSpc>
                <a:spcPts val="2000"/>
              </a:lnSpc>
            </a:pPr>
            <a:r>
              <a:rPr lang="kk-KZ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kk-KZ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өту түрі :                                        Практика</a:t>
            </a:r>
          </a:p>
          <a:p>
            <a:pPr algn="l">
              <a:lnSpc>
                <a:spcPts val="2000"/>
              </a:lnSpc>
            </a:pPr>
            <a:r>
              <a:rPr lang="kk-KZ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Сабақтың  көрнекілігі:                                      Компьютер ,Интерактивті   </a:t>
            </a:r>
          </a:p>
          <a:p>
            <a:pPr algn="l">
              <a:lnSpc>
                <a:spcPts val="2000"/>
              </a:lnSpc>
            </a:pPr>
            <a:r>
              <a:rPr lang="kk-KZ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</a:t>
            </a:r>
            <a:r>
              <a:rPr lang="kk-KZ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тақта</a:t>
            </a:r>
          </a:p>
          <a:p>
            <a:pPr>
              <a:lnSpc>
                <a:spcPts val="2000"/>
              </a:lnSpc>
            </a:pPr>
            <a:r>
              <a:rPr lang="kk-KZ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Пән мұғалімі: Әшірбек Райхан</a:t>
            </a:r>
          </a:p>
          <a:p>
            <a:pPr algn="l">
              <a:lnSpc>
                <a:spcPts val="2000"/>
              </a:lnSpc>
            </a:pPr>
            <a:endParaRPr lang="ru-RU" sz="1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hammer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07848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>  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-Мәтінді ерекшелеп алып, </a:t>
            </a:r>
          </a:p>
          <a:p>
            <a:pPr>
              <a:buNone/>
            </a:pP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правка     вырезать командасын не динамикалық менюден  вырезать  командасын орындаймыз.</a:t>
            </a:r>
          </a:p>
          <a:p>
            <a:pPr>
              <a:buNone/>
            </a:pP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Меңзерді орныны қойып, правка       вставить  командасын  не динамикалық менюден  вставить командасын орындаймыз.  </a:t>
            </a:r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Енді жасап көрейік:</a:t>
            </a:r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04088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3-ші:мәтіннің үзіндісін 1 орыннан 2-ші орынға қиып алып,апару үшін: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785918" y="271462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429256" y="350043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u"/>
    <p:sndAc>
      <p:stSnd>
        <p:snd r:embed="rId2" name="voltage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білдік нені үйрендік?</a:t>
            </a:r>
          </a:p>
          <a:p>
            <a:pPr algn="ctr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Сұрақ жауап арқылы: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1.Уақытша ақпараттарды сақтау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2.Мәтін бөлігін көшіру үшін-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3.Мәтін үзіндісін жылжыту үшін-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4.Ақпараттты басқа қолданбалы бағдарламаға  не файлға көшіру үшін-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5.Алмасу буферіндегі үзінді көшірмесін кірістіру үшін-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қандай әрекеттерді орындау керек?</a:t>
            </a:r>
          </a:p>
          <a:p>
            <a:pPr>
              <a:buNone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6.Пернетақтаның көмегімен қалай көшіруге,қиып алуға,өшіруге болады?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329642" cy="928694"/>
          </a:xfrm>
        </p:spPr>
        <p:txBody>
          <a:bodyPr/>
          <a:lstStyle/>
          <a:p>
            <a:pPr algn="ctr"/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 сабақты пысықтау.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kk-KZ" dirty="0" smtClean="0"/>
              <a:t>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Қайталанатын үзінділерді көшіре отырып,мәтінді тер.Көшірілген үзінділерді басқа түспен ерекшеле.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Көбелек.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Ақ қанатты көбелек,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Көк қанатты көбелек,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Қызыл қанатты көбелек,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Бақшамызға келе кет.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Гүлдер гүлдер көктесін,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Көбелектер көп келсін.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Ақ  қанатты көбелек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Бақшамыздан кетпесін.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Көбелек-ау ,көбелек.</a:t>
            </a:r>
          </a:p>
          <a:p>
            <a:pPr algn="ctr"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Бақшамызға келе кет.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Тапсырма 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Мои документы\Мои рисунки\animashki_8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pic>
        <p:nvPicPr>
          <p:cNvPr id="4" name="Рисунок 3" descr="Закат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876"/>
            <a:ext cx="9144000" cy="328612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Көңіл қойып тыңдағандарыңызға рахмет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85776"/>
            <a:ext cx="9144000" cy="385765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kk-KZ" sz="44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Бағалау.Салыстырмалы түрде</a:t>
            </a:r>
            <a:br>
              <a:rPr lang="kk-KZ" sz="44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4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Практикалық жұмыс нәтижесі арқылы</a:t>
            </a:r>
            <a:br>
              <a:rPr lang="kk-KZ" sz="44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4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 жұмысы.Тақырыпты оқу.</a:t>
            </a:r>
            <a:br>
              <a:rPr lang="kk-KZ" sz="44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400" b="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Қорытынды.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eriod"/>
            </a:pPr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 дегеніміз не?</a:t>
            </a:r>
          </a:p>
          <a:p>
            <a:pPr marL="514350" indent="-514350">
              <a:buNone/>
            </a:pPr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Microsoft Word </a:t>
            </a:r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–ты іске қосу</a:t>
            </a:r>
          </a:p>
          <a:p>
            <a:pPr marL="514350" indent="-514350">
              <a:buNone/>
            </a:pPr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Microsoft Word </a:t>
            </a:r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–тың мүмкіндіктері қандай?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Өткен тақырыпқа шолу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785924"/>
          <a:ext cx="9144000" cy="5271628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428728"/>
                <a:gridCol w="7715272"/>
              </a:tblGrid>
              <a:tr h="419367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1-ші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09329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2-ші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9367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3-ші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9367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4-ші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9367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5-ші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9367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6-шы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9367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7-ші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9367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8-ші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9367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9-шы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0935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10-шы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96428">
                <a:tc>
                  <a:txBody>
                    <a:bodyPr/>
                    <a:lstStyle/>
                    <a:p>
                      <a:r>
                        <a:rPr lang="kk-KZ" sz="20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11-ші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8592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Microsoft </a:t>
            </a:r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kk-KZ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терезе элементтерін ата?</a:t>
            </a:r>
            <a:endParaRPr lang="ru-RU" sz="4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ll Users\Документы\Мои рисунки\Образцы рисунков\Голубые холм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Мәтіндік құжаттың түрлерін ата?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357158" y="1785926"/>
            <a:ext cx="3357586" cy="1714512"/>
          </a:xfrm>
          <a:prstGeom prst="flowChartPunchedTap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ятно 1 4"/>
          <p:cNvSpPr/>
          <p:nvPr/>
        </p:nvSpPr>
        <p:spPr>
          <a:xfrm>
            <a:off x="4429124" y="1714488"/>
            <a:ext cx="3643338" cy="1571636"/>
          </a:xfrm>
          <a:prstGeom prst="irregularSeal1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подготовка 5"/>
          <p:cNvSpPr/>
          <p:nvPr/>
        </p:nvSpPr>
        <p:spPr>
          <a:xfrm>
            <a:off x="928662" y="4286256"/>
            <a:ext cx="3143272" cy="2143140"/>
          </a:xfrm>
          <a:prstGeom prst="flowChartPreparati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но 2 6"/>
          <p:cNvSpPr/>
          <p:nvPr/>
        </p:nvSpPr>
        <p:spPr>
          <a:xfrm>
            <a:off x="4857752" y="3786190"/>
            <a:ext cx="3643338" cy="2643206"/>
          </a:xfrm>
          <a:prstGeom prst="irregularSeal2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cene3d>
              <a:camera prst="isometricTopUp"/>
              <a:lightRig rig="threePt" dir="t"/>
            </a:scene3d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85776"/>
            <a:ext cx="9144000" cy="142876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Microsoft Word-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та құжат құрудың негізгі кезеңдерін ретімен орналастыр</a:t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ятно 1 3"/>
          <p:cNvSpPr/>
          <p:nvPr/>
        </p:nvSpPr>
        <p:spPr>
          <a:xfrm>
            <a:off x="500034" y="1357298"/>
            <a:ext cx="2714644" cy="2214578"/>
          </a:xfrm>
          <a:prstGeom prst="irregularSeal1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Мәтінді пішімдеу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16-конечная звезда 4"/>
          <p:cNvSpPr/>
          <p:nvPr/>
        </p:nvSpPr>
        <p:spPr>
          <a:xfrm>
            <a:off x="6500826" y="1571612"/>
            <a:ext cx="2143140" cy="1857388"/>
          </a:xfrm>
          <a:prstGeom prst="star16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Құжатты сақтау мен ашу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Блок-схема: память с посл. доступом 5"/>
          <p:cNvSpPr/>
          <p:nvPr/>
        </p:nvSpPr>
        <p:spPr>
          <a:xfrm>
            <a:off x="3643306" y="1928802"/>
            <a:ext cx="2071702" cy="1469904"/>
          </a:xfrm>
          <a:prstGeom prst="flowChartMagneticTap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Қаріптің пішімімен өлшемін таңдау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1000100" y="4500570"/>
            <a:ext cx="3057540" cy="1143008"/>
          </a:xfrm>
          <a:prstGeom prst="flowChartPunchedTap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Баспаға шығару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5857884" y="4357694"/>
            <a:ext cx="2786082" cy="1428760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Мәтінді енгізу және редакциялау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2714612" y="1285860"/>
            <a:ext cx="914400" cy="357190"/>
          </a:xfrm>
          <a:prstGeom prst="flowChartTermina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>
            <a:stCxn id="10" idx="1"/>
          </p:cNvCxnSpPr>
          <p:nvPr/>
        </p:nvCxnSpPr>
        <p:spPr>
          <a:xfrm rot="10800000" flipV="1">
            <a:off x="2214546" y="1464454"/>
            <a:ext cx="500066" cy="3929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Блок-схема: знак завершения 12"/>
          <p:cNvSpPr/>
          <p:nvPr/>
        </p:nvSpPr>
        <p:spPr>
          <a:xfrm>
            <a:off x="5214942" y="1285860"/>
            <a:ext cx="914400" cy="357190"/>
          </a:xfrm>
          <a:prstGeom prst="flowChartTermina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>
            <a:stCxn id="13" idx="1"/>
          </p:cNvCxnSpPr>
          <p:nvPr/>
        </p:nvCxnSpPr>
        <p:spPr>
          <a:xfrm rot="10800000" flipV="1">
            <a:off x="4857752" y="1464454"/>
            <a:ext cx="357190" cy="464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Блок-схема: знак завершения 15"/>
          <p:cNvSpPr/>
          <p:nvPr/>
        </p:nvSpPr>
        <p:spPr>
          <a:xfrm>
            <a:off x="8215338" y="1214422"/>
            <a:ext cx="928662" cy="357190"/>
          </a:xfrm>
          <a:prstGeom prst="flowChartTermina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/>
          <p:cNvCxnSpPr>
            <a:stCxn id="16" idx="1"/>
          </p:cNvCxnSpPr>
          <p:nvPr/>
        </p:nvCxnSpPr>
        <p:spPr>
          <a:xfrm rot="10800000" flipV="1">
            <a:off x="7858148" y="1393016"/>
            <a:ext cx="357190" cy="321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Блок-схема: знак завершения 18"/>
          <p:cNvSpPr/>
          <p:nvPr/>
        </p:nvSpPr>
        <p:spPr>
          <a:xfrm>
            <a:off x="3214678" y="3857628"/>
            <a:ext cx="914400" cy="301752"/>
          </a:xfrm>
          <a:prstGeom prst="flowChartTerminator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нак завершения 19"/>
          <p:cNvSpPr/>
          <p:nvPr/>
        </p:nvSpPr>
        <p:spPr>
          <a:xfrm>
            <a:off x="7715272" y="3857628"/>
            <a:ext cx="914400" cy="301752"/>
          </a:xfrm>
          <a:prstGeom prst="flowChartTerminator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 стрелкой 21"/>
          <p:cNvCxnSpPr>
            <a:stCxn id="20" idx="1"/>
            <a:endCxn id="8" idx="0"/>
          </p:cNvCxnSpPr>
          <p:nvPr/>
        </p:nvCxnSpPr>
        <p:spPr>
          <a:xfrm rot="10800000" flipV="1">
            <a:off x="7250926" y="4008503"/>
            <a:ext cx="464347" cy="527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9" idx="1"/>
          </p:cNvCxnSpPr>
          <p:nvPr/>
        </p:nvCxnSpPr>
        <p:spPr>
          <a:xfrm rot="10800000" flipV="1">
            <a:off x="2714612" y="4008504"/>
            <a:ext cx="500066" cy="563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pPr algn="ctr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Қандай жолмен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/>
          <a:lstStyle/>
          <a:p>
            <a:pPr algn="ctr"/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Құжаттармен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әрекет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1714488"/>
            <a:ext cx="2143140" cy="164307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Құжатты  қалай құруға болады</a:t>
            </a:r>
            <a:r>
              <a:rPr lang="kk-KZ" dirty="0" smtClean="0"/>
              <a:t>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14744" y="2071678"/>
            <a:ext cx="1928826" cy="15716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Құжатты ашуға болады?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86512" y="1857364"/>
            <a:ext cx="2071702" cy="15716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Құжатты сақтауға болады?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57356" y="4714884"/>
            <a:ext cx="2143140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1-ші сақтау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57884" y="4714884"/>
            <a:ext cx="2071702" cy="15001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Қайталап сақтау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6200000" flipH="1">
            <a:off x="4482703" y="1803786"/>
            <a:ext cx="64294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15008" y="1428736"/>
            <a:ext cx="107157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2500298" y="1428736"/>
            <a:ext cx="100013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2"/>
            <a:endCxn id="7" idx="0"/>
          </p:cNvCxnSpPr>
          <p:nvPr/>
        </p:nvCxnSpPr>
        <p:spPr>
          <a:xfrm rot="5400000">
            <a:off x="4482703" y="1875224"/>
            <a:ext cx="1285884" cy="4393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6" idx="2"/>
            <a:endCxn id="8" idx="0"/>
          </p:cNvCxnSpPr>
          <p:nvPr/>
        </p:nvCxnSpPr>
        <p:spPr>
          <a:xfrm rot="5400000">
            <a:off x="6465107" y="3857628"/>
            <a:ext cx="128588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2"/>
    <p:sndAc>
      <p:stSnd>
        <p:snd r:embed="rId2" name="hammer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Мәтіннің үзінділерін маустың көмегімен апару және көшіру әдістерімен  немесе меню командалары арқылы көшіруге және жылжытуға болады.</a:t>
            </a:r>
          </a:p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MS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-та кейбір кездерде мәтіннің белгілі бір бөлігін құжатты басқа бөлігіне орын ауыстыру керек болады.Бұл жағдайларда апару және көшіру әдістері қолайлы болмайды.</a:t>
            </a:r>
          </a:p>
          <a:p>
            <a:pPr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Ол әрекеттерді жеке-жеке қарастырып көрелік.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001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 сабақ.      </a:t>
            </a:r>
            <a:r>
              <a:rPr lang="kk-KZ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Мәтінді жылжыту    және көшіру</a:t>
            </a:r>
            <a:r>
              <a:rPr lang="kk-KZ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  <p:sndAc>
      <p:stSnd>
        <p:snd r:embed="rId2" name="voltage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64"/>
            <a:ext cx="9144000" cy="5143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kk-KZ" dirty="0" smtClean="0"/>
              <a:t>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Мәтін блогын  көшіру үшін ,алдымен оны маустың көмегімен белгілеп алып 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kk-KZ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пернесін басып тұрып,оны іліп алып қажетті  орынға апару керек.</a:t>
            </a:r>
          </a:p>
          <a:p>
            <a:pPr>
              <a:buNone/>
            </a:pPr>
            <a:r>
              <a:rPr lang="kk-KZ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Мысалы:</a:t>
            </a:r>
          </a:p>
          <a:p>
            <a:pPr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1-ші</a:t>
            </a:r>
            <a:r>
              <a:rPr lang="kk-KZ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мәтінді маустың көмегімен көшіруді қарастырамыз</a:t>
            </a:r>
            <a:r>
              <a:rPr lang="kk-KZ" dirty="0" smtClean="0">
                <a:solidFill>
                  <a:schemeClr val="tx1"/>
                </a:solidFill>
              </a:rPr>
              <a:t>.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 үшін: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Водяные лили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4143380"/>
            <a:ext cx="2524116" cy="2071702"/>
          </a:xfrm>
          <a:prstGeom prst="rect">
            <a:avLst/>
          </a:prstGeom>
        </p:spPr>
      </p:pic>
    </p:spTree>
  </p:cSld>
  <p:clrMapOvr>
    <a:masterClrMapping/>
  </p:clrMapOvr>
  <p:transition>
    <p:newsflash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57364"/>
            <a:ext cx="8686800" cy="450059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kk-KZ" dirty="0" smtClean="0">
                <a:solidFill>
                  <a:schemeClr val="tx1"/>
                </a:solidFill>
              </a:rPr>
              <a:t>  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-мәтіннің қажет бөлігін  белгілеп алып,</a:t>
            </a:r>
          </a:p>
          <a:p>
            <a:pPr algn="just"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правка        копировать командасын орындау керек, не динамикалық менюдегі  копировать командасын  орындау керек;</a:t>
            </a:r>
          </a:p>
          <a:p>
            <a:pPr algn="just"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-мәтінді қоятын орынға меңзерді қойып,</a:t>
            </a:r>
          </a:p>
          <a:p>
            <a:pPr algn="just"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правка        вставить командасын  не динамикалық     менюдегі вставить орындау керек.</a:t>
            </a:r>
          </a:p>
          <a:p>
            <a:pPr algn="just"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Енді жасап көрейік:  Информатика пәні</a:t>
            </a:r>
          </a:p>
          <a:p>
            <a:pPr algn="just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algn="just">
              <a:buNone/>
            </a:pP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34704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2-ші</a:t>
            </a:r>
            <a:r>
              <a:rPr lang="kk-KZ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Мәтінді басқа файлға не басқа құжатқа көшіру үшін: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928794" y="264318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071670" y="435769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617</TotalTime>
  <Words>476</Words>
  <Application>Microsoft Office PowerPoint</Application>
  <PresentationFormat>Экран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Мерзімі Сыныбы: 8 сынып</vt:lpstr>
      <vt:lpstr>Өткен тақырыпқа шолу</vt:lpstr>
      <vt:lpstr>Microsoft  Word  терезе элементтерін ата?</vt:lpstr>
      <vt:lpstr>Мәтіндік құжаттың түрлерін ата?</vt:lpstr>
      <vt:lpstr> Microsoft Word-та құжат құрудың негізгі кезеңдерін ретімен орналастыр </vt:lpstr>
      <vt:lpstr>Құжаттармен әрекет</vt:lpstr>
      <vt:lpstr>Жаңа сабақ.      Мәтінді жылжыту    және көшіру.</vt:lpstr>
      <vt:lpstr>1-ші;  мәтінді маустың көмегімен көшіруді қарастырамыз. Ол үшін:</vt:lpstr>
      <vt:lpstr>2-ші; Мәтінді басқа файлға не басқа құжатқа көшіру үшін:</vt:lpstr>
      <vt:lpstr>3-ші:мәтіннің үзіндісін 1 орыннан 2-ші орынға қиып алып,апару үшін:</vt:lpstr>
      <vt:lpstr>Жаңа сабақты пысықтау.</vt:lpstr>
      <vt:lpstr>Тапсырма .</vt:lpstr>
      <vt:lpstr>Бағалау.Салыстырмалы түрде Практикалық жұмыс нәтижесі арқылы Үй жұмысы.Тақырыпты оқу. Қорытынды.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Мерзімі:19.01.11 Сыныбы: 8а сынып</dc:title>
  <dc:creator>ADMIN</dc:creator>
  <cp:lastModifiedBy>ADMIN</cp:lastModifiedBy>
  <cp:revision>55</cp:revision>
  <dcterms:created xsi:type="dcterms:W3CDTF">2010-02-24T11:38:44Z</dcterms:created>
  <dcterms:modified xsi:type="dcterms:W3CDTF">2010-04-11T08:25:08Z</dcterms:modified>
</cp:coreProperties>
</file>