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1274B4-ADD9-4567-A141-0D5DDB097A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460EC7-8128-46F2-A3EC-111B7AFBB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FE418C-C423-4FAB-A918-5F457AC276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712D23-3E57-4CBA-8F9F-D2536EDBB7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D6ABC2-898A-4326-B240-F4B14F7E23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803E2B-4152-40A6-B726-14CACFE1FC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AA3B98-C993-4CA7-8F25-E1BCADE1A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1974D7-9B13-44A3-99ED-BB716ECEFA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3E2190-BCB1-400E-81DB-E6779B03AD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19F7F-E7EB-4AB3-B45E-8B86BDFC4E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E9A8B-D353-4840-9902-375B696A15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C294DDA-BA2A-4C44-85AB-90D3C76EF0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642918"/>
            <a:ext cx="68461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/>
            <a:r>
              <a:rPr lang="kk-KZ" sz="8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Балқаш- аңыз</a:t>
            </a:r>
            <a:endParaRPr lang="kk-KZ" sz="8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4546" y="3000372"/>
            <a:ext cx="5072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200" dirty="0" smtClean="0">
                <a:solidFill>
                  <a:srgbClr val="002060"/>
                </a:solidFill>
              </a:rPr>
              <a:t>ІІ нұсқа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Click="0" advTm="5000">
    <p:diamond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87154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kk-KZ" sz="1600" dirty="0" smtClean="0">
                <a:ea typeface="Times New Roman" pitchFamily="18" charset="0"/>
              </a:rPr>
              <a:t> Арманда аянышты Ерден өлді,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Арулап Балқаш оны жерге көмді.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Еденмен өліп бірге жатпақ болып.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Дайындап өзіне де қазды көрді.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Ерден жоқ,Балқаш  жалғыз отыр зарлап,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Көзінен қан аралас жасы парлап.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Сондағы қыздың айтқан сөзі мынау,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Өз басын жаны қиып өлімге арнап: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Айырылдым ай далада Ерденімнен,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Соңына қолын ұстап ергенімнен.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Болған соң тағдыр осы шара бар ма,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Көп еді көрмегенім көргенімнен.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Басыма тумай жатып түскен тұзақ,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Қақ жарып жас жүректі салған сызат.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Көрсетпей рахатын жастық шақтың,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Кетуге жібермеді-ау алысқа ұзап.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Хош,сау бол, ел-жұртым,ата-ана,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Айдын көл,туған өлке,жалпақ дала.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Мен кеттім жас жанымды  құрбан етіп,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Таба алмай өз ортаңнан ешбір пана.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Аққу қаз жақынырақ келе кетші,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Ғаріп бас не болғанын көре кетші.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Тәнімді қарға-құзғын шоқымасын,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Сабалап қанатыңмен көме кетші.</a:t>
            </a:r>
            <a:endParaRPr lang="ru-RU" dirty="0"/>
          </a:p>
        </p:txBody>
      </p:sp>
    </p:spTree>
  </p:cSld>
  <p:clrMapOvr>
    <a:masterClrMapping/>
  </p:clrMapOvr>
  <p:transition advClick="0" advTm="5000">
    <p:comb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858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kk-KZ" sz="1600" dirty="0" smtClean="0">
                <a:ea typeface="Times New Roman" pitchFamily="18" charset="0"/>
              </a:rPr>
              <a:t> Қыз зарлап отыр еді күйіп-жанып,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Өлетін минуты да жақын қалып.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Қалыңнан бір топ атты  шыға келіп,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Ұмтылды Балқаш қызды көре салып.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Осылай бұл көрініс тұра тұрсын,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Әңгіме басқа жаққа мойын бұрсын.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Қалыңнан бір топ атты шыға келіп,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Ұмтылды Балқаш қызды көре салып.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Босанып екі ат қашты  қабан қуып,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Кеп  қалды екі күнде елге жуық.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Үшінші күн қосылды үйіне,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Жер суын таныды аттар өскен туып.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Жайылып жылқы ішінде аттар жүрді,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Жердің шүйгін шөбін жеп алуан түрлі.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Бес-алты күн өткен соң жылқышылар,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Анықтап аттың жайын сонда білді.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Қашып кеп жылқыменен бірге жүрген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Таныды жылқышылар атты бірден.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Құла жорға, қара кер-жүйрік еді,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Қашқанда Балқаш пенен Ерден мінген.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   Аттарды жылқышылар анық танып,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   Құрықтап екеуін де ұстап алып,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   Қашқын мінген екі атың,мінеки деп,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   Көрсетті байларына алып барып.</a:t>
            </a:r>
            <a:endParaRPr lang="ru-RU" dirty="0"/>
          </a:p>
        </p:txBody>
      </p:sp>
    </p:spTree>
  </p:cSld>
  <p:clrMapOvr>
    <a:masterClrMapping/>
  </p:clrMapOvr>
  <p:transition advClick="0" advTm="5000">
    <p:cover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4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kk-KZ" sz="1600" dirty="0" smtClean="0">
                <a:ea typeface="Times New Roman" pitchFamily="18" charset="0"/>
              </a:rPr>
              <a:t>Надан бай атты танып,айтты сонда: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-Түсті,-деп,-қашқын енді біздің қолға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Қол аяғын байлатып екеуінің,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Жерден қазып тастармен терең орта.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     Бай жиды содырларын маңындағы,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     Білгіштерін өзінің тобындағы.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     Күйеуімен шақырды құдасын да,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         Балқаштың баратұғын жағындағы.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Екі құда бас қосып ақылдасты,,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Бір-біріне ым-жымы жақындасты.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Жігіт жиып қашқынды тауып алып,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Көзін жойып құртуға мақұлдасты.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Жинады бай өзінің жігіттерін,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Ішінде палуансымақ іріктерін.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Сақау күйеу қосылды о да келіп.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Балқаштан үзбей әлі үміттерін.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Он жігіт шықты жолға,атқа мініп,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Жол жырақ,сайлап алды азық-түлік.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Аттар келген өкше ізін тауып алып,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Бет алып,көлге қарай кетті жүріп.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Ізбенен қуғыншылар көлге келді,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Балқаш пен ұстамақ боп Ерден ерді.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Қасында жолдасы жоқ жалғыз зарлап,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Отырған жар басында қызды көрді.</a:t>
            </a:r>
            <a:endParaRPr lang="kk-KZ" sz="1600" dirty="0" smtClean="0"/>
          </a:p>
        </p:txBody>
      </p:sp>
    </p:spTree>
  </p:cSld>
  <p:clrMapOvr>
    <a:masterClrMapping/>
  </p:clrMapOvr>
  <p:transition advClick="0" advTm="5000">
    <p:blinds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64396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kk-KZ" sz="1600" dirty="0" smtClean="0">
                <a:ea typeface="Times New Roman" pitchFamily="18" charset="0"/>
              </a:rPr>
              <a:t> Таптық деп қуанысты енді бұлар,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Ерден де бір жағында жүрген шығар,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Балқашты ұстамақ боп тұра ұмтылған,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Осы еді бай жіберген қуғыншылар.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Қалыңнан шыға шауып оншақты атты,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Балқашты ұстамақ боп келе жатты,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“Сендерден өлім қызық!”- деді Балқаш,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Шығарып үш мәртебе дауысын қатты.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Отырған жарға қонып,құстай ұшып,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Секіріп кетті Балқаш суға түсіп.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Өзі келген аруды қабыл етіп,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Терең көл құшағына алды қысып.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Қыз кетті,суға түсіп,бұлар көрді.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Енді іздеп таппақ болып Ерден ерді.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Іздей берсек бір жерден табармыз деп,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Жағалап жүре берді үлкен көлді.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Моласын тапты Ерденнің жатқан өліп,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Қыздың көлге кеткенін көзбен көріп,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Барлық болған жағдайды баян етті,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Еліне қуғыншылар қайтып келіп.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Балқия-жыр осыменен аяқталды,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Бітетұғын жеріне таяп қалды.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Қыздың халін естіген ел жылады,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      Рақымсыз жыламаған бай-ақ қалды.</a:t>
            </a:r>
            <a:endParaRPr lang="ru-RU" dirty="0"/>
          </a:p>
        </p:txBody>
      </p:sp>
    </p:spTree>
  </p:cSld>
  <p:clrMapOvr>
    <a:masterClrMapping/>
  </p:clrMapOvr>
  <p:transition advClick="0" advTm="5000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82067"/>
            <a:ext cx="842968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kk-KZ" sz="1800" dirty="0" smtClean="0">
                <a:ea typeface="Times New Roman" pitchFamily="18" charset="0"/>
              </a:rPr>
              <a:t>   Дүниеден еш жақсылық көрмей өткен,</a:t>
            </a:r>
            <a:endParaRPr lang="ru-RU" sz="1800" dirty="0" smtClean="0"/>
          </a:p>
          <a:p>
            <a:pPr lvl="2" algn="just" eaLnBrk="0" hangingPunct="0"/>
            <a:r>
              <a:rPr lang="kk-KZ" sz="1800" dirty="0" smtClean="0">
                <a:ea typeface="Times New Roman" pitchFamily="18" charset="0"/>
              </a:rPr>
              <a:t>   Өмірін аяқтаған сор бейнетпен.</a:t>
            </a:r>
            <a:endParaRPr lang="ru-RU" sz="1800" dirty="0" smtClean="0"/>
          </a:p>
          <a:p>
            <a:pPr lvl="2" algn="just" eaLnBrk="0" hangingPunct="0"/>
            <a:r>
              <a:rPr lang="kk-KZ" sz="1800" dirty="0" smtClean="0">
                <a:ea typeface="Times New Roman" pitchFamily="18" charset="0"/>
              </a:rPr>
              <a:t>   Балқаш көлін Балқаш деп атандырған</a:t>
            </a:r>
            <a:endParaRPr lang="ru-RU" sz="1800" dirty="0" smtClean="0"/>
          </a:p>
          <a:p>
            <a:pPr lvl="2" algn="just" eaLnBrk="0" hangingPunct="0"/>
            <a:r>
              <a:rPr lang="kk-KZ" sz="1800" dirty="0" smtClean="0">
                <a:ea typeface="Times New Roman" pitchFamily="18" charset="0"/>
              </a:rPr>
              <a:t>   Қыз екен өзі түсіп көлге кеткен.</a:t>
            </a:r>
            <a:endParaRPr lang="ru-RU" sz="1800" dirty="0" smtClean="0"/>
          </a:p>
          <a:p>
            <a:pPr lvl="2" algn="just" eaLnBrk="0" hangingPunct="0"/>
            <a:r>
              <a:rPr lang="kk-KZ" sz="1800" dirty="0" smtClean="0">
                <a:ea typeface="Times New Roman" pitchFamily="18" charset="0"/>
              </a:rPr>
              <a:t>                                      Бұл көлдің маңындағы тұрған елі,</a:t>
            </a:r>
            <a:endParaRPr lang="ru-RU" sz="1800" dirty="0" smtClean="0"/>
          </a:p>
          <a:p>
            <a:pPr lvl="2" algn="just" eaLnBrk="0" hangingPunct="0"/>
            <a:r>
              <a:rPr lang="kk-KZ" sz="1800" dirty="0" smtClean="0">
                <a:ea typeface="Times New Roman" pitchFamily="18" charset="0"/>
              </a:rPr>
              <a:t>                                      Тұрақты мекен еткен көптен бері.</a:t>
            </a:r>
            <a:endParaRPr lang="ru-RU" sz="1800" dirty="0" smtClean="0"/>
          </a:p>
          <a:p>
            <a:pPr lvl="2" algn="just" eaLnBrk="0" hangingPunct="0"/>
            <a:r>
              <a:rPr lang="kk-KZ" sz="1800" dirty="0" smtClean="0">
                <a:ea typeface="Times New Roman" pitchFamily="18" charset="0"/>
              </a:rPr>
              <a:t>                                      “Балқаш түсіп өлген көл”,-деп жүрді де,</a:t>
            </a:r>
            <a:endParaRPr lang="ru-RU" sz="1800" dirty="0" smtClean="0"/>
          </a:p>
          <a:p>
            <a:pPr lvl="2" algn="just" eaLnBrk="0" hangingPunct="0"/>
            <a:r>
              <a:rPr lang="kk-KZ" sz="1800" dirty="0" smtClean="0">
                <a:ea typeface="Times New Roman" pitchFamily="18" charset="0"/>
              </a:rPr>
              <a:t>                                       Кейіннен атап кетті Балқаш көлі.</a:t>
            </a:r>
          </a:p>
          <a:p>
            <a:pPr lvl="0" algn="just" eaLnBrk="0" hangingPunct="0"/>
            <a:endParaRPr lang="kk-KZ" sz="1600" dirty="0" smtClean="0"/>
          </a:p>
          <a:p>
            <a:pPr lvl="0" algn="just" eaLnBrk="0" hangingPunct="0"/>
            <a:endParaRPr lang="kk-KZ" sz="1600" dirty="0" smtClean="0"/>
          </a:p>
          <a:p>
            <a:pPr lvl="0" algn="just" eaLnBrk="0" hangingPunct="0"/>
            <a:endParaRPr lang="kk-KZ" sz="1600" dirty="0" smtClean="0"/>
          </a:p>
          <a:p>
            <a:pPr lvl="0" algn="just" eaLnBrk="0" hangingPunct="0"/>
            <a:endParaRPr lang="kk-KZ" sz="1600" dirty="0" smtClean="0"/>
          </a:p>
          <a:p>
            <a:pPr lvl="0" algn="ctr" eaLnBrk="0" hangingPunct="0"/>
            <a:endParaRPr lang="kk-KZ" sz="1600" dirty="0" smtClean="0"/>
          </a:p>
          <a:p>
            <a:pPr lvl="0" algn="ctr" eaLnBrk="0" hangingPunct="0"/>
            <a:endParaRPr lang="ru-RU" sz="1600" dirty="0" smtClean="0"/>
          </a:p>
          <a:p>
            <a:pPr lvl="0" algn="ctr" eaLnBrk="0" hangingPunct="0"/>
            <a:r>
              <a:rPr lang="kk-KZ" sz="2000" dirty="0" smtClean="0">
                <a:ea typeface="Times New Roman" pitchFamily="18" charset="0"/>
              </a:rPr>
              <a:t>                 Дереккөзі: Жетісу өңіріне әйгілі халық ақыны  Балтағұл Бигелдиевтің</a:t>
            </a:r>
          </a:p>
          <a:p>
            <a:pPr lvl="0" algn="ctr" eaLnBrk="0" hangingPunct="0"/>
            <a:r>
              <a:rPr lang="kk-KZ" sz="2000" dirty="0" smtClean="0">
                <a:ea typeface="Times New Roman" pitchFamily="18" charset="0"/>
              </a:rPr>
              <a:t> “Бірлік нұры” кітабынан. 1961.</a:t>
            </a:r>
            <a:endParaRPr lang="ru-RU" sz="2000" dirty="0" smtClean="0"/>
          </a:p>
          <a:p>
            <a:pPr lvl="0" algn="just" eaLnBrk="0" hangingPunct="0"/>
            <a:endParaRPr lang="kk-KZ" sz="1600" dirty="0" smtClean="0"/>
          </a:p>
        </p:txBody>
      </p:sp>
    </p:spTree>
  </p:cSld>
  <p:clrMapOvr>
    <a:masterClrMapping/>
  </p:clrMapOvr>
  <p:transition advClick="0" advTm="5000">
    <p:pull dir="l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64" y="285728"/>
            <a:ext cx="87154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449263" algn="just"/>
            <a:r>
              <a:rPr lang="kk-KZ" sz="1600" dirty="0" smtClean="0">
                <a:ea typeface="Times New Roman" pitchFamily="18" charset="0"/>
              </a:rPr>
              <a:t>Өткізбей уақытымды бекер босқа,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Ұсынсам білгенімді халқым- досқа.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Еңбегім зая кеткен болмас еді,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Сөзімнен оқушылар алар нұсқа.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Жоғалмай табылған сөз ел ішінен,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Болғандай шын деп айтса тегісімен.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Ел қойнында сақталған асыл сөздер,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Тарихтың дәм татқызар жемісінен.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Тарих сөз ауысады бірден- бірге,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Жолшыбай айналады неше түрге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Біздің тұрған заманға келіп жетсе,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Ажарланып кетеді жайнап мүлде.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Бір аңыз ел аузында ерте күннен,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Қызығы кем түспейді ертегіңнен.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 Аңыздың тақырыбы Балқаш көлі,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Аумағы өндіріспен көмкерілген.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 Іленің ағып барып құйған жері,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 Ұлы жүз, Жалайырлар тұрған жері,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Сол елде бір қария біледі екен,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Неліктен атанғаны Балқаш көлі.</a:t>
            </a:r>
          </a:p>
          <a:p>
            <a:pPr lvl="2"/>
            <a:r>
              <a:rPr lang="kk-KZ" sz="1600" dirty="0" smtClean="0"/>
              <a:t>       	  Бір көлдің мекендеген батыс жағын,</a:t>
            </a:r>
            <a:endParaRPr lang="ru-RU" sz="1600" dirty="0" smtClean="0"/>
          </a:p>
          <a:p>
            <a:pPr lvl="2"/>
            <a:r>
              <a:rPr lang="kk-KZ" sz="1600" dirty="0" smtClean="0"/>
              <a:t>        	 Орта жүз, арғын, қыпшақ, тама, табын.</a:t>
            </a:r>
            <a:endParaRPr lang="ru-RU" sz="1600" dirty="0" smtClean="0"/>
          </a:p>
          <a:p>
            <a:pPr lvl="2"/>
            <a:r>
              <a:rPr lang="kk-KZ" sz="1600" dirty="0" smtClean="0"/>
              <a:t>        	 Сол елде дәулетті бір бай болыпты,</a:t>
            </a:r>
            <a:endParaRPr lang="ru-RU" sz="1600" dirty="0" smtClean="0"/>
          </a:p>
          <a:p>
            <a:pPr lvl="2"/>
            <a:r>
              <a:rPr lang="kk-KZ" sz="1600" dirty="0" smtClean="0"/>
              <a:t>         	Малға бай, баласы жоқ, басқа шағын.</a:t>
            </a:r>
            <a:endParaRPr lang="ru-RU" sz="1600" dirty="0"/>
          </a:p>
        </p:txBody>
      </p:sp>
    </p:spTree>
  </p:cSld>
  <p:clrMapOvr>
    <a:masterClrMapping/>
  </p:clrMapOvr>
  <p:transition advClick="0" advTm="5000"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5725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449263" algn="just"/>
            <a:r>
              <a:rPr lang="kk-KZ" sz="1600" dirty="0" smtClean="0">
                <a:ea typeface="Times New Roman" pitchFamily="18" charset="0"/>
              </a:rPr>
              <a:t>Белгісіз байдың аты кім екені,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Сарыарқа көшіп- қонып қыр мекені.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Біздегі анықталған мәлімет сол-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Алты ата орта жүздің бірі екені.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Сол байдың қызы бопты Балқия атты,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Сөйлесе сөзі шырын балдан тәтті.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Ақылы, мінез – құлқы елге жаққан,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Ақ жүзі сұлу, көркем нұр сипатты.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Жасынан қызда болды үлгі- нұсқа,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Болмады қабақ шыту қынжылыста.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Тынбайды  орындамай күні- түні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Жұмсаса ата- анасы бір жұмысқа.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Он беске Балқияның жасы жетті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Сөйлесе ерні, істесе қолы епті,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Халқына қалаулы боп өскеннен соң,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Балқаш деп еркелетіп атап кетті.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 Мұнан былай қыз аты Балқаш болды,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 Таныды тәртіп пенен оңды- солды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 Елі- жұрты артықша бағалайды,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Мұндай қыз болған жоқ деп бұрын- соңды.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Балқаш қыз енді осылай жүре тұрсын,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Еркімен ойнап тұрсын, күле тұрсын.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Сыртынан ғашық болған жас жігіттер,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	Көздерін сүзе тұрсын, тіге тұрсын.</a:t>
            </a:r>
            <a:endParaRPr lang="kk-KZ" sz="1600" dirty="0" smtClean="0"/>
          </a:p>
        </p:txBody>
      </p:sp>
    </p:spTree>
  </p:cSld>
  <p:clrMapOvr>
    <a:masterClrMapping/>
  </p:clrMapOvr>
  <p:transition advClick="0" advTm="5000"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449263" algn="just"/>
            <a:r>
              <a:rPr lang="kk-KZ" sz="1600" dirty="0" smtClean="0">
                <a:ea typeface="Times New Roman" pitchFamily="18" charset="0"/>
              </a:rPr>
              <a:t>Балқаш қыз бесігінен шықпай тұрып,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Мойнына шынжыр баулы түскен құрық.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Бір бай кеп құда болған қалың беріп,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Кетпестей басқа жаққа мойын бұрып.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Ол күнде құда болу елдің салты,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Ерекше бұған құмар қазақ халқы.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Құда болып қояды жас балаға,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Белгісіз не болары кейінгі арты.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Кемдік бар, кемшілік жоқ замандарда,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Жасады талай жақсы адамдар да.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Сол жақсы адамдардың бірі – Балқаш,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Жалғыз -  ақ бас еркі жоқ, амал бар ма!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Болған соң амал бар ма, бай баласы,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Балқашқа жанаспайды еш жері тең.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Ие боп құлағына сіңген сөзге,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Дейді екен Балқаш қыздың күйеуі мен.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Балқаштың бойы жетіп, жасы толды,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Жасынан үзе алмады түскен торды.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Күйеу жаман болса да, мал берген бай,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Ұзатып жақын күнде алмақ болды.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Бұл хабар ауыр тиді Балқаш қызға,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	Тоңады отырғандай ызғар сызға.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         Жаманға не қылса да бармас болып,</a:t>
            </a:r>
            <a:endParaRPr lang="ru-RU" sz="1600" dirty="0" smtClean="0"/>
          </a:p>
          <a:p>
            <a:pPr lvl="2" indent="449263" algn="just" eaLnBrk="0" hangingPunct="0"/>
            <a:r>
              <a:rPr lang="kk-KZ" sz="1600" dirty="0" smtClean="0">
                <a:ea typeface="Times New Roman" pitchFamily="18" charset="0"/>
              </a:rPr>
              <a:t>         Айналды ет жүрегі қатқан мұзға.</a:t>
            </a:r>
            <a:endParaRPr lang="kk-KZ" sz="1600" dirty="0" smtClean="0"/>
          </a:p>
        </p:txBody>
      </p:sp>
    </p:spTree>
  </p:cSld>
  <p:clrMapOvr>
    <a:masterClrMapping/>
  </p:clrMapOvr>
  <p:transition advClick="0" advTm="5000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5725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kk-KZ" sz="1600" dirty="0" smtClean="0">
                <a:ea typeface="Times New Roman" pitchFamily="18" charset="0"/>
              </a:rPr>
              <a:t>Бар еді бір жас жігіт аты Ерден,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Осы елге жиен еді сырттан келген.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Батыр тұлға көрікті, жұмсақ мінез,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Құралайды көзге атқан өзі мерген.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		Ерденді қыз бұрыннан білуші еді,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		Ішінен ғашық болып жүруші еді.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		Күйеуін ойлап іші мұз боп қатса,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		Ерденді ойлап жүрегі жылушы еді.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Ерденге бір күні іздеп Балқаш келді,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Қысылса кім жақтамас ондай ерді.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Әуелі сөзін жайлап бастады да,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Ақтарды іште жатқан қайғы – шерді.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		Мен келдім, батыр Ерден, саған,- деді,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		Бір надан ие боп тұр, маған,- деді.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		Ерлік ет, сол наданнан мені құтқар,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		Өмірлік саған серік болам,- деді.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Бармаймын ол жаманға тірі болып,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Жүрмеймін надан байдың күңі болып.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Сен мені жәрдем  етіп құтқармасаң,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Жатармын көп моланың бірі болып.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Жаны ашыр адамбыз  ғой мен де,сен де,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Қор қылма мені надан ақылы кемге.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Қол ұстасып жүрсек те тірі болып,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Кездесер бір жақсылық өлмегенге...</a:t>
            </a:r>
            <a:endParaRPr lang="kk-KZ" sz="1600" dirty="0" smtClean="0"/>
          </a:p>
        </p:txBody>
      </p:sp>
    </p:spTree>
  </p:cSld>
  <p:clrMapOvr>
    <a:masterClrMapping/>
  </p:clrMapOvr>
  <p:transition advClick="0" advTm="5000">
    <p:strips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8582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kk-KZ" sz="1600" dirty="0" smtClean="0">
                <a:ea typeface="Times New Roman" pitchFamily="18" charset="0"/>
              </a:rPr>
              <a:t>Қыз сөзі ойландырды Ерден  ерді,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Байқады қыздағы ауыр қайғы-шерді,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Егерде қыз екеуі бара  қалса,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Ойлады мият болар  елді-жерді.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Осы елдің шығыс жағы бір үлкен көл,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Жеткенше салт аттыға бір күндік  шөл.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Бұл көлдің күнгей жағын мекендеген,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Ұлы  жүз- Абақ-Тарақ қайырлы ел.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Сол елге  дәм көтеріп бара  қалсақ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Дәл тапсақ барар жолды жүрмей жаңсақ.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Бай дейді берекелі елі-жері,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Адамға әл беретін жүрген шаршап.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Бүл жерден тез арада  жүріп кетсек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Тоғайлы қалың емес көлге жетсек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Қыс түскенше мекендеп сол араны,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Мұз қатқан соң теңізден әрмен  өтсек.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Тоғайды мекен  етсек осы күзге,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Келе алмас қуған адам тауып бізге.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Жан сақтап ел қатарлы кетер едік,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Есен-сау жетіп алсақ Ұлы жүзге.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Осындай оймен Ерден қиял ғылып,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Көңілін жоқ байлыққа жұбандырып.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Қызға айтты: “ Ойлағаның болсын жаным,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Мойныңнан сыпырылсын бұғау-құрық”</a:t>
            </a:r>
            <a:endParaRPr lang="kk-KZ" sz="1600" dirty="0" smtClean="0"/>
          </a:p>
        </p:txBody>
      </p:sp>
    </p:spTree>
  </p:cSld>
  <p:clrMapOvr>
    <a:masterClrMapping/>
  </p:clrMapOvr>
  <p:transition advClick="0" advTm="5000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kk-KZ" sz="1600" dirty="0" smtClean="0">
                <a:ea typeface="Times New Roman" pitchFamily="18" charset="0"/>
              </a:rPr>
              <a:t>Екеуі осылайша сөзін байлап,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Ат-тұрман  азық-түлік алды сайлап.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Теңіздің қалың қамыс тоғайына,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Бір  түнде екі сабаз кетті айдап.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Екеуі бір  күн,бір түн сапар шекті,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Нелер қиын жерлерді басып өтті.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Әуелде ойлағаны көл жағасы,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Қалың қамыс тоғайға келіп жетті.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Бір жақсы жерге жайлап қонып алды,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Қамыстан  кепе-күрке соғып алды.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Екі ғашық жеткендей мұратына,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Көңілді бір семья болып алды.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Күндіз шығып кетеді Ерден аңға,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Таныс боп алды түгел осы маңға.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Кешке жақын екеуі басын қосып,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Қызықпен отырады ұзақ таңға.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Іздеп жүр бұларды әлі әрбір жерде,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Аттарын шомылдырып қара терге.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Әуре боп әумесерлер жүре тұрсын.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Тоқталық көлде жатқан екі ерге.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Екеуі мекен етті көл жағасын,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Таныды бұл аймақтың сай-саласын.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Теңізден мұз қатқан соң өте шығып,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Көрмек боп Ұлы жүзден ел қарасын.</a:t>
            </a:r>
            <a:endParaRPr lang="kk-KZ" sz="1600" dirty="0" smtClean="0"/>
          </a:p>
        </p:txBody>
      </p:sp>
    </p:spTree>
  </p:cSld>
  <p:clrMapOvr>
    <a:masterClrMapping/>
  </p:clrMapOvr>
  <p:transition advClick="0" advTm="5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85728"/>
            <a:ext cx="6858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kk-KZ" sz="1600" dirty="0" smtClean="0">
                <a:ea typeface="Times New Roman" pitchFamily="18" charset="0"/>
              </a:rPr>
              <a:t> Кетеді кейде Ерден аңға шығып,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Тұрмысқа керекті ол шаруашылық.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Үйінде Балқаш жалғыз қалады да,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Биіктеу отырады жарға шығып.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Қарайды көл бетіне көзбен шолып,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Ұшады қаз қаңқылдап,аққу қонып.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Секіріп ақ балықтар ойын сап жүр.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Жүзіп жүр сұқсыр-үйрек топ-топ болып.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Отырып ойға қалып жалғыз өзі,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Көлдегі тіршілікке түсіп көзі,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Белгісіз болашағын уайымдап,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Балқаштың сонда мынау айтқан сөзі: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-Бұл көлдің біз жатырмыз жағасында,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Өмірдің өлімменен арасында.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Шабақтай мынау жүрген сайрандаған,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Туған ел,қайран жұртым, қаласың ба?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Уа,шіркін, құс боп ұшсам қанат бітіп,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Балық боп су астымен кетсем зытып.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Қолына дұшпанымның пенде болмай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Өлсем арман етпес ем жайын жұтып.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Қабыл боп зарлағанда қылған тілек,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Ар жаққа аман өтсек ұстап білек.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Армансыз  бұл жалғаннан болар едім,</a:t>
            </a:r>
            <a:endParaRPr lang="ru-RU" sz="1600" dirty="0" smtClean="0"/>
          </a:p>
          <a:p>
            <a:pPr lvl="1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Жүрсем де, ел аралап,қайыр тілеп.</a:t>
            </a:r>
            <a:endParaRPr lang="ru-RU" dirty="0"/>
          </a:p>
        </p:txBody>
      </p:sp>
    </p:spTree>
  </p:cSld>
  <p:clrMapOvr>
    <a:masterClrMapping/>
  </p:clrMapOvr>
  <p:transition advClick="0" advTm="5000">
    <p:checke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kk-KZ" sz="1600" dirty="0" smtClean="0">
                <a:ea typeface="Times New Roman" pitchFamily="18" charset="0"/>
              </a:rPr>
              <a:t>Аққу,қаз, бір ғаріпті көрдім деме,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Шетінде жатыр сонау көлдің деме.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Қор етіп көрінгенге мазақтатып,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Құдай-ау шыбын жанды бердің неге?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Боп қалды күз аяғы су салқындап,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Қайтуға аққу,қаздар жүр қаңқылдап.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Қайтар қазға қырындап қыран құстар,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Қалықтап көк аспанда ол шаңқылдап.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Бір күні отыр еді кешке таман,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Бір дыбыс қорсылдаған шықты жаман.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Екі аты арқандаулы тұрған жерде,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Қамады келді-дағы бір топ қабан.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Бұларды Ерден батыр көре салып,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Қолына жерде жатқан сойылды алып,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Бір салып бір қабанды жығып еді,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Екіншісі Ерденді кетті жарып.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Жарылып Ерден батыр қалды талып,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Жарғызды байқаусызда қапы қалып.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Жатқызды сүйеп келіп төсегіне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Балқаш қыз жатқан жерге жедел барып.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Жолдасын қапылыста қабан жарды,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Панасыз енді Балқаш болып қалды.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Екі күн Ерден әлсіз жатты-дағы</a:t>
            </a:r>
            <a:endParaRPr lang="ru-RU" sz="1600" dirty="0" smtClean="0"/>
          </a:p>
          <a:p>
            <a:pPr lvl="2" algn="just" eaLnBrk="0" hangingPunct="0"/>
            <a:r>
              <a:rPr lang="kk-KZ" sz="1600" dirty="0" smtClean="0">
                <a:ea typeface="Times New Roman" pitchFamily="18" charset="0"/>
              </a:rPr>
              <a:t>                                             Үшінші күн болғанда дүние салды.</a:t>
            </a:r>
            <a:endParaRPr lang="kk-KZ" sz="1600" dirty="0" smtClean="0"/>
          </a:p>
        </p:txBody>
      </p:sp>
    </p:spTree>
  </p:cSld>
  <p:clrMapOvr>
    <a:masterClrMapping/>
  </p:clrMapOvr>
  <p:transition advClick="0" advTm="5000">
    <p:cover dir="r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</TotalTime>
  <Words>1501</Words>
  <Application>Microsoft PowerPoint</Application>
  <PresentationFormat>Экран (4:3)</PresentationFormat>
  <Paragraphs>306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Домашний компьютер</dc:creator>
  <cp:lastModifiedBy>1</cp:lastModifiedBy>
  <cp:revision>4</cp:revision>
  <dcterms:created xsi:type="dcterms:W3CDTF">2010-03-24T16:52:11Z</dcterms:created>
  <dcterms:modified xsi:type="dcterms:W3CDTF">2011-08-03T04:31:38Z</dcterms:modified>
</cp:coreProperties>
</file>