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56" r:id="rId3"/>
    <p:sldId id="257" r:id="rId4"/>
    <p:sldId id="259" r:id="rId5"/>
    <p:sldId id="263" r:id="rId6"/>
    <p:sldId id="262" r:id="rId7"/>
    <p:sldId id="261" r:id="rId8"/>
    <p:sldId id="264" r:id="rId9"/>
    <p:sldId id="260" r:id="rId10"/>
    <p:sldId id="267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37BE46C-8E12-4272-B68C-6A042494CEB8}" type="datetimeFigureOut">
              <a:rPr lang="ru-RU"/>
              <a:pPr>
                <a:defRPr/>
              </a:pPr>
              <a:t>25.03.2012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BC624D5-6764-470C-BFC8-1670CB45D9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3502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7D34A5-4B7F-48F5-96C6-D84635E277DD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070A7C-EC0F-4425-B69E-50AE70233FF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BB582-93DD-4A2D-862E-4684A013807D}" type="datetimeFigureOut">
              <a:rPr lang="ru-RU"/>
              <a:pPr>
                <a:defRPr/>
              </a:pPr>
              <a:t>25.03.2012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203C5-3916-46D6-8F90-D8EDFC391B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969E6-4DB0-445D-ADB8-262B5929417C}" type="datetimeFigureOut">
              <a:rPr lang="ru-RU"/>
              <a:pPr>
                <a:defRPr/>
              </a:pPr>
              <a:t>25.03.2012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50DA1-4B83-4BB5-B9DC-BCA006CFED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DCB5B-9F05-4988-B32A-639B3E6F2C04}" type="datetimeFigureOut">
              <a:rPr lang="ru-RU"/>
              <a:pPr>
                <a:defRPr/>
              </a:pPr>
              <a:t>25.03.2012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69319-9949-45D5-B4F8-8EDDB1045F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F9D04-283A-44BB-931B-21608E3DC6D2}" type="datetimeFigureOut">
              <a:rPr lang="ru-RU"/>
              <a:pPr>
                <a:defRPr/>
              </a:pPr>
              <a:t>25.03.2012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116E1-F8BD-4DDF-BC13-490A5084BD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83528-13DB-4AB8-9ECD-C8C40680544B}" type="datetimeFigureOut">
              <a:rPr lang="ru-RU"/>
              <a:pPr>
                <a:defRPr/>
              </a:pPr>
              <a:t>25.03.2012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BF247-3B86-4F30-9223-B3AC0CB66C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20825-672B-4B0B-9CF0-967A95A2F2E0}" type="datetimeFigureOut">
              <a:rPr lang="ru-RU"/>
              <a:pPr>
                <a:defRPr/>
              </a:pPr>
              <a:t>25.03.2012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F00F7-7E04-4A01-B309-BB1DE73CDC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A0C91-01A2-40D9-8080-FAAEF5064E88}" type="datetimeFigureOut">
              <a:rPr lang="ru-RU"/>
              <a:pPr>
                <a:defRPr/>
              </a:pPr>
              <a:t>25.03.2012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3A9BA-9CE2-4184-B129-7104DFC01A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D217D-778D-4E34-840E-7FD4D826081F}" type="datetimeFigureOut">
              <a:rPr lang="ru-RU"/>
              <a:pPr>
                <a:defRPr/>
              </a:pPr>
              <a:t>25.03.2012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F5A98-B1D0-4DDB-AF03-5623ECE67D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2A6CE-22EB-456A-BC5B-F4DEAC3FAEE3}" type="datetimeFigureOut">
              <a:rPr lang="ru-RU"/>
              <a:pPr>
                <a:defRPr/>
              </a:pPr>
              <a:t>25.03.2012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77A07-F428-43BC-B4A3-EED4B0BCD6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C1FBD-BCC3-4C08-97F9-82DA9047237C}" type="datetimeFigureOut">
              <a:rPr lang="ru-RU"/>
              <a:pPr>
                <a:defRPr/>
              </a:pPr>
              <a:t>25.03.2012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11E84-1F6A-4E70-843E-D295AF5ACC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71E93-C9D4-4A16-8E7D-9F2C54BCD64D}" type="datetimeFigureOut">
              <a:rPr lang="ru-RU"/>
              <a:pPr>
                <a:defRPr/>
              </a:pPr>
              <a:t>25.03.2012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64100-313E-46FD-800A-823A4950FC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9DB2E2D-C80E-4A2E-AE26-2DF726723982}" type="datetimeFigureOut">
              <a:rPr lang="ru-RU"/>
              <a:pPr>
                <a:defRPr/>
              </a:pPr>
              <a:t>25.03.2012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D34A217-33C3-48E1-BF7E-C4227192AE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1.jpeg" Type="http://schemas.openxmlformats.org/officeDocument/2006/relationships/image"/><Relationship Id="rId7" Target="../media/image5.jpe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2.xml" Type="http://schemas.openxmlformats.org/officeDocument/2006/relationships/slideLayout"/><Relationship Id="rId6" Target="../media/image4.jpeg" Type="http://schemas.openxmlformats.org/officeDocument/2006/relationships/image"/><Relationship Id="rId5" Target="../media/image3.jpeg" Type="http://schemas.openxmlformats.org/officeDocument/2006/relationships/image"/><Relationship Id="rId4" Target="../media/image2.jpeg" Type="http://schemas.openxmlformats.org/officeDocument/2006/relationships/image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05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2052" name="TextBox 4"/>
          <p:cNvSpPr txBox="1">
            <a:spLocks noChangeArrowheads="1"/>
          </p:cNvSpPr>
          <p:nvPr/>
        </p:nvSpPr>
        <p:spPr bwMode="auto">
          <a:xfrm>
            <a:off x="0" y="2643188"/>
            <a:ext cx="9070975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6000" b="1">
                <a:latin typeface="Times New Roman" pitchFamily="18" charset="0"/>
                <a:cs typeface="Times New Roman" pitchFamily="18" charset="0"/>
              </a:rPr>
              <a:t>Возможности программы</a:t>
            </a:r>
          </a:p>
          <a:p>
            <a:pPr algn="ctr"/>
            <a:r>
              <a:rPr lang="en-US" sz="6000" b="1">
                <a:latin typeface="Times New Roman" pitchFamily="18" charset="0"/>
                <a:cs typeface="Times New Roman" pitchFamily="18" charset="0"/>
              </a:rPr>
              <a:t>Adobe Photoshop</a:t>
            </a:r>
            <a:endParaRPr lang="kk-KZ" sz="6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TextBox 5"/>
          <p:cNvSpPr txBox="1">
            <a:spLocks noChangeArrowheads="1"/>
          </p:cNvSpPr>
          <p:nvPr/>
        </p:nvSpPr>
        <p:spPr bwMode="auto">
          <a:xfrm>
            <a:off x="3886200" y="5429250"/>
            <a:ext cx="5257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kk-KZ" sz="2400" b="1">
                <a:latin typeface="Times New Roman" pitchFamily="18" charset="0"/>
                <a:cs typeface="Times New Roman" pitchFamily="18" charset="0"/>
              </a:rPr>
              <a:t>Подготовила учитель информатики </a:t>
            </a:r>
          </a:p>
          <a:p>
            <a:pPr algn="r"/>
            <a:r>
              <a:rPr lang="kk-KZ" sz="2400" b="1">
                <a:latin typeface="Times New Roman" pitchFamily="18" charset="0"/>
                <a:cs typeface="Times New Roman" pitchFamily="18" charset="0"/>
              </a:rPr>
              <a:t>осш №35 им М.Мәметовой  </a:t>
            </a:r>
          </a:p>
          <a:p>
            <a:pPr algn="r"/>
            <a:r>
              <a:rPr lang="kk-KZ" sz="2400" b="1">
                <a:latin typeface="Times New Roman" pitchFamily="18" charset="0"/>
                <a:cs typeface="Times New Roman" pitchFamily="18" charset="0"/>
              </a:rPr>
              <a:t>Джанисова М.К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4" name="Picture 5" descr="C:\Documents and Settings\Администратор\Рабочий стол\Мои фотографий\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4357688"/>
            <a:ext cx="30003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9" descr="C:\Documents and Settings\Администратор\Рабочий стол\Новая папка (7)\shutterstock_23914в135 копия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127000"/>
            <a:ext cx="2143125" cy="259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982787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0" descr="C:\Documents and Settings\Администратор\Рабочий стол\Новая папка (7)\в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8" y="142875"/>
            <a:ext cx="1857375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126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11268" name="TextBox 4"/>
          <p:cNvSpPr txBox="1">
            <a:spLocks noChangeArrowheads="1"/>
          </p:cNvSpPr>
          <p:nvPr/>
        </p:nvSpPr>
        <p:spPr bwMode="auto">
          <a:xfrm rot="-1325853">
            <a:off x="376238" y="2328863"/>
            <a:ext cx="8839200" cy="124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kk-KZ" sz="7500" i="1"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7500" i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mtClean="0"/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Прямоугольник 4"/>
          <p:cNvSpPr>
            <a:spLocks noChangeArrowheads="1"/>
          </p:cNvSpPr>
          <p:nvPr/>
        </p:nvSpPr>
        <p:spPr bwMode="auto">
          <a:xfrm>
            <a:off x="428625" y="571500"/>
            <a:ext cx="8358188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Программа Adobe Photoshop  очень многогранна. Она широко используется как для редактирования готовых изображений, так и для создания впечатляющих картинок с «чистого листа».</a:t>
            </a:r>
            <a:endParaRPr lang="ru-RU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28625" y="3286125"/>
            <a:ext cx="7772400" cy="3214688"/>
          </a:xfrm>
          <a:prstGeom prst="rect">
            <a:avLst/>
          </a:prstGeom>
        </p:spPr>
        <p:txBody>
          <a:bodyPr anchor="ctr"/>
          <a:lstStyle/>
          <a:p>
            <a:pPr algn="just" fontAlgn="auto">
              <a:spcAft>
                <a:spcPts val="0"/>
              </a:spcAft>
              <a:defRPr/>
            </a:pPr>
            <a:r>
              <a:rPr lang="en-US" sz="2800" b="1" dirty="0">
                <a:latin typeface="Times New Roman" pitchFamily="18" charset="0"/>
                <a:ea typeface="+mj-ea"/>
                <a:cs typeface="Times New Roman" pitchFamily="18" charset="0"/>
              </a:rPr>
              <a:t>Adobe Photoshop –</a:t>
            </a:r>
            <a:r>
              <a:rPr lang="ru-RU" sz="2800" b="1" dirty="0">
                <a:latin typeface="Times New Roman" pitchFamily="18" charset="0"/>
                <a:ea typeface="+mj-ea"/>
                <a:cs typeface="Times New Roman" pitchFamily="18" charset="0"/>
              </a:rPr>
              <a:t> прекрасный инструмент для выполнения фотомонтажа. Он имеет набор средств, позволяющих быстро и качественно совместить несколько изображений. Если хорошо постараться, то можно незаметно объединить несколько разных рисунков так, что всем будет казаться, что «так и было»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409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4100" name="Text Box 8"/>
          <p:cNvSpPr txBox="1">
            <a:spLocks noChangeArrowheads="1"/>
          </p:cNvSpPr>
          <p:nvPr/>
        </p:nvSpPr>
        <p:spPr bwMode="auto">
          <a:xfrm>
            <a:off x="214313" y="2786063"/>
            <a:ext cx="8643937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Наиболее часто используемый инструмент для  выделения области документа сложной формы  имеет три разновидности:</a:t>
            </a:r>
          </a:p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-лассо- выделенная область определяется траекторией движения курсора;</a:t>
            </a:r>
          </a:p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- прямолинейное лассо –выделение осуществляемое через вершины (выделенные точки) замкнутого многоугольника; </a:t>
            </a:r>
          </a:p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-магнитное лассо – инструмент сам определяет границы выделяемого объекта.</a:t>
            </a: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357188"/>
            <a:ext cx="5545138" cy="124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357188"/>
            <a:ext cx="1295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512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5124" name="Text Box 9"/>
          <p:cNvSpPr txBox="1">
            <a:spLocks noChangeArrowheads="1"/>
          </p:cNvSpPr>
          <p:nvPr/>
        </p:nvSpPr>
        <p:spPr bwMode="auto">
          <a:xfrm>
            <a:off x="500063" y="2643188"/>
            <a:ext cx="7848600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latin typeface="Calibri" pitchFamily="34" charset="0"/>
              </a:rPr>
              <a:t>Инструмент, предназначенный для кадрирования области документа. Поможет обрезать второстепенные, ненужные детали рисунка или просто захватить нужный кадр на изображении. </a:t>
            </a:r>
          </a:p>
        </p:txBody>
      </p:sp>
      <p:pic>
        <p:nvPicPr>
          <p:cNvPr id="5125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785813"/>
            <a:ext cx="5472112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714375"/>
            <a:ext cx="1152525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614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214313" y="3068638"/>
            <a:ext cx="8643937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latin typeface="Times New Roman" pitchFamily="18" charset="0"/>
                <a:cs typeface="Times New Roman" pitchFamily="18" charset="0"/>
              </a:rPr>
              <a:t>Инструмент «кисть» предназначен для рисования. Имеет две разновидности: карандаш и кисть. Обе разновидности  допускают дополнительные настройки. Инструмент «замена цвета» был специально разработан для удаления эффекта красных глаз.</a:t>
            </a:r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0" y="1071563"/>
            <a:ext cx="4248150" cy="121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1071563"/>
            <a:ext cx="1223963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717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57188" y="427038"/>
            <a:ext cx="8482012" cy="1143000"/>
          </a:xfrm>
          <a:prstGeom prst="rect">
            <a:avLst/>
          </a:prstGeom>
        </p:spPr>
        <p:txBody>
          <a:bodyPr anchor="ctr">
            <a:normAutofit fontScale="925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>
                <a:latin typeface="Times New Roman" pitchFamily="18" charset="0"/>
                <a:ea typeface="+mj-ea"/>
                <a:cs typeface="Times New Roman" pitchFamily="18" charset="0"/>
              </a:rPr>
              <a:t> «ВОЗМОЖНОСТИ «ШТАМПА»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14313" y="3071813"/>
            <a:ext cx="8715375" cy="3400425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188913" indent="1905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Инструмент «Штамп»(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clone stamp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) – один из самых интересных и полезных инструментов при фотомонтаже. Действует по такому принципу: вы указываете курсором мыши (с нажатой клавишей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Alt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), из какого места на изображении следует произвести копирование, а затем просто водите кистью в том месте, где необходимо перерисовать фрагмент.</a:t>
            </a:r>
          </a:p>
          <a:p>
            <a:pPr marL="188913" indent="1905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1643063"/>
            <a:ext cx="1368425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1571625"/>
            <a:ext cx="6192837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819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142875" y="2143125"/>
            <a:ext cx="885825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Инструмент «ластик» ,действующий аналогично обычному ластику для рисования. Имеет три разновидности: ластик, фоновый ластик, волшебный ластик.</a:t>
            </a:r>
          </a:p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Волшебного ластик. Механизм стирания совершенно другой, основанный на поиске одинаковых цветов, которые и удаляются сразу при выборе нужного.</a:t>
            </a:r>
          </a:p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 Фоновый ластик способен удалять даже элементы Заднего плана, автоматически превращая Background в нулевой слой. </a:t>
            </a:r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6"/>
          <a:stretch>
            <a:fillRect/>
          </a:stretch>
        </p:blipFill>
        <p:spPr bwMode="auto">
          <a:xfrm>
            <a:off x="3214688" y="500063"/>
            <a:ext cx="5616575" cy="138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714375"/>
            <a:ext cx="1366837" cy="117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921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285750" y="2492375"/>
            <a:ext cx="8643938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Инструмент Заливка позволяет перекрашивать выделенные области изображения, а также целые слои в выбранный вами цвет переднего плана или залить образцами стиля. </a:t>
            </a:r>
          </a:p>
          <a:p>
            <a:pPr>
              <a:spcBef>
                <a:spcPct val="50000"/>
              </a:spcBef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Градиент представляет собой продвинутый аналог простой заливки, умеющий создавать плавные переходы от одного цвета к другому, и имеет пять разных режимов работы. Градиентная заливка несет в себе т.н. маску прозрачности, именно от этого и получаются плавные цветовые переливы, которые мы видим.</a:t>
            </a:r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785813"/>
            <a:ext cx="5256212" cy="114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714375"/>
            <a:ext cx="1439862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024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214313" y="2214563"/>
            <a:ext cx="85725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Инструмент Пипетка поможет выбрать нужный цвет основного и фонового плана. </a:t>
            </a:r>
          </a:p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Преимущества Цветового эталона заключаются в том, что он позволяет брать цветовые образцы из любых открытых изображений, при этом не является обязательным условием активность данного рисунка. </a:t>
            </a:r>
          </a:p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Линейка сослужит добрую службу при измерении расстояния между любых точек (двух) редактируемого изображения.</a:t>
            </a:r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"/>
          <a:stretch>
            <a:fillRect/>
          </a:stretch>
        </p:blipFill>
        <p:spPr bwMode="auto">
          <a:xfrm>
            <a:off x="3214688" y="500063"/>
            <a:ext cx="5545137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571500"/>
            <a:ext cx="136842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450</Words>
  <Application>Microsoft Office PowerPoint</Application>
  <PresentationFormat>Экран (4:3)</PresentationFormat>
  <Paragraphs>26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kinham</dc:creator>
  <cp:lastModifiedBy>Nurken</cp:lastModifiedBy>
  <cp:revision>22</cp:revision>
  <dcterms:created xsi:type="dcterms:W3CDTF">2011-04-27T11:33:29Z</dcterms:created>
  <dcterms:modified xsi:type="dcterms:W3CDTF">2012-03-25T14:39:10Z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209698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D5.0.5</vt:lpwstr>
  </property>
</Properties>
</file>