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66" r:id="rId3"/>
    <p:sldMasterId id="2147483685" r:id="rId4"/>
  </p:sldMasterIdLst>
  <p:notesMasterIdLst>
    <p:notesMasterId r:id="rId21"/>
  </p:notesMasterIdLst>
  <p:sldIdLst>
    <p:sldId id="256" r:id="rId5"/>
    <p:sldId id="257" r:id="rId6"/>
    <p:sldId id="269" r:id="rId7"/>
    <p:sldId id="270" r:id="rId8"/>
    <p:sldId id="258" r:id="rId9"/>
    <p:sldId id="260" r:id="rId10"/>
    <p:sldId id="265" r:id="rId11"/>
    <p:sldId id="266" r:id="rId12"/>
    <p:sldId id="262" r:id="rId13"/>
    <p:sldId id="263" r:id="rId14"/>
    <p:sldId id="268" r:id="rId15"/>
    <p:sldId id="264" r:id="rId16"/>
    <p:sldId id="259" r:id="rId17"/>
    <p:sldId id="272" r:id="rId18"/>
    <p:sldId id="271" r:id="rId19"/>
    <p:sldId id="261"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FF33"/>
    <a:srgbClr val="FF0000"/>
    <a:srgbClr val="FF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702" autoAdjust="0"/>
  </p:normalViewPr>
  <p:slideViewPr>
    <p:cSldViewPr>
      <p:cViewPr varScale="1">
        <p:scale>
          <a:sx n="96" d="100"/>
          <a:sy n="96" d="100"/>
        </p:scale>
        <p:origin x="-63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3E0A80F-35C8-474D-B174-7F9E4F74C6D7}" type="datetimeFigureOut">
              <a:rPr lang="ru-RU"/>
              <a:pPr>
                <a:defRPr/>
              </a:pPr>
              <a:t>05.09.2012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A4B596D-D770-4CCE-8AC9-B9DBB330BE30}" type="slidenum">
              <a:rPr lang="ru-RU"/>
              <a:pPr>
                <a:defRPr/>
              </a:pPr>
              <a:t>‹#›</a:t>
            </a:fld>
            <a:endParaRPr lang="ru-RU"/>
          </a:p>
        </p:txBody>
      </p:sp>
    </p:spTree>
    <p:extLst>
      <p:ext uri="{BB962C8B-B14F-4D97-AF65-F5344CB8AC3E}">
        <p14:creationId xmlns:p14="http://schemas.microsoft.com/office/powerpoint/2010/main" val="1808034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smtClean="0"/>
          </a:p>
        </p:txBody>
      </p:sp>
      <p:sp>
        <p:nvSpPr>
          <p:cNvPr id="28676"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78F2F30-3E48-48BA-81CC-74BC6902A7E1}" type="slidenum">
              <a:rPr lang="ru-RU" smtClean="0"/>
              <a:pPr eaLnBrk="1" hangingPunct="1"/>
              <a:t>4</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29700"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F02CB8E-B3D6-4FB6-97A9-8F5236A7C9CF}" type="slidenum">
              <a:rPr lang="ru-RU" smtClean="0"/>
              <a:pPr eaLnBrk="1" hangingPunct="1"/>
              <a:t>10</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3072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57B106-9879-4A67-88F8-B4DB09FA4CA3}" type="slidenum">
              <a:rPr lang="ru-RU" smtClean="0"/>
              <a:pPr eaLnBrk="1" hangingPunct="1"/>
              <a:t>11</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3174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7B83C02-AFB8-4D2F-ABDB-134F2E572DAC}" type="slidenum">
              <a:rPr lang="ru-RU" smtClean="0"/>
              <a:pPr eaLnBrk="1" hangingPunct="1"/>
              <a:t>16</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Титульный слайд">
    <p:spTree>
      <p:nvGrpSpPr>
        <p:cNvPr id="1" name=""/>
        <p:cNvGrpSpPr/>
        <p:nvPr/>
      </p:nvGrpSpPr>
      <p:grpSpPr>
        <a:xfrm>
          <a:off x="0" y="0"/>
          <a:ext cx="0" cy="0"/>
          <a:chOff x="0" y="0"/>
          <a:chExt cx="0" cy="0"/>
        </a:xfrm>
      </p:grpSpPr>
      <p:grpSp>
        <p:nvGrpSpPr>
          <p:cNvPr id="4" name="Group 5"/>
          <p:cNvGrpSpPr>
            <a:grpSpLocks/>
          </p:cNvGrpSpPr>
          <p:nvPr/>
        </p:nvGrpSpPr>
        <p:grpSpPr bwMode="auto">
          <a:xfrm>
            <a:off x="0" y="0"/>
            <a:ext cx="1557338" cy="6878638"/>
            <a:chOff x="0" y="-6"/>
            <a:chExt cx="981" cy="4333"/>
          </a:xfrm>
        </p:grpSpPr>
        <p:sp>
          <p:nvSpPr>
            <p:cNvPr id="5" name="Rectangle 6"/>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6" name="Rectangle 7"/>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7" name="Rectangle 8"/>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8" name="Rectangle 9"/>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9" name="Freeform 10"/>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0" name="Freeform 11"/>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1" name="Freeform 12"/>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2" name="Freeform 13"/>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3" name="Freeform 14"/>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4" name="Freeform 15"/>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5" name="Freeform 16"/>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6" name="Freeform 17"/>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7" name="Rectangle 18"/>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18" name="Rectangle 19"/>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19" name="Rectangle 20"/>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20" name="Rectangle 21"/>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21" name="Freeform 22"/>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2" name="Freeform 23"/>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3" name="Freeform 24"/>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4" name="Freeform 25"/>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5" name="Freeform 26"/>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6" name="Freeform 27"/>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7" name="Freeform 28"/>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8" name="Freeform 29"/>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9" name="Freeform 30"/>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0" name="Freeform 31"/>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1" name="Rectangle 32"/>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pPr>
                <a:defRPr/>
              </a:pPr>
              <a:endParaRPr lang="ru-RU"/>
            </a:p>
          </p:txBody>
        </p:sp>
        <p:sp>
          <p:nvSpPr>
            <p:cNvPr id="32" name="Line 33"/>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sp>
          <p:nvSpPr>
            <p:cNvPr id="33" name="Line 34"/>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grpSp>
      <p:grpSp>
        <p:nvGrpSpPr>
          <p:cNvPr id="34" name="Group 35"/>
          <p:cNvGrpSpPr>
            <a:grpSpLocks/>
          </p:cNvGrpSpPr>
          <p:nvPr/>
        </p:nvGrpSpPr>
        <p:grpSpPr bwMode="auto">
          <a:xfrm>
            <a:off x="523875" y="1428750"/>
            <a:ext cx="2095500" cy="2095500"/>
            <a:chOff x="330" y="900"/>
            <a:chExt cx="1320" cy="1320"/>
          </a:xfrm>
        </p:grpSpPr>
        <p:sp>
          <p:nvSpPr>
            <p:cNvPr id="35" name="Rectangle 36"/>
            <p:cNvSpPr>
              <a:spLocks noChangeArrowheads="1"/>
            </p:cNvSpPr>
            <p:nvPr/>
          </p:nvSpPr>
          <p:spPr bwMode="auto">
            <a:xfrm>
              <a:off x="975" y="900"/>
              <a:ext cx="675" cy="1320"/>
            </a:xfrm>
            <a:prstGeom prst="rect">
              <a:avLst/>
            </a:prstGeom>
            <a:gradFill rotWithShape="0">
              <a:gsLst>
                <a:gs pos="0">
                  <a:schemeClr val="bg1">
                    <a:gamma/>
                    <a:shade val="46275"/>
                    <a:invGamma/>
                  </a:schemeClr>
                </a:gs>
                <a:gs pos="100000">
                  <a:schemeClr val="bg1"/>
                </a:gs>
              </a:gsLst>
              <a:path path="shape">
                <a:fillToRect l="50000" t="50000" r="50000" b="50000"/>
              </a:path>
            </a:gradFill>
            <a:ln w="9525">
              <a:noFill/>
              <a:miter lim="800000"/>
              <a:headEnd/>
              <a:tailEnd/>
            </a:ln>
            <a:effectLst/>
          </p:spPr>
          <p:txBody>
            <a:bodyPr/>
            <a:lstStyle/>
            <a:p>
              <a:pPr>
                <a:defRPr/>
              </a:pPr>
              <a:endParaRPr lang="ru-RU"/>
            </a:p>
          </p:txBody>
        </p:sp>
        <p:grpSp>
          <p:nvGrpSpPr>
            <p:cNvPr id="36" name="Group 37"/>
            <p:cNvGrpSpPr>
              <a:grpSpLocks/>
            </p:cNvGrpSpPr>
            <p:nvPr/>
          </p:nvGrpSpPr>
          <p:grpSpPr bwMode="auto">
            <a:xfrm>
              <a:off x="330" y="1015"/>
              <a:ext cx="1079" cy="1060"/>
              <a:chOff x="330" y="1015"/>
              <a:chExt cx="1079" cy="1060"/>
            </a:xfrm>
          </p:grpSpPr>
          <p:grpSp>
            <p:nvGrpSpPr>
              <p:cNvPr id="37" name="Group 38"/>
              <p:cNvGrpSpPr>
                <a:grpSpLocks/>
              </p:cNvGrpSpPr>
              <p:nvPr/>
            </p:nvGrpSpPr>
            <p:grpSpPr bwMode="auto">
              <a:xfrm>
                <a:off x="330" y="1015"/>
                <a:ext cx="1079" cy="1060"/>
                <a:chOff x="330" y="1015"/>
                <a:chExt cx="1079" cy="1060"/>
              </a:xfrm>
            </p:grpSpPr>
            <p:grpSp>
              <p:nvGrpSpPr>
                <p:cNvPr id="45" name="Group 39"/>
                <p:cNvGrpSpPr>
                  <a:grpSpLocks/>
                </p:cNvGrpSpPr>
                <p:nvPr/>
              </p:nvGrpSpPr>
              <p:grpSpPr bwMode="auto">
                <a:xfrm>
                  <a:off x="330" y="1015"/>
                  <a:ext cx="1079" cy="1060"/>
                  <a:chOff x="330" y="1015"/>
                  <a:chExt cx="1079" cy="1060"/>
                </a:xfrm>
              </p:grpSpPr>
              <p:sp>
                <p:nvSpPr>
                  <p:cNvPr id="50" name="Rectangle 40"/>
                  <p:cNvSpPr>
                    <a:spLocks noChangeArrowheads="1"/>
                  </p:cNvSpPr>
                  <p:nvPr/>
                </p:nvSpPr>
                <p:spPr bwMode="auto">
                  <a:xfrm>
                    <a:off x="333" y="1910"/>
                    <a:ext cx="1074" cy="165"/>
                  </a:xfrm>
                  <a:prstGeom prst="rect">
                    <a:avLst/>
                  </a:prstGeom>
                  <a:gradFill rotWithShape="0">
                    <a:gsLst>
                      <a:gs pos="0">
                        <a:schemeClr val="accent1"/>
                      </a:gs>
                      <a:gs pos="100000">
                        <a:schemeClr val="accent1">
                          <a:gamma/>
                          <a:shade val="46275"/>
                          <a:invGamma/>
                        </a:schemeClr>
                      </a:gs>
                    </a:gsLst>
                    <a:lin ang="5400000" scaled="1"/>
                  </a:gradFill>
                  <a:ln w="9525">
                    <a:noFill/>
                    <a:miter lim="800000"/>
                    <a:headEnd/>
                    <a:tailEnd/>
                  </a:ln>
                  <a:effectLst/>
                </p:spPr>
                <p:txBody>
                  <a:bodyPr/>
                  <a:lstStyle/>
                  <a:p>
                    <a:pPr>
                      <a:defRPr/>
                    </a:pPr>
                    <a:endParaRPr lang="ru-RU"/>
                  </a:p>
                </p:txBody>
              </p:sp>
              <p:sp>
                <p:nvSpPr>
                  <p:cNvPr id="51" name="Rectangle 41"/>
                  <p:cNvSpPr>
                    <a:spLocks noChangeArrowheads="1"/>
                  </p:cNvSpPr>
                  <p:nvPr/>
                </p:nvSpPr>
                <p:spPr bwMode="auto">
                  <a:xfrm>
                    <a:off x="333" y="1015"/>
                    <a:ext cx="1074" cy="165"/>
                  </a:xfrm>
                  <a:prstGeom prst="rect">
                    <a:avLst/>
                  </a:prstGeom>
                  <a:gradFill rotWithShape="0">
                    <a:gsLst>
                      <a:gs pos="0">
                        <a:schemeClr val="accent1">
                          <a:gamma/>
                          <a:shade val="46275"/>
                          <a:invGamma/>
                        </a:schemeClr>
                      </a:gs>
                      <a:gs pos="100000">
                        <a:schemeClr val="accent1"/>
                      </a:gs>
                    </a:gsLst>
                    <a:lin ang="5400000" scaled="1"/>
                  </a:gradFill>
                  <a:ln w="9525">
                    <a:noFill/>
                    <a:miter lim="800000"/>
                    <a:headEnd/>
                    <a:tailEnd/>
                  </a:ln>
                  <a:effectLst/>
                </p:spPr>
                <p:txBody>
                  <a:bodyPr/>
                  <a:lstStyle/>
                  <a:p>
                    <a:pPr>
                      <a:defRPr/>
                    </a:pPr>
                    <a:endParaRPr lang="ru-RU"/>
                  </a:p>
                </p:txBody>
              </p:sp>
              <p:sp>
                <p:nvSpPr>
                  <p:cNvPr id="52" name="AutoShape 42"/>
                  <p:cNvSpPr>
                    <a:spLocks noChangeArrowheads="1"/>
                  </p:cNvSpPr>
                  <p:nvPr/>
                </p:nvSpPr>
                <p:spPr bwMode="auto">
                  <a:xfrm rot="5400000" flipV="1">
                    <a:off x="-91" y="144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53" name="AutoShape 43"/>
                  <p:cNvSpPr>
                    <a:spLocks noChangeArrowheads="1"/>
                  </p:cNvSpPr>
                  <p:nvPr/>
                </p:nvSpPr>
                <p:spPr bwMode="auto">
                  <a:xfrm rot="-5400000" flipH="1" flipV="1">
                    <a:off x="802" y="143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grpSp>
            <p:sp>
              <p:nvSpPr>
                <p:cNvPr id="46" name="Rectangle 44"/>
                <p:cNvSpPr>
                  <a:spLocks noChangeArrowheads="1"/>
                </p:cNvSpPr>
                <p:nvPr/>
              </p:nvSpPr>
              <p:spPr bwMode="auto">
                <a:xfrm>
                  <a:off x="433" y="1111"/>
                  <a:ext cx="874" cy="868"/>
                </a:xfrm>
                <a:prstGeom prst="rect">
                  <a:avLst/>
                </a:prstGeom>
                <a:gradFill rotWithShape="0">
                  <a:gsLst>
                    <a:gs pos="0">
                      <a:schemeClr val="accent1">
                        <a:gamma/>
                        <a:shade val="46275"/>
                        <a:invGamma/>
                      </a:schemeClr>
                    </a:gs>
                    <a:gs pos="100000">
                      <a:schemeClr val="accent1"/>
                    </a:gs>
                  </a:gsLst>
                  <a:path path="shape">
                    <a:fillToRect l="50000" t="50000" r="50000" b="50000"/>
                  </a:path>
                </a:gradFill>
                <a:ln w="9525">
                  <a:noFill/>
                  <a:miter lim="800000"/>
                  <a:headEnd/>
                  <a:tailEnd/>
                </a:ln>
                <a:effectLst/>
              </p:spPr>
              <p:txBody>
                <a:bodyPr/>
                <a:lstStyle/>
                <a:p>
                  <a:pPr>
                    <a:defRPr/>
                  </a:pPr>
                  <a:endParaRPr lang="ru-RU"/>
                </a:p>
              </p:txBody>
            </p:sp>
            <p:sp>
              <p:nvSpPr>
                <p:cNvPr id="47" name="Oval 45"/>
                <p:cNvSpPr>
                  <a:spLocks noChangeArrowheads="1"/>
                </p:cNvSpPr>
                <p:nvPr/>
              </p:nvSpPr>
              <p:spPr bwMode="auto">
                <a:xfrm>
                  <a:off x="484" y="1170"/>
                  <a:ext cx="772" cy="750"/>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sp>
              <p:nvSpPr>
                <p:cNvPr id="48" name="Oval 46"/>
                <p:cNvSpPr>
                  <a:spLocks noChangeArrowheads="1"/>
                </p:cNvSpPr>
                <p:nvPr/>
              </p:nvSpPr>
              <p:spPr bwMode="auto">
                <a:xfrm>
                  <a:off x="559" y="1241"/>
                  <a:ext cx="622" cy="608"/>
                </a:xfrm>
                <a:prstGeom prst="ellipse">
                  <a:avLst/>
                </a:prstGeom>
                <a:gradFill rotWithShape="0">
                  <a:gsLst>
                    <a:gs pos="0">
                      <a:schemeClr val="accent1">
                        <a:gamma/>
                        <a:shade val="46275"/>
                        <a:invGamma/>
                      </a:schemeClr>
                    </a:gs>
                    <a:gs pos="100000">
                      <a:schemeClr val="accent1"/>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sp>
              <p:nvSpPr>
                <p:cNvPr id="49" name="Oval 47"/>
                <p:cNvSpPr>
                  <a:spLocks noChangeArrowheads="1"/>
                </p:cNvSpPr>
                <p:nvPr/>
              </p:nvSpPr>
              <p:spPr bwMode="auto">
                <a:xfrm>
                  <a:off x="624" y="1303"/>
                  <a:ext cx="492" cy="484"/>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grpSp>
          <p:grpSp>
            <p:nvGrpSpPr>
              <p:cNvPr id="38" name="Group 48"/>
              <p:cNvGrpSpPr>
                <a:grpSpLocks/>
              </p:cNvGrpSpPr>
              <p:nvPr/>
            </p:nvGrpSpPr>
            <p:grpSpPr bwMode="auto">
              <a:xfrm>
                <a:off x="634" y="1345"/>
                <a:ext cx="447" cy="402"/>
                <a:chOff x="634" y="1345"/>
                <a:chExt cx="447" cy="402"/>
              </a:xfrm>
            </p:grpSpPr>
            <p:sp>
              <p:nvSpPr>
                <p:cNvPr id="39" name="Arc 49"/>
                <p:cNvSpPr>
                  <a:spLocks/>
                </p:cNvSpPr>
                <p:nvPr/>
              </p:nvSpPr>
              <p:spPr bwMode="auto">
                <a:xfrm>
                  <a:off x="856" y="1409"/>
                  <a:ext cx="34" cy="288"/>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40" name="Arc 50"/>
                <p:cNvSpPr>
                  <a:spLocks/>
                </p:cNvSpPr>
                <p:nvPr/>
              </p:nvSpPr>
              <p:spPr bwMode="auto">
                <a:xfrm>
                  <a:off x="827" y="1409"/>
                  <a:ext cx="34" cy="288"/>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accent1">
                        <a:gamma/>
                        <a:shade val="46275"/>
                        <a:invGamma/>
                      </a:schemeClr>
                    </a:gs>
                    <a:gs pos="100000">
                      <a:schemeClr val="accent1"/>
                    </a:gs>
                  </a:gsLst>
                  <a:lin ang="0" scaled="1"/>
                </a:gradFill>
                <a:ln w="9525">
                  <a:noFill/>
                  <a:round/>
                  <a:headEnd type="none" w="sm" len="sm"/>
                  <a:tailEnd type="none" w="sm" len="sm"/>
                </a:ln>
                <a:effectLst/>
              </p:spPr>
              <p:txBody>
                <a:bodyPr/>
                <a:lstStyle/>
                <a:p>
                  <a:pPr>
                    <a:defRPr/>
                  </a:pPr>
                  <a:endParaRPr lang="ru-RU"/>
                </a:p>
              </p:txBody>
            </p:sp>
            <p:sp>
              <p:nvSpPr>
                <p:cNvPr id="41" name="AutoShape 51"/>
                <p:cNvSpPr>
                  <a:spLocks noChangeArrowheads="1"/>
                </p:cNvSpPr>
                <p:nvPr/>
              </p:nvSpPr>
              <p:spPr bwMode="auto">
                <a:xfrm>
                  <a:off x="798" y="1694"/>
                  <a:ext cx="122" cy="53"/>
                </a:xfrm>
                <a:prstGeom prst="roundRect">
                  <a:avLst>
                    <a:gd name="adj" fmla="val 49995"/>
                  </a:avLst>
                </a:pr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a:lstStyle/>
                <a:p>
                  <a:pPr>
                    <a:defRPr/>
                  </a:pPr>
                  <a:endParaRPr lang="ru-RU"/>
                </a:p>
              </p:txBody>
            </p:sp>
            <p:sp>
              <p:nvSpPr>
                <p:cNvPr id="42" name="Freeform 52"/>
                <p:cNvSpPr>
                  <a:spLocks/>
                </p:cNvSpPr>
                <p:nvPr/>
              </p:nvSpPr>
              <p:spPr bwMode="auto">
                <a:xfrm>
                  <a:off x="634" y="1467"/>
                  <a:ext cx="221" cy="230"/>
                </a:xfrm>
                <a:custGeom>
                  <a:avLst/>
                  <a:gdLst/>
                  <a:ahLst/>
                  <a:cxnLst>
                    <a:cxn ang="0">
                      <a:pos x="212" y="204"/>
                    </a:cxn>
                    <a:cxn ang="0">
                      <a:pos x="194" y="158"/>
                    </a:cxn>
                    <a:cxn ang="0">
                      <a:pos x="188" y="111"/>
                    </a:cxn>
                    <a:cxn ang="0">
                      <a:pos x="183" y="72"/>
                    </a:cxn>
                    <a:cxn ang="0">
                      <a:pos x="178" y="52"/>
                    </a:cxn>
                    <a:cxn ang="0">
                      <a:pos x="169" y="37"/>
                    </a:cxn>
                    <a:cxn ang="0">
                      <a:pos x="157" y="24"/>
                    </a:cxn>
                    <a:cxn ang="0">
                      <a:pos x="143" y="13"/>
                    </a:cxn>
                    <a:cxn ang="0">
                      <a:pos x="124" y="5"/>
                    </a:cxn>
                    <a:cxn ang="0">
                      <a:pos x="100" y="0"/>
                    </a:cxn>
                    <a:cxn ang="0">
                      <a:pos x="76" y="0"/>
                    </a:cxn>
                    <a:cxn ang="0">
                      <a:pos x="54" y="7"/>
                    </a:cxn>
                    <a:cxn ang="0">
                      <a:pos x="35" y="16"/>
                    </a:cxn>
                    <a:cxn ang="0">
                      <a:pos x="18" y="31"/>
                    </a:cxn>
                    <a:cxn ang="0">
                      <a:pos x="5" y="51"/>
                    </a:cxn>
                    <a:cxn ang="0">
                      <a:pos x="0" y="73"/>
                    </a:cxn>
                    <a:cxn ang="0">
                      <a:pos x="3" y="72"/>
                    </a:cxn>
                    <a:cxn ang="0">
                      <a:pos x="15" y="64"/>
                    </a:cxn>
                    <a:cxn ang="0">
                      <a:pos x="35" y="58"/>
                    </a:cxn>
                    <a:cxn ang="0">
                      <a:pos x="56" y="57"/>
                    </a:cxn>
                    <a:cxn ang="0">
                      <a:pos x="74" y="63"/>
                    </a:cxn>
                    <a:cxn ang="0">
                      <a:pos x="87" y="73"/>
                    </a:cxn>
                    <a:cxn ang="0">
                      <a:pos x="93" y="85"/>
                    </a:cxn>
                    <a:cxn ang="0">
                      <a:pos x="96" y="102"/>
                    </a:cxn>
                    <a:cxn ang="0">
                      <a:pos x="100" y="124"/>
                    </a:cxn>
                    <a:cxn ang="0">
                      <a:pos x="106" y="147"/>
                    </a:cxn>
                    <a:cxn ang="0">
                      <a:pos x="116" y="168"/>
                    </a:cxn>
                    <a:cxn ang="0">
                      <a:pos x="131" y="190"/>
                    </a:cxn>
                    <a:cxn ang="0">
                      <a:pos x="150" y="207"/>
                    </a:cxn>
                    <a:cxn ang="0">
                      <a:pos x="172" y="219"/>
                    </a:cxn>
                    <a:cxn ang="0">
                      <a:pos x="194" y="226"/>
                    </a:cxn>
                    <a:cxn ang="0">
                      <a:pos x="220" y="229"/>
                    </a:cxn>
                  </a:cxnLst>
                  <a:rect l="0" t="0" r="r" b="b"/>
                  <a:pathLst>
                    <a:path w="221" h="230">
                      <a:moveTo>
                        <a:pt x="220" y="229"/>
                      </a:moveTo>
                      <a:lnTo>
                        <a:pt x="212" y="204"/>
                      </a:lnTo>
                      <a:lnTo>
                        <a:pt x="202" y="180"/>
                      </a:lnTo>
                      <a:lnTo>
                        <a:pt x="194" y="158"/>
                      </a:lnTo>
                      <a:lnTo>
                        <a:pt x="190" y="136"/>
                      </a:lnTo>
                      <a:lnTo>
                        <a:pt x="188" y="111"/>
                      </a:lnTo>
                      <a:lnTo>
                        <a:pt x="185" y="85"/>
                      </a:lnTo>
                      <a:lnTo>
                        <a:pt x="183" y="72"/>
                      </a:lnTo>
                      <a:lnTo>
                        <a:pt x="181" y="61"/>
                      </a:lnTo>
                      <a:lnTo>
                        <a:pt x="178" y="52"/>
                      </a:lnTo>
                      <a:lnTo>
                        <a:pt x="173" y="43"/>
                      </a:lnTo>
                      <a:lnTo>
                        <a:pt x="169" y="37"/>
                      </a:lnTo>
                      <a:lnTo>
                        <a:pt x="164" y="30"/>
                      </a:lnTo>
                      <a:lnTo>
                        <a:pt x="157" y="24"/>
                      </a:lnTo>
                      <a:lnTo>
                        <a:pt x="150" y="18"/>
                      </a:lnTo>
                      <a:lnTo>
                        <a:pt x="143" y="13"/>
                      </a:lnTo>
                      <a:lnTo>
                        <a:pt x="134" y="9"/>
                      </a:lnTo>
                      <a:lnTo>
                        <a:pt x="124" y="5"/>
                      </a:lnTo>
                      <a:lnTo>
                        <a:pt x="112" y="2"/>
                      </a:lnTo>
                      <a:lnTo>
                        <a:pt x="100" y="0"/>
                      </a:lnTo>
                      <a:lnTo>
                        <a:pt x="88" y="0"/>
                      </a:lnTo>
                      <a:lnTo>
                        <a:pt x="76" y="0"/>
                      </a:lnTo>
                      <a:lnTo>
                        <a:pt x="65" y="2"/>
                      </a:lnTo>
                      <a:lnTo>
                        <a:pt x="54" y="7"/>
                      </a:lnTo>
                      <a:lnTo>
                        <a:pt x="45" y="10"/>
                      </a:lnTo>
                      <a:lnTo>
                        <a:pt x="35" y="16"/>
                      </a:lnTo>
                      <a:lnTo>
                        <a:pt x="25" y="24"/>
                      </a:lnTo>
                      <a:lnTo>
                        <a:pt x="18" y="31"/>
                      </a:lnTo>
                      <a:lnTo>
                        <a:pt x="11" y="41"/>
                      </a:lnTo>
                      <a:lnTo>
                        <a:pt x="5" y="51"/>
                      </a:lnTo>
                      <a:lnTo>
                        <a:pt x="1" y="63"/>
                      </a:lnTo>
                      <a:lnTo>
                        <a:pt x="0" y="73"/>
                      </a:lnTo>
                      <a:lnTo>
                        <a:pt x="0" y="79"/>
                      </a:lnTo>
                      <a:lnTo>
                        <a:pt x="3" y="72"/>
                      </a:lnTo>
                      <a:lnTo>
                        <a:pt x="8" y="67"/>
                      </a:lnTo>
                      <a:lnTo>
                        <a:pt x="15" y="64"/>
                      </a:lnTo>
                      <a:lnTo>
                        <a:pt x="25" y="60"/>
                      </a:lnTo>
                      <a:lnTo>
                        <a:pt x="35" y="58"/>
                      </a:lnTo>
                      <a:lnTo>
                        <a:pt x="46" y="57"/>
                      </a:lnTo>
                      <a:lnTo>
                        <a:pt x="56" y="57"/>
                      </a:lnTo>
                      <a:lnTo>
                        <a:pt x="67" y="60"/>
                      </a:lnTo>
                      <a:lnTo>
                        <a:pt x="74" y="63"/>
                      </a:lnTo>
                      <a:lnTo>
                        <a:pt x="81" y="67"/>
                      </a:lnTo>
                      <a:lnTo>
                        <a:pt x="87" y="73"/>
                      </a:lnTo>
                      <a:lnTo>
                        <a:pt x="91" y="78"/>
                      </a:lnTo>
                      <a:lnTo>
                        <a:pt x="93" y="85"/>
                      </a:lnTo>
                      <a:lnTo>
                        <a:pt x="95" y="92"/>
                      </a:lnTo>
                      <a:lnTo>
                        <a:pt x="96" y="102"/>
                      </a:lnTo>
                      <a:lnTo>
                        <a:pt x="98" y="112"/>
                      </a:lnTo>
                      <a:lnTo>
                        <a:pt x="100" y="124"/>
                      </a:lnTo>
                      <a:lnTo>
                        <a:pt x="103" y="135"/>
                      </a:lnTo>
                      <a:lnTo>
                        <a:pt x="106" y="147"/>
                      </a:lnTo>
                      <a:lnTo>
                        <a:pt x="111" y="158"/>
                      </a:lnTo>
                      <a:lnTo>
                        <a:pt x="116" y="168"/>
                      </a:lnTo>
                      <a:lnTo>
                        <a:pt x="123" y="180"/>
                      </a:lnTo>
                      <a:lnTo>
                        <a:pt x="131" y="190"/>
                      </a:lnTo>
                      <a:lnTo>
                        <a:pt x="140" y="199"/>
                      </a:lnTo>
                      <a:lnTo>
                        <a:pt x="150" y="207"/>
                      </a:lnTo>
                      <a:lnTo>
                        <a:pt x="163" y="215"/>
                      </a:lnTo>
                      <a:lnTo>
                        <a:pt x="172" y="219"/>
                      </a:lnTo>
                      <a:lnTo>
                        <a:pt x="183" y="223"/>
                      </a:lnTo>
                      <a:lnTo>
                        <a:pt x="194" y="226"/>
                      </a:lnTo>
                      <a:lnTo>
                        <a:pt x="207" y="228"/>
                      </a:lnTo>
                      <a:lnTo>
                        <a:pt x="22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43" name="Freeform 53"/>
                <p:cNvSpPr>
                  <a:spLocks/>
                </p:cNvSpPr>
                <p:nvPr/>
              </p:nvSpPr>
              <p:spPr bwMode="auto">
                <a:xfrm>
                  <a:off x="859" y="1467"/>
                  <a:ext cx="222" cy="230"/>
                </a:xfrm>
                <a:custGeom>
                  <a:avLst/>
                  <a:gdLst/>
                  <a:ahLst/>
                  <a:cxnLst>
                    <a:cxn ang="0">
                      <a:pos x="7" y="204"/>
                    </a:cxn>
                    <a:cxn ang="0">
                      <a:pos x="25" y="158"/>
                    </a:cxn>
                    <a:cxn ang="0">
                      <a:pos x="31" y="111"/>
                    </a:cxn>
                    <a:cxn ang="0">
                      <a:pos x="36" y="72"/>
                    </a:cxn>
                    <a:cxn ang="0">
                      <a:pos x="41" y="52"/>
                    </a:cxn>
                    <a:cxn ang="0">
                      <a:pos x="50" y="37"/>
                    </a:cxn>
                    <a:cxn ang="0">
                      <a:pos x="62" y="24"/>
                    </a:cxn>
                    <a:cxn ang="0">
                      <a:pos x="77" y="13"/>
                    </a:cxn>
                    <a:cxn ang="0">
                      <a:pos x="96" y="5"/>
                    </a:cxn>
                    <a:cxn ang="0">
                      <a:pos x="120" y="0"/>
                    </a:cxn>
                    <a:cxn ang="0">
                      <a:pos x="143" y="0"/>
                    </a:cxn>
                    <a:cxn ang="0">
                      <a:pos x="165" y="7"/>
                    </a:cxn>
                    <a:cxn ang="0">
                      <a:pos x="184" y="16"/>
                    </a:cxn>
                    <a:cxn ang="0">
                      <a:pos x="201" y="31"/>
                    </a:cxn>
                    <a:cxn ang="0">
                      <a:pos x="215" y="51"/>
                    </a:cxn>
                    <a:cxn ang="0">
                      <a:pos x="221" y="73"/>
                    </a:cxn>
                    <a:cxn ang="0">
                      <a:pos x="217" y="72"/>
                    </a:cxn>
                    <a:cxn ang="0">
                      <a:pos x="205" y="64"/>
                    </a:cxn>
                    <a:cxn ang="0">
                      <a:pos x="184" y="58"/>
                    </a:cxn>
                    <a:cxn ang="0">
                      <a:pos x="164" y="57"/>
                    </a:cxn>
                    <a:cxn ang="0">
                      <a:pos x="145" y="63"/>
                    </a:cxn>
                    <a:cxn ang="0">
                      <a:pos x="132" y="73"/>
                    </a:cxn>
                    <a:cxn ang="0">
                      <a:pos x="127" y="85"/>
                    </a:cxn>
                    <a:cxn ang="0">
                      <a:pos x="123" y="102"/>
                    </a:cxn>
                    <a:cxn ang="0">
                      <a:pos x="120" y="124"/>
                    </a:cxn>
                    <a:cxn ang="0">
                      <a:pos x="113" y="147"/>
                    </a:cxn>
                    <a:cxn ang="0">
                      <a:pos x="104" y="168"/>
                    </a:cxn>
                    <a:cxn ang="0">
                      <a:pos x="89" y="190"/>
                    </a:cxn>
                    <a:cxn ang="0">
                      <a:pos x="69" y="207"/>
                    </a:cxn>
                    <a:cxn ang="0">
                      <a:pos x="47" y="219"/>
                    </a:cxn>
                    <a:cxn ang="0">
                      <a:pos x="25" y="226"/>
                    </a:cxn>
                    <a:cxn ang="0">
                      <a:pos x="0" y="229"/>
                    </a:cxn>
                  </a:cxnLst>
                  <a:rect l="0" t="0" r="r" b="b"/>
                  <a:pathLst>
                    <a:path w="222" h="230">
                      <a:moveTo>
                        <a:pt x="0" y="229"/>
                      </a:moveTo>
                      <a:lnTo>
                        <a:pt x="7" y="204"/>
                      </a:lnTo>
                      <a:lnTo>
                        <a:pt x="17" y="180"/>
                      </a:lnTo>
                      <a:lnTo>
                        <a:pt x="25" y="158"/>
                      </a:lnTo>
                      <a:lnTo>
                        <a:pt x="29" y="136"/>
                      </a:lnTo>
                      <a:lnTo>
                        <a:pt x="31" y="111"/>
                      </a:lnTo>
                      <a:lnTo>
                        <a:pt x="34" y="85"/>
                      </a:lnTo>
                      <a:lnTo>
                        <a:pt x="36" y="72"/>
                      </a:lnTo>
                      <a:lnTo>
                        <a:pt x="38" y="61"/>
                      </a:lnTo>
                      <a:lnTo>
                        <a:pt x="41" y="52"/>
                      </a:lnTo>
                      <a:lnTo>
                        <a:pt x="46" y="43"/>
                      </a:lnTo>
                      <a:lnTo>
                        <a:pt x="50" y="37"/>
                      </a:lnTo>
                      <a:lnTo>
                        <a:pt x="56" y="30"/>
                      </a:lnTo>
                      <a:lnTo>
                        <a:pt x="62" y="24"/>
                      </a:lnTo>
                      <a:lnTo>
                        <a:pt x="69" y="18"/>
                      </a:lnTo>
                      <a:lnTo>
                        <a:pt x="77" y="13"/>
                      </a:lnTo>
                      <a:lnTo>
                        <a:pt x="86" y="9"/>
                      </a:lnTo>
                      <a:lnTo>
                        <a:pt x="96" y="5"/>
                      </a:lnTo>
                      <a:lnTo>
                        <a:pt x="108" y="2"/>
                      </a:lnTo>
                      <a:lnTo>
                        <a:pt x="120" y="0"/>
                      </a:lnTo>
                      <a:lnTo>
                        <a:pt x="132" y="0"/>
                      </a:lnTo>
                      <a:lnTo>
                        <a:pt x="143" y="0"/>
                      </a:lnTo>
                      <a:lnTo>
                        <a:pt x="155" y="2"/>
                      </a:lnTo>
                      <a:lnTo>
                        <a:pt x="165" y="7"/>
                      </a:lnTo>
                      <a:lnTo>
                        <a:pt x="175" y="10"/>
                      </a:lnTo>
                      <a:lnTo>
                        <a:pt x="184" y="16"/>
                      </a:lnTo>
                      <a:lnTo>
                        <a:pt x="195" y="24"/>
                      </a:lnTo>
                      <a:lnTo>
                        <a:pt x="201" y="31"/>
                      </a:lnTo>
                      <a:lnTo>
                        <a:pt x="209" y="41"/>
                      </a:lnTo>
                      <a:lnTo>
                        <a:pt x="215" y="51"/>
                      </a:lnTo>
                      <a:lnTo>
                        <a:pt x="219" y="63"/>
                      </a:lnTo>
                      <a:lnTo>
                        <a:pt x="221" y="73"/>
                      </a:lnTo>
                      <a:lnTo>
                        <a:pt x="220" y="79"/>
                      </a:lnTo>
                      <a:lnTo>
                        <a:pt x="217" y="72"/>
                      </a:lnTo>
                      <a:lnTo>
                        <a:pt x="212" y="67"/>
                      </a:lnTo>
                      <a:lnTo>
                        <a:pt x="205" y="64"/>
                      </a:lnTo>
                      <a:lnTo>
                        <a:pt x="195" y="60"/>
                      </a:lnTo>
                      <a:lnTo>
                        <a:pt x="184" y="58"/>
                      </a:lnTo>
                      <a:lnTo>
                        <a:pt x="174" y="57"/>
                      </a:lnTo>
                      <a:lnTo>
                        <a:pt x="164" y="57"/>
                      </a:lnTo>
                      <a:lnTo>
                        <a:pt x="153" y="60"/>
                      </a:lnTo>
                      <a:lnTo>
                        <a:pt x="145" y="63"/>
                      </a:lnTo>
                      <a:lnTo>
                        <a:pt x="139" y="67"/>
                      </a:lnTo>
                      <a:lnTo>
                        <a:pt x="132" y="73"/>
                      </a:lnTo>
                      <a:lnTo>
                        <a:pt x="129" y="78"/>
                      </a:lnTo>
                      <a:lnTo>
                        <a:pt x="127" y="85"/>
                      </a:lnTo>
                      <a:lnTo>
                        <a:pt x="125" y="92"/>
                      </a:lnTo>
                      <a:lnTo>
                        <a:pt x="123" y="102"/>
                      </a:lnTo>
                      <a:lnTo>
                        <a:pt x="122" y="112"/>
                      </a:lnTo>
                      <a:lnTo>
                        <a:pt x="120" y="124"/>
                      </a:lnTo>
                      <a:lnTo>
                        <a:pt x="117" y="135"/>
                      </a:lnTo>
                      <a:lnTo>
                        <a:pt x="113" y="147"/>
                      </a:lnTo>
                      <a:lnTo>
                        <a:pt x="109" y="158"/>
                      </a:lnTo>
                      <a:lnTo>
                        <a:pt x="104" y="168"/>
                      </a:lnTo>
                      <a:lnTo>
                        <a:pt x="97" y="180"/>
                      </a:lnTo>
                      <a:lnTo>
                        <a:pt x="89" y="190"/>
                      </a:lnTo>
                      <a:lnTo>
                        <a:pt x="79" y="199"/>
                      </a:lnTo>
                      <a:lnTo>
                        <a:pt x="69" y="207"/>
                      </a:lnTo>
                      <a:lnTo>
                        <a:pt x="57" y="215"/>
                      </a:lnTo>
                      <a:lnTo>
                        <a:pt x="47" y="219"/>
                      </a:lnTo>
                      <a:lnTo>
                        <a:pt x="37" y="223"/>
                      </a:lnTo>
                      <a:lnTo>
                        <a:pt x="25" y="226"/>
                      </a:lnTo>
                      <a:lnTo>
                        <a:pt x="12" y="228"/>
                      </a:lnTo>
                      <a:lnTo>
                        <a:pt x="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44" name="Oval 54"/>
                <p:cNvSpPr>
                  <a:spLocks noChangeArrowheads="1"/>
                </p:cNvSpPr>
                <p:nvPr/>
              </p:nvSpPr>
              <p:spPr bwMode="auto">
                <a:xfrm>
                  <a:off x="829" y="1345"/>
                  <a:ext cx="56" cy="52"/>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grpSp>
        </p:grpSp>
      </p:grpSp>
      <p:sp>
        <p:nvSpPr>
          <p:cNvPr id="33794" name="Rectangle 2"/>
          <p:cNvSpPr>
            <a:spLocks noGrp="1" noChangeArrowheads="1"/>
          </p:cNvSpPr>
          <p:nvPr>
            <p:ph type="ctrTitle" sz="quarter"/>
          </p:nvPr>
        </p:nvSpPr>
        <p:spPr>
          <a:xfrm>
            <a:off x="2738438" y="1381125"/>
            <a:ext cx="6253162" cy="2333625"/>
          </a:xfrm>
        </p:spPr>
        <p:txBody>
          <a:bodyPr/>
          <a:lstStyle>
            <a:lvl1pPr>
              <a:defRPr/>
            </a:lvl1pPr>
          </a:lstStyle>
          <a:p>
            <a:r>
              <a:rPr lang="ru-RU" smtClean="0"/>
              <a:t>Образец заголовка</a:t>
            </a:r>
            <a:endParaRPr lang="ru-RU"/>
          </a:p>
        </p:txBody>
      </p:sp>
      <p:sp>
        <p:nvSpPr>
          <p:cNvPr id="33795" name="Rectangle 3"/>
          <p:cNvSpPr>
            <a:spLocks noGrp="1" noChangeArrowheads="1"/>
          </p:cNvSpPr>
          <p:nvPr>
            <p:ph type="subTitle" sz="quarter" idx="1"/>
          </p:nvPr>
        </p:nvSpPr>
        <p:spPr>
          <a:xfrm>
            <a:off x="2741613" y="4124325"/>
            <a:ext cx="6249987" cy="1285875"/>
          </a:xfrm>
        </p:spPr>
        <p:txBody>
          <a:bodyPr/>
          <a:lstStyle>
            <a:lvl1pPr marL="0" indent="0">
              <a:buFont typeface="Wingdings" pitchFamily="2" charset="2"/>
              <a:buNone/>
              <a:defRPr/>
            </a:lvl1pPr>
          </a:lstStyle>
          <a:p>
            <a:r>
              <a:rPr lang="ru-RU" smtClean="0"/>
              <a:t>Образец подзаголовка</a:t>
            </a:r>
            <a:endParaRPr lang="ru-RU"/>
          </a:p>
        </p:txBody>
      </p:sp>
      <p:sp>
        <p:nvSpPr>
          <p:cNvPr id="54" name="Rectangle 4"/>
          <p:cNvSpPr>
            <a:spLocks noGrp="1" noChangeArrowheads="1"/>
          </p:cNvSpPr>
          <p:nvPr>
            <p:ph type="dt" sz="quarter" idx="10"/>
          </p:nvPr>
        </p:nvSpPr>
        <p:spPr>
          <a:xfrm>
            <a:off x="2743200" y="5410200"/>
            <a:ext cx="6248400" cy="457200"/>
          </a:xfrm>
        </p:spPr>
        <p:txBody>
          <a:bodyPr wrap="none"/>
          <a:lstStyle>
            <a:lvl1pPr>
              <a:defRPr sz="3200" b="1">
                <a:latin typeface="+mn-lt"/>
              </a:defRPr>
            </a:lvl1pPr>
          </a:lstStyle>
          <a:p>
            <a:pPr>
              <a:defRPr/>
            </a:pPr>
            <a:fld id="{882C2A22-2501-42F3-B527-DE39F4D238ED}" type="datetimeFigureOut">
              <a:rPr lang="ru-RU"/>
              <a:pPr>
                <a:defRPr/>
              </a:pPr>
              <a:t>05.09.2012</a:t>
            </a:fld>
            <a:endParaRPr lang="ru-RU"/>
          </a:p>
        </p:txBody>
      </p:sp>
      <p:sp>
        <p:nvSpPr>
          <p:cNvPr id="55" name="Rectangle 55"/>
          <p:cNvSpPr>
            <a:spLocks noGrp="1" noChangeArrowheads="1"/>
          </p:cNvSpPr>
          <p:nvPr>
            <p:ph type="ftr" sz="quarter" idx="11"/>
          </p:nvPr>
        </p:nvSpPr>
        <p:spPr/>
        <p:txBody>
          <a:bodyPr/>
          <a:lstStyle>
            <a:lvl1pPr>
              <a:defRPr/>
            </a:lvl1pPr>
          </a:lstStyle>
          <a:p>
            <a:pPr>
              <a:defRPr/>
            </a:pPr>
            <a:endParaRPr lang="ru-RU"/>
          </a:p>
        </p:txBody>
      </p:sp>
      <p:sp>
        <p:nvSpPr>
          <p:cNvPr id="56" name="Rectangle 56"/>
          <p:cNvSpPr>
            <a:spLocks noGrp="1" noChangeArrowheads="1"/>
          </p:cNvSpPr>
          <p:nvPr>
            <p:ph type="sldNum" sz="quarter" idx="12"/>
          </p:nvPr>
        </p:nvSpPr>
        <p:spPr/>
        <p:txBody>
          <a:bodyPr/>
          <a:lstStyle>
            <a:lvl1pPr>
              <a:defRPr/>
            </a:lvl1pPr>
          </a:lstStyle>
          <a:p>
            <a:pPr>
              <a:defRPr/>
            </a:pPr>
            <a:fld id="{6BDAAB7C-FAB5-4155-B77A-9EB980FF80C7}" type="slidenum">
              <a:rPr lang="ru-RU"/>
              <a:pPr>
                <a:defRPr/>
              </a:pPr>
              <a:t>‹#›</a:t>
            </a:fld>
            <a:endParaRPr lang="ru-RU"/>
          </a:p>
        </p:txBody>
      </p:sp>
    </p:spTree>
    <p:extLst>
      <p:ext uri="{BB962C8B-B14F-4D97-AF65-F5344CB8AC3E}">
        <p14:creationId xmlns:p14="http://schemas.microsoft.com/office/powerpoint/2010/main" val="3643555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FEA32B0E-3CD5-49B1-BC34-935214D3EB68}" type="datetimeFigureOut">
              <a:rPr lang="ru-RU"/>
              <a:pPr>
                <a:defRPr/>
              </a:pPr>
              <a:t>05.09.2012</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65B13A29-CF41-4B8D-9B42-68377638B774}" type="slidenum">
              <a:rPr lang="ru-RU"/>
              <a:pPr>
                <a:defRPr/>
              </a:pPr>
              <a:t>‹#›</a:t>
            </a:fld>
            <a:endParaRPr lang="ru-RU"/>
          </a:p>
        </p:txBody>
      </p:sp>
    </p:spTree>
    <p:extLst>
      <p:ext uri="{BB962C8B-B14F-4D97-AF65-F5344CB8AC3E}">
        <p14:creationId xmlns:p14="http://schemas.microsoft.com/office/powerpoint/2010/main" val="3666366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5FFF2F43-7082-47AA-AB7B-A5B0F5D50570}" type="datetimeFigureOut">
              <a:rPr lang="ru-RU"/>
              <a:pPr>
                <a:defRPr/>
              </a:pPr>
              <a:t>05.09.2012</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CE601F7-8522-4D96-BC14-C0F28281E78E}" type="slidenum">
              <a:rPr lang="ru-RU"/>
              <a:pPr>
                <a:defRPr/>
              </a:pPr>
              <a:t>‹#›</a:t>
            </a:fld>
            <a:endParaRPr lang="ru-RU"/>
          </a:p>
        </p:txBody>
      </p:sp>
    </p:spTree>
    <p:extLst>
      <p:ext uri="{BB962C8B-B14F-4D97-AF65-F5344CB8AC3E}">
        <p14:creationId xmlns:p14="http://schemas.microsoft.com/office/powerpoint/2010/main" val="2574387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3"/>
          <p:cNvSpPr>
            <a:spLocks noGrp="1"/>
          </p:cNvSpPr>
          <p:nvPr>
            <p:ph type="sldNum" sz="quarter" idx="12"/>
          </p:nvPr>
        </p:nvSpPr>
        <p:spPr/>
        <p:txBody>
          <a:bodyPr/>
          <a:lstStyle>
            <a:lvl1pPr>
              <a:defRPr/>
            </a:lvl1pPr>
          </a:lstStyle>
          <a:p>
            <a:pPr>
              <a:defRPr/>
            </a:pPr>
            <a:fld id="{B2D6C1F3-5A70-4BBF-94BA-FF0CBA5F9725}" type="slidenum">
              <a:rPr lang="ru-RU"/>
              <a:pPr>
                <a:defRPr/>
              </a:pPr>
              <a:t>‹#›</a:t>
            </a:fld>
            <a:endParaRPr lang="ru-RU"/>
          </a:p>
        </p:txBody>
      </p:sp>
    </p:spTree>
    <p:extLst>
      <p:ext uri="{BB962C8B-B14F-4D97-AF65-F5344CB8AC3E}">
        <p14:creationId xmlns:p14="http://schemas.microsoft.com/office/powerpoint/2010/main" val="1830567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3C47D2AD-98E2-4C94-8DBA-B5BE94BA4B6F}" type="datetimeFigureOut">
              <a:rPr lang="ru-RU"/>
              <a:pPr>
                <a:defRPr/>
              </a:pPr>
              <a:t>05.09.2012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C04F927-BA34-43A3-9AC9-7997373F4848}" type="slidenum">
              <a:rPr lang="ru-RU"/>
              <a:pPr>
                <a:defRPr/>
              </a:pPr>
              <a:t>‹#›</a:t>
            </a:fld>
            <a:endParaRPr lang="ru-RU"/>
          </a:p>
        </p:txBody>
      </p:sp>
    </p:spTree>
    <p:extLst>
      <p:ext uri="{BB962C8B-B14F-4D97-AF65-F5344CB8AC3E}">
        <p14:creationId xmlns:p14="http://schemas.microsoft.com/office/powerpoint/2010/main" val="4256755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D16EEE6-A713-4408-8A4E-5CF105F87B7B}" type="datetimeFigureOut">
              <a:rPr lang="ru-RU"/>
              <a:pPr>
                <a:defRPr/>
              </a:pPr>
              <a:t>05.09.2012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0673B8C-6C9B-4805-952C-B4B84B6C9285}" type="slidenum">
              <a:rPr lang="ru-RU"/>
              <a:pPr>
                <a:defRPr/>
              </a:pPr>
              <a:t>‹#›</a:t>
            </a:fld>
            <a:endParaRPr lang="ru-RU"/>
          </a:p>
        </p:txBody>
      </p:sp>
    </p:spTree>
    <p:extLst>
      <p:ext uri="{BB962C8B-B14F-4D97-AF65-F5344CB8AC3E}">
        <p14:creationId xmlns:p14="http://schemas.microsoft.com/office/powerpoint/2010/main" val="3606099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9D1B084-0E8B-480E-8458-CC9C72189F16}" type="datetimeFigureOut">
              <a:rPr lang="ru-RU"/>
              <a:pPr>
                <a:defRPr/>
              </a:pPr>
              <a:t>05.09.2012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55BD6F6-876F-43ED-A127-71DE627F71EE}" type="slidenum">
              <a:rPr lang="ru-RU"/>
              <a:pPr>
                <a:defRPr/>
              </a:pPr>
              <a:t>‹#›</a:t>
            </a:fld>
            <a:endParaRPr lang="ru-RU"/>
          </a:p>
        </p:txBody>
      </p:sp>
    </p:spTree>
    <p:extLst>
      <p:ext uri="{BB962C8B-B14F-4D97-AF65-F5344CB8AC3E}">
        <p14:creationId xmlns:p14="http://schemas.microsoft.com/office/powerpoint/2010/main" val="2400607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A9AF1B4-A8BA-4947-B8D9-082FB354A97A}" type="datetimeFigureOut">
              <a:rPr lang="ru-RU"/>
              <a:pPr>
                <a:defRPr/>
              </a:pPr>
              <a:t>05.09.2012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4020A22-2B44-43CD-8E5A-A17CC73AE469}" type="slidenum">
              <a:rPr lang="ru-RU"/>
              <a:pPr>
                <a:defRPr/>
              </a:pPr>
              <a:t>‹#›</a:t>
            </a:fld>
            <a:endParaRPr lang="ru-RU"/>
          </a:p>
        </p:txBody>
      </p:sp>
    </p:spTree>
    <p:extLst>
      <p:ext uri="{BB962C8B-B14F-4D97-AF65-F5344CB8AC3E}">
        <p14:creationId xmlns:p14="http://schemas.microsoft.com/office/powerpoint/2010/main" val="3925427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Rectangle 115"/>
          <p:cNvSpPr>
            <a:spLocks noGrp="1" noChangeArrowheads="1"/>
          </p:cNvSpPr>
          <p:nvPr>
            <p:ph type="dt" sz="half" idx="10"/>
          </p:nvPr>
        </p:nvSpPr>
        <p:spPr/>
        <p:txBody>
          <a:bodyPr/>
          <a:lstStyle>
            <a:lvl1pPr>
              <a:defRPr/>
            </a:lvl1pPr>
          </a:lstStyle>
          <a:p>
            <a:pPr>
              <a:defRPr/>
            </a:pPr>
            <a:endParaRPr lang="ru-RU"/>
          </a:p>
        </p:txBody>
      </p:sp>
      <p:sp>
        <p:nvSpPr>
          <p:cNvPr id="3" name="Rectangle 116"/>
          <p:cNvSpPr>
            <a:spLocks noGrp="1" noChangeArrowheads="1"/>
          </p:cNvSpPr>
          <p:nvPr>
            <p:ph type="ftr" sz="quarter" idx="11"/>
          </p:nvPr>
        </p:nvSpPr>
        <p:spPr/>
        <p:txBody>
          <a:bodyPr/>
          <a:lstStyle>
            <a:lvl1pPr>
              <a:defRPr/>
            </a:lvl1pPr>
          </a:lstStyle>
          <a:p>
            <a:pPr>
              <a:defRPr/>
            </a:pPr>
            <a:endParaRPr lang="ru-RU"/>
          </a:p>
        </p:txBody>
      </p:sp>
      <p:sp>
        <p:nvSpPr>
          <p:cNvPr id="4" name="Rectangle 117"/>
          <p:cNvSpPr>
            <a:spLocks noGrp="1" noChangeArrowheads="1"/>
          </p:cNvSpPr>
          <p:nvPr>
            <p:ph type="sldNum" sz="quarter" idx="12"/>
          </p:nvPr>
        </p:nvSpPr>
        <p:spPr/>
        <p:txBody>
          <a:bodyPr/>
          <a:lstStyle>
            <a:lvl1pPr>
              <a:defRPr/>
            </a:lvl1pPr>
          </a:lstStyle>
          <a:p>
            <a:pPr>
              <a:defRPr/>
            </a:pPr>
            <a:fld id="{E5B13181-E0D5-498F-BC5C-0061D7F5F384}" type="slidenum">
              <a:rPr lang="ru-RU"/>
              <a:pPr>
                <a:defRPr/>
              </a:pPr>
              <a:t>‹#›</a:t>
            </a:fld>
            <a:endParaRPr lang="ru-RU"/>
          </a:p>
        </p:txBody>
      </p:sp>
    </p:spTree>
    <p:extLst>
      <p:ext uri="{BB962C8B-B14F-4D97-AF65-F5344CB8AC3E}">
        <p14:creationId xmlns:p14="http://schemas.microsoft.com/office/powerpoint/2010/main" val="256903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7D12F14-EF18-481A-8F35-5EA4F4B06194}" type="datetimeFigureOut">
              <a:rPr lang="ru-RU"/>
              <a:pPr>
                <a:defRPr/>
              </a:pPr>
              <a:t>05.09.2012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C93D6F0-85F4-40D7-A665-26598B014ABE}" type="slidenum">
              <a:rPr lang="ru-RU"/>
              <a:pPr>
                <a:defRPr/>
              </a:pPr>
              <a:t>‹#›</a:t>
            </a:fld>
            <a:endParaRPr lang="ru-RU"/>
          </a:p>
        </p:txBody>
      </p:sp>
    </p:spTree>
    <p:extLst>
      <p:ext uri="{BB962C8B-B14F-4D97-AF65-F5344CB8AC3E}">
        <p14:creationId xmlns:p14="http://schemas.microsoft.com/office/powerpoint/2010/main" val="29094416"/>
      </p:ext>
    </p:extLst>
  </p:cSld>
  <p:clrMapOvr>
    <a:masterClrMapping/>
  </p:clrMapOvr>
  <p:transition>
    <p:wheel spokes="8"/>
    <p:sndAc>
      <p:stSnd>
        <p:snd r:embed="rId1" name="drumroll.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348B4E46-4E59-465D-A24B-F750F62AE99C}" type="slidenum">
              <a:rPr lang="ru-RU"/>
              <a:pPr>
                <a:defRPr/>
              </a:pPr>
              <a:t>‹#›</a:t>
            </a:fld>
            <a:endParaRPr lang="ru-RU"/>
          </a:p>
        </p:txBody>
      </p:sp>
    </p:spTree>
    <p:extLst>
      <p:ext uri="{BB962C8B-B14F-4D97-AF65-F5344CB8AC3E}">
        <p14:creationId xmlns:p14="http://schemas.microsoft.com/office/powerpoint/2010/main" val="997641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6"/>
          <p:cNvSpPr>
            <a:spLocks noGrp="1" noChangeArrowheads="1"/>
          </p:cNvSpPr>
          <p:nvPr>
            <p:ph type="ftr" sz="quarter" idx="10"/>
          </p:nvPr>
        </p:nvSpPr>
        <p:spPr>
          <a:ln/>
        </p:spPr>
        <p:txBody>
          <a:bodyPr/>
          <a:lstStyle>
            <a:lvl1pPr>
              <a:defRPr/>
            </a:lvl1pPr>
          </a:lstStyle>
          <a:p>
            <a:pPr>
              <a:defRPr/>
            </a:pPr>
            <a:endParaRPr lang="ru-RU"/>
          </a:p>
        </p:txBody>
      </p:sp>
      <p:sp>
        <p:nvSpPr>
          <p:cNvPr id="5" name="Rectangle 27"/>
          <p:cNvSpPr>
            <a:spLocks noGrp="1" noChangeArrowheads="1"/>
          </p:cNvSpPr>
          <p:nvPr>
            <p:ph type="sldNum" sz="quarter" idx="11"/>
          </p:nvPr>
        </p:nvSpPr>
        <p:spPr>
          <a:ln/>
        </p:spPr>
        <p:txBody>
          <a:bodyPr/>
          <a:lstStyle>
            <a:lvl1pPr>
              <a:defRPr/>
            </a:lvl1pPr>
          </a:lstStyle>
          <a:p>
            <a:pPr>
              <a:defRPr/>
            </a:pPr>
            <a:fld id="{2D70B6F6-7C98-4A08-AAA0-65FAFD7AB970}" type="slidenum">
              <a:rPr lang="ru-RU"/>
              <a:pPr>
                <a:defRPr/>
              </a:pPr>
              <a:t>‹#›</a:t>
            </a:fld>
            <a:endParaRPr lang="ru-RU"/>
          </a:p>
        </p:txBody>
      </p:sp>
      <p:sp>
        <p:nvSpPr>
          <p:cNvPr id="6" name="Rectangle 28"/>
          <p:cNvSpPr>
            <a:spLocks noGrp="1" noChangeArrowheads="1"/>
          </p:cNvSpPr>
          <p:nvPr>
            <p:ph type="dt" sz="half" idx="12"/>
          </p:nvPr>
        </p:nvSpPr>
        <p:spPr>
          <a:ln/>
        </p:spPr>
        <p:txBody>
          <a:bodyPr/>
          <a:lstStyle>
            <a:lvl1pPr>
              <a:defRPr/>
            </a:lvl1pPr>
          </a:lstStyle>
          <a:p>
            <a:pPr>
              <a:defRPr/>
            </a:pPr>
            <a:fld id="{85DBEBE9-87B6-4CDE-B517-F388F2996B66}" type="datetimeFigureOut">
              <a:rPr lang="ru-RU"/>
              <a:pPr>
                <a:defRPr/>
              </a:pPr>
              <a:t>05.09.2012</a:t>
            </a:fld>
            <a:endParaRPr lang="ru-RU"/>
          </a:p>
        </p:txBody>
      </p:sp>
    </p:spTree>
    <p:extLst>
      <p:ext uri="{BB962C8B-B14F-4D97-AF65-F5344CB8AC3E}">
        <p14:creationId xmlns:p14="http://schemas.microsoft.com/office/powerpoint/2010/main" val="186158728"/>
      </p:ext>
    </p:extLst>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EB38D9C2-D8C2-4692-8F94-B8B53993565A}" type="datetimeFigureOut">
              <a:rPr lang="ru-RU"/>
              <a:pPr>
                <a:defRPr/>
              </a:pPr>
              <a:t>05.09.2012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4BE5B9E-161F-4BBD-9995-C4696058C294}" type="slidenum">
              <a:rPr lang="ru-RU"/>
              <a:pPr>
                <a:defRPr/>
              </a:pPr>
              <a:t>‹#›</a:t>
            </a:fld>
            <a:endParaRPr lang="ru-RU"/>
          </a:p>
        </p:txBody>
      </p:sp>
    </p:spTree>
    <p:extLst>
      <p:ext uri="{BB962C8B-B14F-4D97-AF65-F5344CB8AC3E}">
        <p14:creationId xmlns:p14="http://schemas.microsoft.com/office/powerpoint/2010/main" val="346785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68D97B2-4879-402A-8E3F-049447D61FA4}" type="datetimeFigureOut">
              <a:rPr lang="ru-RU"/>
              <a:pPr>
                <a:defRPr/>
              </a:pPr>
              <a:t>05.09.2012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1A14762-9BA4-4D2E-90BE-AF48975E865E}" type="slidenum">
              <a:rPr lang="ru-RU"/>
              <a:pPr>
                <a:defRPr/>
              </a:pPr>
              <a:t>‹#›</a:t>
            </a:fld>
            <a:endParaRPr lang="ru-RU"/>
          </a:p>
        </p:txBody>
      </p:sp>
    </p:spTree>
    <p:extLst>
      <p:ext uri="{BB962C8B-B14F-4D97-AF65-F5344CB8AC3E}">
        <p14:creationId xmlns:p14="http://schemas.microsoft.com/office/powerpoint/2010/main" val="3790024610"/>
      </p:ext>
    </p:extLst>
  </p:cSld>
  <p:clrMapOvr>
    <a:masterClrMapping/>
  </p:clrMapOvr>
  <p:transition>
    <p:wheel spokes="8"/>
    <p:sndAc>
      <p:stSnd>
        <p:snd r:embed="rId1" name="drumroll.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F493CEC-CC37-4E59-AA26-1DF7C38B9902}" type="datetimeFigureOut">
              <a:rPr lang="ru-RU"/>
              <a:pPr>
                <a:defRPr/>
              </a:pPr>
              <a:t>05.09.2012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260D3EA-1E30-41A5-B5B9-B70879FDB8D2}" type="slidenum">
              <a:rPr lang="ru-RU"/>
              <a:pPr>
                <a:defRPr/>
              </a:pPr>
              <a:t>‹#›</a:t>
            </a:fld>
            <a:endParaRPr lang="ru-RU"/>
          </a:p>
        </p:txBody>
      </p:sp>
    </p:spTree>
    <p:extLst>
      <p:ext uri="{BB962C8B-B14F-4D97-AF65-F5344CB8AC3E}">
        <p14:creationId xmlns:p14="http://schemas.microsoft.com/office/powerpoint/2010/main" val="2432975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6DB270E-E83C-4F7C-8DC9-973A0EC47E23}" type="datetimeFigureOut">
              <a:rPr lang="ru-RU"/>
              <a:pPr>
                <a:defRPr/>
              </a:pPr>
              <a:t>05.09.2012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680ED2D-FAED-4FC8-B4B2-9D02B89CF3DD}" type="slidenum">
              <a:rPr lang="ru-RU"/>
              <a:pPr>
                <a:defRPr/>
              </a:pPr>
              <a:t>‹#›</a:t>
            </a:fld>
            <a:endParaRPr lang="ru-RU"/>
          </a:p>
        </p:txBody>
      </p:sp>
    </p:spTree>
    <p:extLst>
      <p:ext uri="{BB962C8B-B14F-4D97-AF65-F5344CB8AC3E}">
        <p14:creationId xmlns:p14="http://schemas.microsoft.com/office/powerpoint/2010/main" val="1606904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4.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9525"/>
            <a:ext cx="1557338" cy="6878638"/>
            <a:chOff x="0" y="-6"/>
            <a:chExt cx="981" cy="4333"/>
          </a:xfrm>
        </p:grpSpPr>
        <p:sp>
          <p:nvSpPr>
            <p:cNvPr id="32771" name="Rectangle 3"/>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32772" name="Rectangle 4"/>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73" name="Rectangle 5"/>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32774" name="Rectangle 6"/>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75" name="Freeform 7"/>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6" name="Freeform 8"/>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7" name="Freeform 9"/>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8" name="Freeform 10"/>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9" name="Freeform 11"/>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0" name="Freeform 12"/>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1" name="Freeform 13"/>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2" name="Freeform 14"/>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3" name="Rectangle 15"/>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32784" name="Rectangle 16"/>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85" name="Rectangle 17"/>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32786" name="Rectangle 18"/>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87" name="Freeform 19"/>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8" name="Freeform 20"/>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9" name="Freeform 21"/>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0" name="Freeform 22"/>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1" name="Freeform 23"/>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2" name="Freeform 24"/>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3" name="Freeform 25"/>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4" name="Freeform 26"/>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5" name="Freeform 27"/>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6" name="Freeform 28"/>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7" name="Rectangle 29"/>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pPr>
                <a:defRPr/>
              </a:pPr>
              <a:endParaRPr lang="ru-RU"/>
            </a:p>
          </p:txBody>
        </p:sp>
        <p:sp>
          <p:nvSpPr>
            <p:cNvPr id="32798" name="Line 30"/>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sp>
          <p:nvSpPr>
            <p:cNvPr id="32799" name="Line 31"/>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grpSp>
      <p:sp>
        <p:nvSpPr>
          <p:cNvPr id="1027" name="Rectangle 32"/>
          <p:cNvSpPr>
            <a:spLocks noGrp="1" noChangeArrowheads="1"/>
          </p:cNvSpPr>
          <p:nvPr>
            <p:ph type="title"/>
          </p:nvPr>
        </p:nvSpPr>
        <p:spPr bwMode="auto">
          <a:xfrm>
            <a:off x="1500188" y="228600"/>
            <a:ext cx="74914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ru-RU" smtClean="0"/>
              <a:t>Образец заголовка</a:t>
            </a:r>
          </a:p>
        </p:txBody>
      </p:sp>
      <p:sp>
        <p:nvSpPr>
          <p:cNvPr id="1028" name="Rectangle 33"/>
          <p:cNvSpPr>
            <a:spLocks noGrp="1" noChangeArrowheads="1"/>
          </p:cNvSpPr>
          <p:nvPr>
            <p:ph type="body" idx="1"/>
          </p:nvPr>
        </p:nvSpPr>
        <p:spPr bwMode="auto">
          <a:xfrm>
            <a:off x="1500188" y="1524000"/>
            <a:ext cx="7491412"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2802" name="Rectangle 34"/>
          <p:cNvSpPr>
            <a:spLocks noGrp="1" noChangeArrowheads="1"/>
          </p:cNvSpPr>
          <p:nvPr>
            <p:ph type="dt" sz="half" idx="2"/>
          </p:nvPr>
        </p:nvSpPr>
        <p:spPr bwMode="auto">
          <a:xfrm>
            <a:off x="1447800" y="6324600"/>
            <a:ext cx="1409700" cy="490538"/>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fld id="{107505FE-0670-4696-AAD1-21B9C28B9212}" type="datetimeFigureOut">
              <a:rPr lang="ru-RU"/>
              <a:pPr>
                <a:defRPr/>
              </a:pPr>
              <a:t>05.09.2012</a:t>
            </a:fld>
            <a:endParaRPr lang="ru-RU"/>
          </a:p>
        </p:txBody>
      </p:sp>
      <p:sp>
        <p:nvSpPr>
          <p:cNvPr id="32803" name="Rectangle 35"/>
          <p:cNvSpPr>
            <a:spLocks noGrp="1" noChangeArrowheads="1"/>
          </p:cNvSpPr>
          <p:nvPr>
            <p:ph type="ftr" sz="quarter" idx="3"/>
          </p:nvPr>
        </p:nvSpPr>
        <p:spPr bwMode="auto">
          <a:xfrm>
            <a:off x="37338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ru-RU"/>
          </a:p>
        </p:txBody>
      </p:sp>
      <p:sp>
        <p:nvSpPr>
          <p:cNvPr id="32804" name="Rectangle 36"/>
          <p:cNvSpPr>
            <a:spLocks noGrp="1" noChangeArrowheads="1"/>
          </p:cNvSpPr>
          <p:nvPr>
            <p:ph type="sldNum" sz="quarter" idx="4"/>
          </p:nvPr>
        </p:nvSpPr>
        <p:spPr bwMode="auto">
          <a:xfrm>
            <a:off x="72390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kumimoji="0" sz="1400"/>
            </a:lvl1pPr>
          </a:lstStyle>
          <a:p>
            <a:pPr>
              <a:defRPr/>
            </a:pPr>
            <a:fld id="{ED422EAA-6AF8-483B-8D3D-26702D97728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b="1">
          <a:solidFill>
            <a:schemeClr val="tx1"/>
          </a:solidFill>
          <a:latin typeface="+mn-lt"/>
        </a:defRPr>
      </a:lvl2pPr>
      <a:lvl3pPr marL="1143000" indent="-228600" algn="l" rtl="0" eaLnBrk="0" fontAlgn="base" hangingPunct="0">
        <a:spcBef>
          <a:spcPct val="20000"/>
        </a:spcBef>
        <a:spcAft>
          <a:spcPct val="0"/>
        </a:spcAft>
        <a:buClr>
          <a:schemeClr val="hlink"/>
        </a:buClr>
        <a:buChar char="•"/>
        <a:defRPr sz="2400" b="1">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b="1">
          <a:solidFill>
            <a:schemeClr val="tx1"/>
          </a:solidFill>
          <a:latin typeface="+mn-lt"/>
        </a:defRPr>
      </a:lvl4pPr>
      <a:lvl5pPr marL="2057400" indent="-228600" algn="l" rtl="0" eaLnBrk="0" fontAlgn="base" hangingPunct="0">
        <a:spcBef>
          <a:spcPct val="20000"/>
        </a:spcBef>
        <a:spcAft>
          <a:spcPct val="0"/>
        </a:spcAft>
        <a:buClr>
          <a:schemeClr val="hlink"/>
        </a:buClr>
        <a:buChar char="•"/>
        <a:defRPr sz="2000" b="1">
          <a:solidFill>
            <a:schemeClr val="tx1"/>
          </a:solidFill>
          <a:latin typeface="+mn-lt"/>
        </a:defRPr>
      </a:lvl5pPr>
      <a:lvl6pPr marL="2514600" indent="-228600" algn="l" rtl="0" eaLnBrk="1" fontAlgn="base" hangingPunct="1">
        <a:spcBef>
          <a:spcPct val="20000"/>
        </a:spcBef>
        <a:spcAft>
          <a:spcPct val="0"/>
        </a:spcAft>
        <a:buClr>
          <a:schemeClr val="hlink"/>
        </a:buClr>
        <a:buChar char="•"/>
        <a:defRPr sz="2000" b="1">
          <a:solidFill>
            <a:schemeClr val="tx1"/>
          </a:solidFill>
          <a:latin typeface="+mn-lt"/>
        </a:defRPr>
      </a:lvl6pPr>
      <a:lvl7pPr marL="2971800" indent="-228600" algn="l" rtl="0" eaLnBrk="1" fontAlgn="base" hangingPunct="1">
        <a:spcBef>
          <a:spcPct val="20000"/>
        </a:spcBef>
        <a:spcAft>
          <a:spcPct val="0"/>
        </a:spcAft>
        <a:buClr>
          <a:schemeClr val="hlink"/>
        </a:buClr>
        <a:buChar char="•"/>
        <a:defRPr sz="2000" b="1">
          <a:solidFill>
            <a:schemeClr val="tx1"/>
          </a:solidFill>
          <a:latin typeface="+mn-lt"/>
        </a:defRPr>
      </a:lvl7pPr>
      <a:lvl8pPr marL="3429000" indent="-228600" algn="l" rtl="0" eaLnBrk="1" fontAlgn="base" hangingPunct="1">
        <a:spcBef>
          <a:spcPct val="20000"/>
        </a:spcBef>
        <a:spcAft>
          <a:spcPct val="0"/>
        </a:spcAft>
        <a:buClr>
          <a:schemeClr val="hlink"/>
        </a:buClr>
        <a:buChar char="•"/>
        <a:defRPr sz="2000" b="1">
          <a:solidFill>
            <a:schemeClr val="tx1"/>
          </a:solidFill>
          <a:latin typeface="+mn-lt"/>
        </a:defRPr>
      </a:lvl8pPr>
      <a:lvl9pPr marL="3886200" indent="-228600" algn="l" rtl="0" eaLnBrk="1" fontAlgn="base" hangingPunct="1">
        <a:spcBef>
          <a:spcPct val="20000"/>
        </a:spcBef>
        <a:spcAft>
          <a:spcPct val="0"/>
        </a:spcAft>
        <a:buClr>
          <a:schemeClr val="hlink"/>
        </a:buClr>
        <a:buChar char="•"/>
        <a:defRPr sz="2000" b="1">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2051"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9B9986F-EE76-4EE5-A86A-A23041B6EEB7}" type="datetimeFigureOut">
              <a:rPr lang="ru-RU"/>
              <a:pPr>
                <a:defRPr/>
              </a:pPr>
              <a:t>05.09.2012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AB0486F-CC03-4F31-94C1-B4EE060142C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82"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59875" cy="6858000"/>
            <a:chOff x="0" y="0"/>
            <a:chExt cx="5770" cy="4320"/>
          </a:xfrm>
        </p:grpSpPr>
        <p:sp>
          <p:nvSpPr>
            <p:cNvPr id="58371"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2"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3"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4"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5"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6"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7"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8"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9"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0"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1"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2"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3"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4"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5"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6"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7"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8"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9"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90"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pPr fontAlgn="auto">
                <a:spcBef>
                  <a:spcPts val="0"/>
                </a:spcBef>
                <a:spcAft>
                  <a:spcPts val="0"/>
                </a:spcAft>
                <a:defRPr/>
              </a:pPr>
              <a:endParaRPr lang="ru-RU">
                <a:latin typeface="+mn-lt"/>
              </a:endParaRPr>
            </a:p>
          </p:txBody>
        </p:sp>
        <p:sp>
          <p:nvSpPr>
            <p:cNvPr id="58391"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fontAlgn="auto">
                <a:spcBef>
                  <a:spcPts val="0"/>
                </a:spcBef>
                <a:spcAft>
                  <a:spcPts val="0"/>
                </a:spcAft>
                <a:defRPr/>
              </a:pPr>
              <a:endParaRPr lang="ru-RU">
                <a:latin typeface="+mn-lt"/>
              </a:endParaRPr>
            </a:p>
          </p:txBody>
        </p:sp>
      </p:grpSp>
      <p:sp>
        <p:nvSpPr>
          <p:cNvPr id="58392"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58393"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8394"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effectLst>
                  <a:outerShdw blurRad="38100" dist="38100" dir="2700000" algn="tl">
                    <a:srgbClr val="000000"/>
                  </a:outerShdw>
                </a:effectLst>
                <a:latin typeface="+mn-lt"/>
                <a:cs typeface="+mn-cs"/>
              </a:defRPr>
            </a:lvl1pPr>
          </a:lstStyle>
          <a:p>
            <a:pPr>
              <a:defRPr/>
            </a:pPr>
            <a:endParaRPr lang="ru-RU"/>
          </a:p>
        </p:txBody>
      </p:sp>
      <p:sp>
        <p:nvSpPr>
          <p:cNvPr id="58395"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000">
                <a:effectLst>
                  <a:outerShdw blurRad="38100" dist="38100" dir="2700000" algn="tl">
                    <a:srgbClr val="000000"/>
                  </a:outerShdw>
                </a:effectLst>
                <a:latin typeface="+mn-lt"/>
                <a:cs typeface="+mn-cs"/>
              </a:defRPr>
            </a:lvl1pPr>
          </a:lstStyle>
          <a:p>
            <a:pPr>
              <a:defRPr/>
            </a:pPr>
            <a:fld id="{EAB8F012-B993-4CEB-9575-FF9AB77AA919}" type="slidenum">
              <a:rPr lang="ru-RU"/>
              <a:pPr>
                <a:defRPr/>
              </a:pPr>
              <a:t>‹#›</a:t>
            </a:fld>
            <a:endParaRPr lang="ru-RU"/>
          </a:p>
        </p:txBody>
      </p:sp>
      <p:sp>
        <p:nvSpPr>
          <p:cNvPr id="58396"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000">
                <a:effectLst>
                  <a:outerShdw blurRad="38100" dist="38100" dir="2700000" algn="tl">
                    <a:srgbClr val="000000"/>
                  </a:outerShdw>
                </a:effectLst>
                <a:latin typeface="+mn-lt"/>
                <a:cs typeface="+mn-cs"/>
              </a:defRPr>
            </a:lvl1pPr>
          </a:lstStyle>
          <a:p>
            <a:pPr>
              <a:defRPr/>
            </a:pPr>
            <a:fld id="{22E8BB17-E159-4602-A637-42A5188211A0}" type="datetimeFigureOut">
              <a:rPr lang="ru-RU"/>
              <a:pPr>
                <a:defRPr/>
              </a:pPr>
              <a:t>05.09.2012</a:t>
            </a:fld>
            <a:endParaRPr lang="ru-RU"/>
          </a:p>
        </p:txBody>
      </p:sp>
    </p:spTree>
  </p:cSld>
  <p:clrMap bg1="dk2" tx1="lt1" bg2="dk1" tx2="lt2" accent1="accent1" accent2="accent2" accent3="accent3" accent4="accent4" accent5="accent5" accent6="accent6" hlink="hlink" folHlink="folHlink"/>
  <p:sldLayoutIdLst>
    <p:sldLayoutId id="2147483769" r:id="rId1"/>
  </p:sldLayoutIdLst>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58392"/>
                                        </p:tgtEl>
                                        <p:attrNameLst>
                                          <p:attrName>style.visibility</p:attrName>
                                        </p:attrNameLst>
                                      </p:cBhvr>
                                      <p:to>
                                        <p:strVal val="visible"/>
                                      </p:to>
                                    </p:set>
                                    <p:anim calcmode="lin" valueType="num">
                                      <p:cBhvr>
                                        <p:cTn id="7" dur="1000" fill="hold"/>
                                        <p:tgtEl>
                                          <p:spTgt spid="58392"/>
                                        </p:tgtEl>
                                        <p:attrNameLst>
                                          <p:attrName>ppt_w</p:attrName>
                                        </p:attrNameLst>
                                      </p:cBhvr>
                                      <p:tavLst>
                                        <p:tav tm="0">
                                          <p:val>
                                            <p:strVal val="#ppt_w+.3"/>
                                          </p:val>
                                        </p:tav>
                                        <p:tav tm="100000">
                                          <p:val>
                                            <p:strVal val="#ppt_w"/>
                                          </p:val>
                                        </p:tav>
                                      </p:tavLst>
                                    </p:anim>
                                    <p:anim calcmode="lin" valueType="num">
                                      <p:cBhvr>
                                        <p:cTn id="8" dur="1000" fill="hold"/>
                                        <p:tgtEl>
                                          <p:spTgt spid="58392"/>
                                        </p:tgtEl>
                                        <p:attrNameLst>
                                          <p:attrName>ppt_h</p:attrName>
                                        </p:attrNameLst>
                                      </p:cBhvr>
                                      <p:tavLst>
                                        <p:tav tm="0">
                                          <p:val>
                                            <p:strVal val="#ppt_h"/>
                                          </p:val>
                                        </p:tav>
                                        <p:tav tm="100000">
                                          <p:val>
                                            <p:strVal val="#ppt_h"/>
                                          </p:val>
                                        </p:tav>
                                      </p:tavLst>
                                    </p:anim>
                                    <p:animEffect transition="in" filter="fade">
                                      <p:cBhvr>
                                        <p:cTn id="9" dur="1000"/>
                                        <p:tgtEl>
                                          <p:spTgt spid="5839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8393">
                                            <p:txEl>
                                              <p:pRg st="0" end="0"/>
                                            </p:txEl>
                                          </p:spTgt>
                                        </p:tgtEl>
                                        <p:attrNameLst>
                                          <p:attrName>style.visibility</p:attrName>
                                        </p:attrNameLst>
                                      </p:cBhvr>
                                      <p:to>
                                        <p:strVal val="visible"/>
                                      </p:to>
                                    </p:set>
                                    <p:anim calcmode="lin" valueType="num">
                                      <p:cBhvr>
                                        <p:cTn id="14" dur="1000" fill="hold"/>
                                        <p:tgtEl>
                                          <p:spTgt spid="5839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5839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58393">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58393">
                                            <p:txEl>
                                              <p:pRg st="1" end="1"/>
                                            </p:txEl>
                                          </p:spTgt>
                                        </p:tgtEl>
                                        <p:attrNameLst>
                                          <p:attrName>style.visibility</p:attrName>
                                        </p:attrNameLst>
                                      </p:cBhvr>
                                      <p:to>
                                        <p:strVal val="visible"/>
                                      </p:to>
                                    </p:set>
                                    <p:anim calcmode="lin" valueType="num">
                                      <p:cBhvr>
                                        <p:cTn id="19" dur="1000" fill="hold"/>
                                        <p:tgtEl>
                                          <p:spTgt spid="58393">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5839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58393">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58393">
                                            <p:txEl>
                                              <p:pRg st="2" end="2"/>
                                            </p:txEl>
                                          </p:spTgt>
                                        </p:tgtEl>
                                        <p:attrNameLst>
                                          <p:attrName>style.visibility</p:attrName>
                                        </p:attrNameLst>
                                      </p:cBhvr>
                                      <p:to>
                                        <p:strVal val="visible"/>
                                      </p:to>
                                    </p:set>
                                    <p:anim calcmode="lin" valueType="num">
                                      <p:cBhvr>
                                        <p:cTn id="24" dur="1000" fill="hold"/>
                                        <p:tgtEl>
                                          <p:spTgt spid="58393">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58393">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58393">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58393">
                                            <p:txEl>
                                              <p:pRg st="3" end="3"/>
                                            </p:txEl>
                                          </p:spTgt>
                                        </p:tgtEl>
                                        <p:attrNameLst>
                                          <p:attrName>style.visibility</p:attrName>
                                        </p:attrNameLst>
                                      </p:cBhvr>
                                      <p:to>
                                        <p:strVal val="visible"/>
                                      </p:to>
                                    </p:set>
                                    <p:anim calcmode="lin" valueType="num">
                                      <p:cBhvr>
                                        <p:cTn id="29" dur="1000" fill="hold"/>
                                        <p:tgtEl>
                                          <p:spTgt spid="58393">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5839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58393">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58393">
                                            <p:txEl>
                                              <p:pRg st="4" end="4"/>
                                            </p:txEl>
                                          </p:spTgt>
                                        </p:tgtEl>
                                        <p:attrNameLst>
                                          <p:attrName>style.visibility</p:attrName>
                                        </p:attrNameLst>
                                      </p:cBhvr>
                                      <p:to>
                                        <p:strVal val="visible"/>
                                      </p:to>
                                    </p:set>
                                    <p:anim calcmode="lin" valueType="num">
                                      <p:cBhvr>
                                        <p:cTn id="34" dur="1000" fill="hold"/>
                                        <p:tgtEl>
                                          <p:spTgt spid="58393">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58393">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5839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92" grpId="0"/>
      <p:bldP spid="58393" grpId="0" build="p">
        <p:tmplLst>
          <p:tmpl lvl="1">
            <p:tnLst>
              <p:par>
                <p:cTn presetID="50" presetClass="entr" presetSubtype="0" decel="100000" fill="hold" nodeType="click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Lst>
      </p:bldP>
    </p:bldLst>
  </p:timing>
  <p:txStyles>
    <p:titleStyle>
      <a:lvl1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099"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D6B06D0-6315-4101-BF10-689F05570293}" type="datetimeFigureOut">
              <a:rPr lang="ru-RU"/>
              <a:pPr>
                <a:defRPr/>
              </a:pPr>
              <a:t>05.09.2012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1731195-8E54-4E4B-B19F-A94B06C4BA9F}"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70" r:id="rId1"/>
    <p:sldLayoutId id="2147483783" r:id="rId2"/>
    <p:sldLayoutId id="2147483771" r:id="rId3"/>
    <p:sldLayoutId id="2147483772" r:id="rId4"/>
    <p:sldLayoutId id="2147483773" r:id="rId5"/>
    <p:sldLayoutId id="2147483774" r:id="rId6"/>
    <p:sldLayoutId id="2147483784" r:id="rId7"/>
    <p:sldLayoutId id="2147483775" r:id="rId8"/>
    <p:sldLayoutId id="2147483776" r:id="rId9"/>
    <p:sldLayoutId id="2147483777" r:id="rId10"/>
    <p:sldLayoutId id="214748377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kz/imgres?imgurl=http://ardaktylar.kz/images/sized/images/gallery/2010-07-16/musrepov-240x360.jpg&amp;imgrefurl=http://ardaktylar.kz/gallery/person/356/&amp;usg=__McVvMMxFR8k67z3_VzUQr2cYd3M=&amp;h=360&amp;w=240&amp;sz=52&amp;hl=kk&amp;start=51&amp;zoom=1&amp;tbnid=2MKvNdxznVw32M:&amp;tbnh=121&amp;tbnw=81&amp;ei=aFc5T9vMGsTSsgaUto2YDA&amp;prev=/images?q=%D2%92.+%D0%9C%D2%AF%D1%81%D1%96%D1%80%D0%B5%D0%BF%D0%BE%D0%B2+%D1%81%D1%83%D1%80%D0%B5%D1%82%D1%96&amp;start=42&amp;hl=kk&amp;sa=N&amp;gbv=2&amp;tbm=isch&amp;prmd=ivns&amp;itbs=1" TargetMode="External"/><Relationship Id="rId1" Type="http://schemas.openxmlformats.org/officeDocument/2006/relationships/slideLayout" Target="../slideLayouts/slideLayout11.xml"/><Relationship Id="rId5" Type="http://schemas.openxmlformats.org/officeDocument/2006/relationships/image" Target="../media/image12.jpeg"/><Relationship Id="rId4" Type="http://schemas.openxmlformats.org/officeDocument/2006/relationships/hyperlink" Target="http://www.google.kz/imgres?imgurl=http://www.arzu.kz/files/images/news/281_4z3co.jpg&amp;imgrefurl=http://www.arzu.kz/news/281/&amp;usg=__9ID1_H2owjDCB58tdmEWgtCsbRc=&amp;h=636&amp;w=850&amp;sz=70&amp;hl=kk&amp;start=17&amp;zoom=1&amp;tbnid=D4v1fX4b9-1yAM:&amp;tbnh=108&amp;tbnw=145&amp;ei=3V05T6O8D4XptQa0ob2sDA&amp;prev=/images?q=%D2%92%D0%B0%D0%B1%D0%B8%D1%82+%D0%9C%D2%AF%D1%81%D1%96%D1%80%D0%B5%D0%BF%D0%BE%D0%B2&amp;hl=kk&amp;sa=N&amp;gbv=2&amp;tbm=isch&amp;itbs=1"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kz/imgres?imgurl=http://gdb.rferl.org/15EB91CA-1F30-43D4-97DE-62BE0D4545E8_mw800_s.jpg&amp;imgrefurl=http://www.azattyq.org/content/Kazakhstan_vladimir_ni_funeral_almaty/2155658.html&amp;usg=__Mddl4dF4ddX8e3_Py56zLNqZxZ8=&amp;h=600&amp;w=800&amp;sz=66&amp;hl=kk&amp;start=30&amp;zoom=1&amp;tbnid=-BKvlyQKUMQiSM:&amp;tbnh=107&amp;tbnw=143&amp;ei=5F45T7uSNYzGswbImN27DA&amp;prev=/images?q=%D2%92%D0%B0%D0%B1%D0%B8%D1%82+%D0%9C%D2%AF%D1%81%D1%96%D1%80%D0%B5%D0%BF%D0%BE%D0%B2&amp;start=21&amp;hl=kk&amp;sa=N&amp;gbv=2&amp;tbm=isch&amp;itbs=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14.jpeg"/><Relationship Id="rId4" Type="http://schemas.openxmlformats.org/officeDocument/2006/relationships/hyperlink" Target="http://ecard.skif.net/catalog.php?cat=flowers&amp;ofs=9&amp;is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5.jpeg"/><Relationship Id="rId2" Type="http://schemas.openxmlformats.org/officeDocument/2006/relationships/hyperlink" Target="http://www.google.kz/imgres?imgurl=http://www.atamura.kz/books/Musrepov.jpg&amp;imgrefurl=http://www.atamura.kz/catalog.php?act=catalog&amp;id=7&amp;usg=__5IH1FAoAaL5Qg_wCJ6NuombUVJ0=&amp;h=403&amp;w=250&amp;sz=15&amp;hl=kk&amp;start=11&amp;zoom=1&amp;tbnid=clV5EKtUY2vCeM:&amp;tbnh=124&amp;tbnw=77&amp;ei=3V05T6O8D4XptQa0ob2sDA&amp;prev=/images?q=%D2%92%D0%B0%D0%B1%D0%B8%D1%82+%D0%9C%D2%AF%D1%81%D1%96%D1%80%D0%B5%D0%BF%D0%BE%D0%B2&amp;hl=kk&amp;sa=N&amp;gbv=2&amp;tbm=isch&amp;itbs=1" TargetMode="External"/><Relationship Id="rId1" Type="http://schemas.openxmlformats.org/officeDocument/2006/relationships/slideLayout" Target="../slideLayouts/slideLayout11.xml"/><Relationship Id="rId6" Type="http://schemas.openxmlformats.org/officeDocument/2006/relationships/hyperlink" Target="http://www.google.kz/imgres?imgurl=http://classic.nlrk.kz/result/ebook_1016/img/Cover.jpg&amp;imgrefurl=http://classic.nlrk.kz/result/ebook_1016/index.html&amp;usg=__oEGYChj_B2j2-q80w2k5txwZsJg=&amp;h=159&amp;w=100&amp;sz=4&amp;hl=kk&amp;start=129&amp;zoom=1&amp;tbnid=gYVn_ueUkpOSfM:&amp;tbnh=97&amp;tbnw=61&amp;ei=BWE5T6rKINCVswacr5DSDA&amp;prev=/images?q=%D2%92%D0%B0%D0%B1%D0%B8%D1%82+%D0%9C%D2%AF%D1%81%D1%96%D1%80%D0%B5%D0%BF%D0%BE%D0%B2&amp;start=126&amp;hl=kk&amp;sa=N&amp;gbv=2&amp;tbm=isch&amp;itbs=1" TargetMode="External"/><Relationship Id="rId5" Type="http://schemas.openxmlformats.org/officeDocument/2006/relationships/image" Target="../media/image4.jpeg"/><Relationship Id="rId4" Type="http://schemas.openxmlformats.org/officeDocument/2006/relationships/hyperlink" Target="http://www.google.kz/imgres?imgurl=http://writers.kz/medialibrary/images//79800_1714892969_Musirepov.jpg&amp;imgrefurl=http://writers.kz/anaris/?ID=1698&amp;usg=__vo547oXc_t1vdK5y0fV8Wtg4J-k=&amp;h=260&amp;w=198&amp;sz=31&amp;hl=kk&amp;start=28&amp;zoom=1&amp;tbnid=tg8pIh3z4qFhfM:&amp;tbnh=112&amp;tbnw=85&amp;ei=5F45T7uSNYzGswbImN27DA&amp;prev=/images?q=%D2%92%D0%B0%D0%B1%D0%B8%D1%82+%D0%9C%D2%AF%D1%81%D1%96%D1%80%D0%B5%D0%BF%D0%BE%D0%B2&amp;start=21&amp;hl=kk&amp;sa=N&amp;gbv=2&amp;tbm=isch&amp;itbs=1"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kz/imgres?imgurl=http://photoload.ru/data/1a/92/08/1a9208152ed08d8268713b13ae9fd192.jpg&amp;imgrefurl=http://qalamger.idhost.kz/&amp;usg=__MrJsgAfH7HqptcabCItJcaej0uk=&amp;h=211&amp;w=211&amp;sz=14&amp;hl=kk&amp;start=13&amp;zoom=1&amp;tbnid=Se15HltUQwUpoM:&amp;tbnh=106&amp;tbnw=106&amp;ei=ZF85T-G8D43FtAam8K2hDA&amp;prev=/images?q=%D2%92%D0%B0%D0%B1%D0%B8%D1%82+%D0%9C%D2%AF%D1%81%D1%96%D1%80%D0%B5%D0%BF%D0%BE%D0%B2+%D1%82%D1%83%D1%80%D0%B0%D0%BB%D1%8B+%D3%A9%D0%BB%D0%B5%D2%A3%D0%B4%D0%B5%D1%80&amp;hl=kk&amp;sa=N&amp;gbv=2&amp;tbm=isch&amp;itbs=1" TargetMode="Externa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kz/imgres?imgurl=http://upload.wikimedia.org/wikipedia/commons/thumb/4/4a/Musrepov.jpg/200px-Musrepov.jpg&amp;imgrefurl=http://kk.wikipedia.org/wiki/%D2%92%D0%B0%D0%B1%D0%B8%D1%82_%D0%9C%D0%B0%D1%85%D0%BC%D2%B1%D1%82%D2%B1%D0%BB%D1%8B_%D0%9C%D2%AF%D1%81%D1%96%D1%80%D0%B5%D0%BF%D0%BE%D0%B2&amp;h=165&amp;w=200&amp;sz=15&amp;tbnid=gvmfetVaasWjHM:&amp;tbnh=86&amp;tbnw=104&amp;prev=/search?q=%D2%92.+%D0%9C%D2%AF%D1%81%D1%96%D1%80%D0%B5%D0%BF%D0%BE%D0%B2&amp;tbm=isch&amp;tbo=u&amp;zoom=1&amp;q=%D2%92.+%D0%9C%D2%AF%D1%81%D1%96%D1%80%D0%B5%D0%BF%D0%BE%D0%B2&amp;hl=kk&amp;usg=__78zIG5Ec2qhAiNRJ4GE5HiLnYOM=&amp;sa=X&amp;ei=J0seT625LZSQ4gS49Y35Dg&amp;ved=0CB8Q9QEwBw"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kz/imgres?imgurl=http://gdb.rferl.org/2C4E0694-097D-400B-B39B-9BC20CF0ED9F_mw800_s.jpg&amp;imgrefurl=http://www.azattyq.org/content/Kazakhstan_writer_gabit_musirepov_gabiden_mustafin/1933451.html&amp;usg=__w-ZxwE-CITEsfM-RAilS-dD-63Y=&amp;h=600&amp;w=800&amp;sz=49&amp;hl=kk&amp;start=26&amp;zoom=1&amp;tbnid=xw-so9yyo7cVqM:&amp;tbnh=107&amp;tbnw=143&amp;ei=hls5T6OmFMa0tAa2ntXUAQ&amp;prev=/images?q=%D2%92%D0%B0%D0%B1%D0%B5%D2%A3+%D0%B6%D0%B0%D0%B7%D1%83%D1%88%D1%8B%D0%BB%D0%B0%D1%80+%D0%B0%D1%80%D0%B0%D1%81%D1%8B%D0%BD%D0%B4%D0%B0&amp;start=21&amp;hl=kk&amp;sa=N&amp;gbv=2&amp;tbm=isch&amp;itbs=1" TargetMode="External"/><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GUESTAN"/>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57813" y="4643438"/>
            <a:ext cx="3500437"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Прямоугольник 4"/>
          <p:cNvSpPr/>
          <p:nvPr/>
        </p:nvSpPr>
        <p:spPr>
          <a:xfrm>
            <a:off x="1357290" y="142852"/>
            <a:ext cx="7643867" cy="5078313"/>
          </a:xfrm>
          <a:prstGeom prst="rect">
            <a:avLst/>
          </a:prstGeom>
          <a:noFill/>
          <a:effectLst/>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kk-KZ" sz="8000" b="1" spc="50">
                <a:ln w="12700">
                  <a:solidFill>
                    <a:srgbClr val="0000FF"/>
                  </a:solidFill>
                </a:ln>
                <a:solidFill>
                  <a:srgbClr val="FF0000"/>
                </a:solidFill>
                <a:effectLst>
                  <a:outerShdw blurRad="60007" dist="310007" dir="7680000" sy="30000" kx="1300200" algn="ctr" rotWithShape="0">
                    <a:prstClr val="black">
                      <a:alpha val="32000"/>
                    </a:prstClr>
                  </a:outerShdw>
                </a:effectLst>
                <a:latin typeface="+mj-lt"/>
              </a:rPr>
              <a:t>“КӨРКЕМ СӨЗДІҢ ШЕБЕРІ”</a:t>
            </a:r>
          </a:p>
          <a:p>
            <a:pPr algn="ctr">
              <a:defRPr/>
            </a:pPr>
            <a:r>
              <a:rPr lang="kk-KZ" sz="2800" b="1" i="1" spc="50">
                <a:ln w="28575">
                  <a:noFill/>
                </a:ln>
                <a:solidFill>
                  <a:srgbClr val="0000FF"/>
                </a:solidFill>
                <a:effectLst>
                  <a:outerShdw blurRad="60007" dist="310007" dir="7680000" sy="30000" kx="1300200" algn="ctr" rotWithShape="0">
                    <a:prstClr val="black">
                      <a:alpha val="32000"/>
                    </a:prstClr>
                  </a:outerShdw>
                </a:effectLst>
                <a:latin typeface="+mj-lt"/>
              </a:rPr>
              <a:t>(Ғ. МҮСІРЕПОВТІҢ ТУҒАНЫНА                     110 ЖЫЛ ТОЛУЫНА АРНАЛҒАН ЕСКЕ АЛУ КЕШІ)</a:t>
            </a:r>
            <a:endParaRPr lang="ru-RU" sz="2800" b="1" i="1" spc="50">
              <a:ln w="28575">
                <a:noFill/>
              </a:ln>
              <a:solidFill>
                <a:srgbClr val="0000FF"/>
              </a:solidFill>
              <a:effectLst>
                <a:outerShdw blurRad="60007" dist="310007" dir="7680000" sy="30000" kx="1300200" algn="ctr" rotWithShape="0">
                  <a:prstClr val="black">
                    <a:alpha val="32000"/>
                  </a:prstClr>
                </a:outerShdw>
              </a:effectLst>
              <a:latin typeface="+mj-lt"/>
            </a:endParaRPr>
          </a:p>
        </p:txBody>
      </p:sp>
    </p:spTree>
  </p:cSld>
  <p:clrMapOvr>
    <a:masterClrMapping/>
  </p:clrMapOvr>
  <p:transition spd="slow">
    <p:wheel spokes="8"/>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3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2" name="Picture 4" descr="port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8750" y="1428750"/>
            <a:ext cx="3398838" cy="469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Заголовок 5"/>
          <p:cNvSpPr>
            <a:spLocks noGrp="1"/>
          </p:cNvSpPr>
          <p:nvPr>
            <p:ph type="title"/>
          </p:nvPr>
        </p:nvSpPr>
        <p:spPr/>
        <p:txBody>
          <a:bodyPr/>
          <a:lstStyle/>
          <a:p>
            <a:pPr eaLnBrk="1" hangingPunct="1"/>
            <a:r>
              <a:rPr lang="kk-KZ" sz="2800" b="1" smtClean="0">
                <a:solidFill>
                  <a:srgbClr val="FF0000"/>
                </a:solidFill>
              </a:rPr>
              <a:t>ҒАБЕҢНЕН ҚАЛҒАН ҚАНАТТЫ СӨЗДЕР</a:t>
            </a:r>
            <a:endParaRPr lang="ru-RU" sz="2800" b="1" smtClean="0">
              <a:solidFill>
                <a:srgbClr val="FF0000"/>
              </a:solidFill>
            </a:endParaRPr>
          </a:p>
        </p:txBody>
      </p:sp>
      <p:sp>
        <p:nvSpPr>
          <p:cNvPr id="27651" name="Rectangle 3"/>
          <p:cNvSpPr>
            <a:spLocks noGrp="1" noChangeArrowheads="1"/>
          </p:cNvSpPr>
          <p:nvPr>
            <p:ph idx="1"/>
          </p:nvPr>
        </p:nvSpPr>
        <p:spPr>
          <a:xfrm>
            <a:off x="4714875" y="1357313"/>
            <a:ext cx="4214813" cy="4967287"/>
          </a:xfrm>
        </p:spPr>
        <p:txBody>
          <a:bodyPr/>
          <a:lstStyle/>
          <a:p>
            <a:pPr algn="ctr" eaLnBrk="1" hangingPunct="1"/>
            <a:endParaRPr lang="ru-RU" sz="3600" smtClean="0">
              <a:solidFill>
                <a:srgbClr val="0000FF"/>
              </a:solidFill>
              <a:latin typeface="KZ Taurus" pitchFamily="2" charset="0"/>
            </a:endParaRPr>
          </a:p>
          <a:p>
            <a:pPr algn="ctr" eaLnBrk="1" hangingPunct="1">
              <a:buClr>
                <a:srgbClr val="FF0000"/>
              </a:buClr>
              <a:buFont typeface="Wingdings" pitchFamily="2" charset="2"/>
              <a:buChar char="Ø"/>
            </a:pPr>
            <a:r>
              <a:rPr lang="ru-RU" sz="3600" b="0" smtClean="0">
                <a:solidFill>
                  <a:srgbClr val="0000FF"/>
                </a:solidFill>
                <a:latin typeface="Times New Roman" pitchFamily="18" charset="0"/>
                <a:cs typeface="Times New Roman" pitchFamily="18" charset="0"/>
              </a:rPr>
              <a:t>Ана тілінен айырылған адам өз халқы  жасаған мәдени мұраның бәрінен құралақан қалады</a:t>
            </a:r>
            <a:r>
              <a:rPr lang="ru-RU" sz="3600" b="0" smtClean="0">
                <a:solidFill>
                  <a:srgbClr val="0000FF"/>
                </a:solidFill>
                <a:latin typeface="KZ Taurus" pitchFamily="2" charset="0"/>
                <a:cs typeface="Times New Roman" pitchFamily="18" charset="0"/>
              </a:rPr>
              <a:t>.</a:t>
            </a:r>
            <a:endParaRPr lang="en-US" sz="3600" b="0" smtClean="0">
              <a:solidFill>
                <a:srgbClr val="0000FF"/>
              </a:solidFill>
              <a:latin typeface="KZ Taurus" pitchFamily="2" charset="0"/>
            </a:endParaRPr>
          </a:p>
          <a:p>
            <a:pPr algn="ctr" eaLnBrk="1" hangingPunct="1">
              <a:buFont typeface="Wingdings" pitchFamily="2" charset="2"/>
              <a:buNone/>
            </a:pPr>
            <a:r>
              <a:rPr lang="en-US" smtClean="0">
                <a:solidFill>
                  <a:srgbClr val="0000FF"/>
                </a:solidFill>
                <a:latin typeface="Times New Roman" pitchFamily="18" charset="0"/>
                <a:cs typeface="Times New Roman" pitchFamily="18" charset="0"/>
              </a:rPr>
              <a:t>           </a:t>
            </a:r>
            <a:r>
              <a:rPr lang="ru-RU" smtClean="0">
                <a:solidFill>
                  <a:srgbClr val="0000FF"/>
                </a:solidFill>
                <a:latin typeface="Times New Roman" pitchFamily="18" charset="0"/>
                <a:cs typeface="Times New Roman" pitchFamily="18" charset="0"/>
              </a:rPr>
              <a:t>Ғ.Мүсірепов</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anim calcmode="lin" valueType="num">
                                      <p:cBhvr>
                                        <p:cTn id="7" dur="1000" fill="hold"/>
                                        <p:tgtEl>
                                          <p:spTgt spid="2765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1000" fill="hold"/>
                                        <p:tgtEl>
                                          <p:spTgt spid="2765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1000" fill="hold"/>
                                        <p:tgtEl>
                                          <p:spTgt spid="2765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1000" fill="hold"/>
                                        <p:tgtEl>
                                          <p:spTgt spid="27651">
                                            <p:txEl>
                                              <p:pRg st="1" end="1"/>
                                            </p:txEl>
                                          </p:spTgt>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1000"/>
                            </p:stCondLst>
                            <p:childTnLst>
                              <p:par>
                                <p:cTn id="12" presetID="39" presetClass="entr" presetSubtype="0" accel="100000" fill="hold" grpId="0" nodeType="afterEffect">
                                  <p:stCondLst>
                                    <p:cond delay="0"/>
                                  </p:stCondLst>
                                  <p:childTnLst>
                                    <p:set>
                                      <p:cBhvr>
                                        <p:cTn id="13" dur="1" fill="hold">
                                          <p:stCondLst>
                                            <p:cond delay="0"/>
                                          </p:stCondLst>
                                        </p:cTn>
                                        <p:tgtEl>
                                          <p:spTgt spid="27651">
                                            <p:txEl>
                                              <p:pRg st="2" end="2"/>
                                            </p:txEl>
                                          </p:spTgt>
                                        </p:tgtEl>
                                        <p:attrNameLst>
                                          <p:attrName>style.visibility</p:attrName>
                                        </p:attrNameLst>
                                      </p:cBhvr>
                                      <p:to>
                                        <p:strVal val="visible"/>
                                      </p:to>
                                    </p:set>
                                    <p:anim calcmode="lin" valueType="num">
                                      <p:cBhvr>
                                        <p:cTn id="14" dur="1000" fill="hold"/>
                                        <p:tgtEl>
                                          <p:spTgt spid="27651">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1000" fill="hold"/>
                                        <p:tgtEl>
                                          <p:spTgt spid="27651">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1000" fill="hold"/>
                                        <p:tgtEl>
                                          <p:spTgt spid="27651">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1000" fill="hold"/>
                                        <p:tgtEl>
                                          <p:spTgt spid="27651">
                                            <p:txEl>
                                              <p:pRg st="2" end="2"/>
                                            </p:txEl>
                                          </p:spTgt>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2000"/>
                            </p:stCondLst>
                            <p:childTnLst>
                              <p:par>
                                <p:cTn id="19" presetID="39" presetClass="entr" presetSubtype="0" accel="100000" fill="hold" nodeType="afterEffect">
                                  <p:stCondLst>
                                    <p:cond delay="0"/>
                                  </p:stCondLst>
                                  <p:childTnLst>
                                    <p:set>
                                      <p:cBhvr>
                                        <p:cTn id="20" dur="1" fill="hold">
                                          <p:stCondLst>
                                            <p:cond delay="0"/>
                                          </p:stCondLst>
                                        </p:cTn>
                                        <p:tgtEl>
                                          <p:spTgt spid="27652"/>
                                        </p:tgtEl>
                                        <p:attrNameLst>
                                          <p:attrName>style.visibility</p:attrName>
                                        </p:attrNameLst>
                                      </p:cBhvr>
                                      <p:to>
                                        <p:strVal val="visible"/>
                                      </p:to>
                                    </p:set>
                                    <p:anim calcmode="lin" valueType="num">
                                      <p:cBhvr>
                                        <p:cTn id="21" dur="1000" fill="hold"/>
                                        <p:tgtEl>
                                          <p:spTgt spid="27652"/>
                                        </p:tgtEl>
                                        <p:attrNameLst>
                                          <p:attrName>ppt_h</p:attrName>
                                        </p:attrNameLst>
                                      </p:cBhvr>
                                      <p:tavLst>
                                        <p:tav tm="0">
                                          <p:val>
                                            <p:strVal val="#ppt_h/20"/>
                                          </p:val>
                                        </p:tav>
                                        <p:tav tm="50000">
                                          <p:val>
                                            <p:strVal val="#ppt_h/20"/>
                                          </p:val>
                                        </p:tav>
                                        <p:tav tm="100000">
                                          <p:val>
                                            <p:strVal val="#ppt_h"/>
                                          </p:val>
                                        </p:tav>
                                      </p:tavLst>
                                    </p:anim>
                                    <p:anim calcmode="lin" valueType="num">
                                      <p:cBhvr>
                                        <p:cTn id="22" dur="1000" fill="hold"/>
                                        <p:tgtEl>
                                          <p:spTgt spid="27652"/>
                                        </p:tgtEl>
                                        <p:attrNameLst>
                                          <p:attrName>ppt_w</p:attrName>
                                        </p:attrNameLst>
                                      </p:cBhvr>
                                      <p:tavLst>
                                        <p:tav tm="0">
                                          <p:val>
                                            <p:strVal val="#ppt_w+.3"/>
                                          </p:val>
                                        </p:tav>
                                        <p:tav tm="50000">
                                          <p:val>
                                            <p:strVal val="#ppt_w+.3"/>
                                          </p:val>
                                        </p:tav>
                                        <p:tav tm="100000">
                                          <p:val>
                                            <p:strVal val="#ppt_w"/>
                                          </p:val>
                                        </p:tav>
                                      </p:tavLst>
                                    </p:anim>
                                    <p:anim calcmode="lin" valueType="num">
                                      <p:cBhvr>
                                        <p:cTn id="23" dur="1000" fill="hold"/>
                                        <p:tgtEl>
                                          <p:spTgt spid="27652"/>
                                        </p:tgtEl>
                                        <p:attrNameLst>
                                          <p:attrName>ppt_x</p:attrName>
                                        </p:attrNameLst>
                                      </p:cBhvr>
                                      <p:tavLst>
                                        <p:tav tm="0">
                                          <p:val>
                                            <p:strVal val="#ppt_x-.3"/>
                                          </p:val>
                                        </p:tav>
                                        <p:tav tm="50000">
                                          <p:val>
                                            <p:strVal val="#ppt_x"/>
                                          </p:val>
                                        </p:tav>
                                        <p:tav tm="100000">
                                          <p:val>
                                            <p:strVal val="#ppt_x"/>
                                          </p:val>
                                        </p:tav>
                                      </p:tavLst>
                                    </p:anim>
                                    <p:anim calcmode="lin" valueType="num">
                                      <p:cBhvr>
                                        <p:cTn id="24" dur="1000" fill="hold"/>
                                        <p:tgtEl>
                                          <p:spTgt spid="276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ChangeArrowheads="1"/>
          </p:cNvSpPr>
          <p:nvPr/>
        </p:nvSpPr>
        <p:spPr bwMode="auto">
          <a:xfrm>
            <a:off x="1285875" y="0"/>
            <a:ext cx="7858125" cy="784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buFont typeface="Wingdings" pitchFamily="2" charset="2"/>
              <a:buChar char="Ø"/>
            </a:pPr>
            <a:r>
              <a:rPr lang="ru-RU" sz="20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Шала</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білім</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шалағай</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мәдениет</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бір</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құлатпай</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қоймайды</a:t>
            </a:r>
            <a:r>
              <a:rPr lang="en-US" sz="2800" b="1">
                <a:solidFill>
                  <a:srgbClr val="0000FF"/>
                </a:solidFill>
                <a:latin typeface="Times New Roman" pitchFamily="18" charset="0"/>
                <a:cs typeface="Times New Roman" pitchFamily="18" charset="0"/>
              </a:rPr>
              <a:t>. </a:t>
            </a:r>
            <a:endParaRPr lang="ru-RU" sz="2800" b="1">
              <a:solidFill>
                <a:srgbClr val="0000FF"/>
              </a:solidFill>
              <a:latin typeface="Times New Roman" pitchFamily="18" charset="0"/>
              <a:cs typeface="Times New Roman" pitchFamily="18" charset="0"/>
            </a:endParaRP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Данышпандықты танып, білген де ғана- данышпан. </a:t>
            </a: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Үлкен өнердің - үлкен, таза мінезі болуға керек. </a:t>
            </a: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Әдебиет пен өнер ұлы болмаған жерде - ұлт та ұлы бола алмайды. </a:t>
            </a: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Театр</a:t>
            </a:r>
            <a:r>
              <a:rPr lang="en-US" sz="2800" b="1">
                <a:solidFill>
                  <a:srgbClr val="0000FF"/>
                </a:solidFill>
                <a:latin typeface="Times New Roman" pitchFamily="18" charset="0"/>
                <a:cs typeface="Times New Roman" pitchFamily="18" charset="0"/>
              </a:rPr>
              <a:t> - </a:t>
            </a:r>
            <a:r>
              <a:rPr lang="ru-RU" sz="2800" b="1">
                <a:solidFill>
                  <a:srgbClr val="0000FF"/>
                </a:solidFill>
                <a:latin typeface="Times New Roman" pitchFamily="18" charset="0"/>
                <a:cs typeface="Times New Roman" pitchFamily="18" charset="0"/>
              </a:rPr>
              <a:t>хас сұлудың көз жасындай мөлдір өнер</a:t>
            </a:r>
            <a:r>
              <a:rPr lang="en-US" sz="2800" b="1">
                <a:solidFill>
                  <a:srgbClr val="0000FF"/>
                </a:solidFill>
                <a:latin typeface="Times New Roman" pitchFamily="18" charset="0"/>
                <a:cs typeface="Times New Roman" pitchFamily="18" charset="0"/>
              </a:rPr>
              <a:t>.</a:t>
            </a:r>
            <a:endParaRPr lang="kk-KZ" sz="2800" b="1">
              <a:solidFill>
                <a:srgbClr val="0000FF"/>
              </a:solidFill>
              <a:latin typeface="Times New Roman" pitchFamily="18" charset="0"/>
              <a:cs typeface="Times New Roman" pitchFamily="18" charset="0"/>
            </a:endParaRPr>
          </a:p>
          <a:p>
            <a:pPr eaLnBrk="0" hangingPunct="0">
              <a:buFont typeface="Wingdings" pitchFamily="2" charset="2"/>
              <a:buChar char="Ø"/>
            </a:pPr>
            <a:r>
              <a:rPr lang="kk-KZ" sz="2800" b="1">
                <a:solidFill>
                  <a:srgbClr val="FF0000"/>
                </a:solidFill>
                <a:latin typeface="Times New Roman" pitchFamily="18" charset="0"/>
                <a:cs typeface="Times New Roman" pitchFamily="18" charset="0"/>
              </a:rPr>
              <a:t> </a:t>
            </a:r>
            <a:r>
              <a:rPr lang="kk-KZ" sz="2800" b="1">
                <a:solidFill>
                  <a:srgbClr val="0000FF"/>
                </a:solidFill>
                <a:latin typeface="Times New Roman" pitchFamily="18" charset="0"/>
                <a:cs typeface="Times New Roman" pitchFamily="18" charset="0"/>
              </a:rPr>
              <a:t>Көркем сөз- жанның сәулесі.</a:t>
            </a:r>
          </a:p>
          <a:p>
            <a:pPr eaLnBrk="0" hangingPunct="0">
              <a:buFont typeface="Wingdings" pitchFamily="2" charset="2"/>
              <a:buChar char="Ø"/>
            </a:pPr>
            <a:r>
              <a:rPr lang="kk-KZ" sz="2800" b="1">
                <a:solidFill>
                  <a:srgbClr val="0000FF"/>
                </a:solidFill>
                <a:latin typeface="Times New Roman" pitchFamily="18" charset="0"/>
                <a:cs typeface="Times New Roman" pitchFamily="18" charset="0"/>
              </a:rPr>
              <a:t> Талантқа қанат болар сезім емес, сенім болу керек.</a:t>
            </a:r>
          </a:p>
          <a:p>
            <a:pPr eaLnBrk="0" hangingPunct="0">
              <a:buFont typeface="Wingdings" pitchFamily="2" charset="2"/>
              <a:buChar char="Ø"/>
            </a:pPr>
            <a:r>
              <a:rPr lang="kk-KZ" sz="2800" b="1">
                <a:solidFill>
                  <a:srgbClr val="0000FF"/>
                </a:solidFill>
                <a:latin typeface="Times New Roman" pitchFamily="18" charset="0"/>
                <a:cs typeface="Times New Roman" pitchFamily="18" charset="0"/>
              </a:rPr>
              <a:t> Ел ерсіз, ер елсіз болмайды.</a:t>
            </a:r>
          </a:p>
          <a:p>
            <a:pPr eaLnBrk="0" hangingPunct="0">
              <a:buFont typeface="Wingdings" pitchFamily="2" charset="2"/>
              <a:buChar char="Ø"/>
            </a:pPr>
            <a:endParaRPr lang="kk-KZ" sz="2800" b="1">
              <a:solidFill>
                <a:srgbClr val="0000FF"/>
              </a:solidFill>
              <a:latin typeface="Times New Roman" pitchFamily="18" charset="0"/>
              <a:cs typeface="Times New Roman" pitchFamily="18" charset="0"/>
            </a:endParaRPr>
          </a:p>
          <a:p>
            <a:pPr eaLnBrk="0" hangingPunct="0">
              <a:buFont typeface="Arial" charset="0"/>
              <a:buChar char="•"/>
            </a:pPr>
            <a:endParaRPr lang="ru-RU" sz="2800" b="1">
              <a:solidFill>
                <a:srgbClr val="0000FF"/>
              </a:solidFill>
              <a:latin typeface="Times New Roman" pitchFamily="18" charset="0"/>
              <a:cs typeface="Times New Roman" pitchFamily="18" charset="0"/>
            </a:endParaRPr>
          </a:p>
          <a:p>
            <a:pPr eaLnBrk="0" hangingPunct="0"/>
            <a:r>
              <a:rPr lang="ru-RU" sz="2800" b="1">
                <a:solidFill>
                  <a:srgbClr val="0000FF"/>
                </a:solidFill>
                <a:latin typeface="Times New Roman" pitchFamily="18" charset="0"/>
                <a:cs typeface="Times New Roman" pitchFamily="18" charset="0"/>
              </a:rPr>
              <a:t>                                                                                                           </a:t>
            </a:r>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Рисунок 1" descr="http://t3.gstatic.com/images?q=tbn:ANd9GcR_CkZzhRnsY0alMvamJbChvjD3xK5e-Rw4lThQTjKO86Dvk2f2Aqxnw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 y="1143000"/>
            <a:ext cx="3657600" cy="535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Заголовок 6"/>
          <p:cNvSpPr>
            <a:spLocks noGrp="1"/>
          </p:cNvSpPr>
          <p:nvPr>
            <p:ph type="title"/>
          </p:nvPr>
        </p:nvSpPr>
        <p:spPr>
          <a:xfrm>
            <a:off x="457200" y="274638"/>
            <a:ext cx="8229600" cy="868362"/>
          </a:xfrm>
        </p:spPr>
        <p:txBody>
          <a:bodyPr/>
          <a:lstStyle/>
          <a:p>
            <a:pPr eaLnBrk="1" hangingPunct="1"/>
            <a:r>
              <a:rPr lang="kk-KZ" sz="3200" b="1" smtClean="0">
                <a:solidFill>
                  <a:srgbClr val="C00000"/>
                </a:solidFill>
                <a:latin typeface="Times New Roman" pitchFamily="18" charset="0"/>
                <a:cs typeface="Times New Roman" pitchFamily="18" charset="0"/>
              </a:rPr>
              <a:t>ҒАБЕҢЕ ҚОЙЫЛҒАН</a:t>
            </a:r>
            <a:r>
              <a:rPr lang="en-US" sz="3200" b="1" smtClean="0">
                <a:solidFill>
                  <a:srgbClr val="C00000"/>
                </a:solidFill>
                <a:latin typeface="Times New Roman" pitchFamily="18" charset="0"/>
                <a:cs typeface="Times New Roman" pitchFamily="18" charset="0"/>
              </a:rPr>
              <a:t> </a:t>
            </a:r>
            <a:r>
              <a:rPr lang="kk-KZ" sz="3200" b="1" smtClean="0">
                <a:solidFill>
                  <a:srgbClr val="C00000"/>
                </a:solidFill>
                <a:latin typeface="Times New Roman" pitchFamily="18" charset="0"/>
                <a:cs typeface="Times New Roman" pitchFamily="18" charset="0"/>
              </a:rPr>
              <a:t>ЕСКЕРТКІШ</a:t>
            </a:r>
            <a:endParaRPr lang="ru-RU" sz="3200" b="1" smtClean="0">
              <a:solidFill>
                <a:srgbClr val="C00000"/>
              </a:solidFill>
              <a:latin typeface="Times New Roman" pitchFamily="18" charset="0"/>
              <a:cs typeface="Times New Roman" pitchFamily="18" charset="0"/>
            </a:endParaRPr>
          </a:p>
        </p:txBody>
      </p:sp>
      <p:pic>
        <p:nvPicPr>
          <p:cNvPr id="22532" name="Рисунок 9" descr="http://t1.gstatic.com/images?q=tbn:ANd9GcTyDnueNg_1Wy7TaRjitXKoVhZDFBy5lDrG5nr1luRdo7U5YmKKUse2PGiR">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71938" y="1785938"/>
            <a:ext cx="4929187"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t3.gstatic.com/images?q=tbn:ANd9GcQnSDSZR8njF79_lpRHPBHiWvNBxUal-7dF7flcwdGsAp6F-eAZhDm8ha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4438" y="642938"/>
            <a:ext cx="7929562" cy="621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Заголовок 3"/>
          <p:cNvSpPr>
            <a:spLocks noGrp="1"/>
          </p:cNvSpPr>
          <p:nvPr>
            <p:ph type="ctrTitle" sz="quarter" idx="4294967295"/>
          </p:nvPr>
        </p:nvSpPr>
        <p:spPr>
          <a:xfrm>
            <a:off x="1214438" y="0"/>
            <a:ext cx="7929562" cy="642938"/>
          </a:xfrm>
        </p:spPr>
        <p:txBody>
          <a:bodyPr/>
          <a:lstStyle/>
          <a:p>
            <a:pPr algn="ctr" eaLnBrk="1" hangingPunct="1"/>
            <a:r>
              <a:rPr lang="kk-KZ" sz="2400" b="1" smtClean="0">
                <a:solidFill>
                  <a:srgbClr val="66FF33"/>
                </a:solidFill>
              </a:rPr>
              <a:t>ҒАБЕҢДІ АҚТЫҚ САПАРҒА ШЫҒАРЫП САЛУ</a:t>
            </a:r>
            <a:endParaRPr lang="ru-RU" sz="2400" b="1" smtClean="0">
              <a:solidFill>
                <a:srgbClr val="66FF33"/>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3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0" fill="hold"/>
                                        <p:tgtEl>
                                          <p:spTgt spid="4"/>
                                        </p:tgtEl>
                                        <p:attrNameLst>
                                          <p:attrName>ppt_x</p:attrName>
                                        </p:attrNameLst>
                                      </p:cBhvr>
                                      <p:tavLst>
                                        <p:tav tm="0">
                                          <p:val>
                                            <p:strVal val="#ppt_x"/>
                                          </p:val>
                                        </p:tav>
                                        <p:tav tm="100000">
                                          <p:val>
                                            <p:strVal val="#ppt_x"/>
                                          </p:val>
                                        </p:tav>
                                      </p:tavLst>
                                    </p:anim>
                                    <p:anim calcmode="lin" valueType="num">
                                      <p:cBhvr additive="base">
                                        <p:cTn id="13"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750" y="428625"/>
            <a:ext cx="7572375" cy="6308725"/>
          </a:xfrm>
          <a:prstGeom prst="rect">
            <a:avLst/>
          </a:prstGeom>
        </p:spPr>
        <p:txBody>
          <a:bodyPr>
            <a:spAutoFit/>
          </a:bodyPr>
          <a:lstStyle/>
          <a:p>
            <a:pPr algn="ctr">
              <a:defRPr/>
            </a:pPr>
            <a:r>
              <a:rPr lang="kk-KZ" sz="2400" b="1" i="1">
                <a:solidFill>
                  <a:srgbClr val="FF0000"/>
                </a:solidFill>
                <a:latin typeface="+mj-lt"/>
              </a:rPr>
              <a:t>МҰХТАР ШАХАНОВ “ҚАЛАМДАС ДОСҚА”</a:t>
            </a:r>
          </a:p>
          <a:p>
            <a:pPr algn="ctr">
              <a:defRPr/>
            </a:pPr>
            <a:endParaRPr lang="kk-KZ" sz="2000" b="1" i="1">
              <a:solidFill>
                <a:srgbClr val="FF0000"/>
              </a:solidFill>
              <a:latin typeface="+mj-lt"/>
            </a:endParaRPr>
          </a:p>
          <a:p>
            <a:pPr>
              <a:defRPr/>
            </a:pPr>
            <a:r>
              <a:rPr lang="ru-RU" sz="2400" b="1">
                <a:solidFill>
                  <a:srgbClr val="0000FF"/>
                </a:solidFill>
                <a:latin typeface="+mj-lt"/>
              </a:rPr>
              <a:t>Ғұмыр бойы тыным көрмей арпалысқан Ар үшін</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Шыншыл</a:t>
            </a:r>
            <a:r>
              <a:rPr lang="en-US" sz="2400" b="1">
                <a:solidFill>
                  <a:srgbClr val="0000FF"/>
                </a:solidFill>
                <a:latin typeface="+mj-lt"/>
              </a:rPr>
              <a:t>, </a:t>
            </a:r>
            <a:r>
              <a:rPr lang="ru-RU" sz="2400" b="1">
                <a:solidFill>
                  <a:srgbClr val="0000FF"/>
                </a:solidFill>
                <a:latin typeface="+mj-lt"/>
              </a:rPr>
              <a:t>адал мінезімен жақын еткен алысын</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Күллі қазақ өнерінің арқалаған намысын</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Сенімен де қоштасар кез келгені ме</a:t>
            </a:r>
            <a:r>
              <a:rPr lang="en-US" sz="2400" b="1">
                <a:solidFill>
                  <a:srgbClr val="0000FF"/>
                </a:solidFill>
                <a:latin typeface="+mj-lt"/>
              </a:rPr>
              <a:t>, </a:t>
            </a:r>
            <a:r>
              <a:rPr lang="ru-RU" sz="2400" b="1">
                <a:solidFill>
                  <a:srgbClr val="0000FF"/>
                </a:solidFill>
                <a:latin typeface="+mj-lt"/>
              </a:rPr>
              <a:t>арысым</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Саған деген қошеметтің ұлан</a:t>
            </a:r>
            <a:r>
              <a:rPr lang="en-US" sz="2400" b="1">
                <a:solidFill>
                  <a:srgbClr val="0000FF"/>
                </a:solidFill>
                <a:latin typeface="+mj-lt"/>
              </a:rPr>
              <a:t>-</a:t>
            </a:r>
            <a:r>
              <a:rPr lang="ru-RU" sz="2400" b="1">
                <a:solidFill>
                  <a:srgbClr val="0000FF"/>
                </a:solidFill>
                <a:latin typeface="+mj-lt"/>
              </a:rPr>
              <a:t>ғайыр аумағы</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Табытыңа бас иіп тұр қазақтың бар таулары</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Саған сәлем кең далаңнан</a:t>
            </a:r>
            <a:r>
              <a:rPr lang="en-US" sz="2400" b="1">
                <a:solidFill>
                  <a:srgbClr val="0000FF"/>
                </a:solidFill>
                <a:latin typeface="+mj-lt"/>
              </a:rPr>
              <a:t> – </a:t>
            </a:r>
            <a:r>
              <a:rPr lang="ru-RU" sz="2400" b="1">
                <a:solidFill>
                  <a:srgbClr val="0000FF"/>
                </a:solidFill>
                <a:latin typeface="+mj-lt"/>
              </a:rPr>
              <a:t>жанарынан жас тамған</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Саған сәлем жас буыннан</a:t>
            </a:r>
            <a:r>
              <a:rPr lang="en-US" sz="2400" b="1">
                <a:solidFill>
                  <a:srgbClr val="0000FF"/>
                </a:solidFill>
                <a:latin typeface="+mj-lt"/>
              </a:rPr>
              <a:t> – </a:t>
            </a:r>
            <a:r>
              <a:rPr lang="ru-RU" sz="2400" b="1">
                <a:solidFill>
                  <a:srgbClr val="0000FF"/>
                </a:solidFill>
                <a:latin typeface="+mj-lt"/>
              </a:rPr>
              <a:t>жазылмаған дастаннан</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Қай кезде де туған елге деген ұлы махаббат</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Өз ұлтының даналарын қадірлеуден басталған</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Ғасырына қуат қосқан даңқыңды ешкім бөгемес</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Қазақтың сөз өнерінен бой көтерген Эверест</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Қадірлім</a:t>
            </a:r>
            <a:r>
              <a:rPr lang="en-US" sz="2400" b="1">
                <a:solidFill>
                  <a:srgbClr val="0000FF"/>
                </a:solidFill>
                <a:latin typeface="+mj-lt"/>
              </a:rPr>
              <a:t>-</a:t>
            </a:r>
            <a:r>
              <a:rPr lang="ru-RU" sz="2400" b="1">
                <a:solidFill>
                  <a:srgbClr val="0000FF"/>
                </a:solidFill>
                <a:latin typeface="+mj-lt"/>
              </a:rPr>
              <a:t>ау</a:t>
            </a:r>
            <a:r>
              <a:rPr lang="en-US" sz="2400" b="1">
                <a:solidFill>
                  <a:srgbClr val="0000FF"/>
                </a:solidFill>
                <a:latin typeface="+mj-lt"/>
              </a:rPr>
              <a:t>, </a:t>
            </a:r>
            <a:r>
              <a:rPr lang="ru-RU" sz="2400" b="1">
                <a:solidFill>
                  <a:srgbClr val="0000FF"/>
                </a:solidFill>
                <a:latin typeface="+mj-lt"/>
              </a:rPr>
              <a:t>ескерткіш қып сенің ұлы тұлғаңа</a:t>
            </a:r>
            <a:r>
              <a:rPr lang="en-US" sz="2400">
                <a:solidFill>
                  <a:srgbClr val="0000FF"/>
                </a:solidFill>
                <a:latin typeface="+mj-lt"/>
              </a:rPr>
              <a:t/>
            </a:r>
            <a:br>
              <a:rPr lang="en-US" sz="2400">
                <a:solidFill>
                  <a:srgbClr val="0000FF"/>
                </a:solidFill>
                <a:latin typeface="+mj-lt"/>
              </a:rPr>
            </a:br>
            <a:r>
              <a:rPr lang="ru-RU" sz="2400" b="1">
                <a:solidFill>
                  <a:srgbClr val="0000FF"/>
                </a:solidFill>
                <a:latin typeface="+mj-lt"/>
              </a:rPr>
              <a:t>Көк тіреген Алатаудың өзін қойса</a:t>
            </a:r>
            <a:r>
              <a:rPr lang="en-US" sz="2400" b="1">
                <a:solidFill>
                  <a:srgbClr val="0000FF"/>
                </a:solidFill>
                <a:latin typeface="+mj-lt"/>
              </a:rPr>
              <a:t>, </a:t>
            </a:r>
            <a:r>
              <a:rPr lang="ru-RU" sz="2400" b="1">
                <a:solidFill>
                  <a:srgbClr val="0000FF"/>
                </a:solidFill>
                <a:latin typeface="+mj-lt"/>
              </a:rPr>
              <a:t>көп емес</a:t>
            </a:r>
            <a:r>
              <a:rPr lang="en-US" sz="2400" b="1">
                <a:solidFill>
                  <a:srgbClr val="0000FF"/>
                </a:solidFill>
                <a:latin typeface="+mj-lt"/>
              </a:rPr>
              <a:t>.</a:t>
            </a:r>
            <a:r>
              <a:rPr lang="en-US" sz="2400">
                <a:solidFill>
                  <a:srgbClr val="0000FF"/>
                </a:solidFill>
                <a:latin typeface="+mj-lt"/>
              </a:rPr>
              <a:t/>
            </a:r>
            <a:br>
              <a:rPr lang="en-US" sz="2400">
                <a:solidFill>
                  <a:srgbClr val="0000FF"/>
                </a:solidFill>
                <a:latin typeface="+mj-lt"/>
              </a:rPr>
            </a:br>
            <a:endParaRPr lang="ru-RU" sz="2400">
              <a:solidFill>
                <a:srgbClr val="0000FF"/>
              </a:solidFill>
              <a:latin typeface="+mj-lt"/>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a:spLocks noChangeArrowheads="1"/>
          </p:cNvSpPr>
          <p:nvPr/>
        </p:nvSpPr>
        <p:spPr bwMode="auto">
          <a:xfrm>
            <a:off x="142875" y="142875"/>
            <a:ext cx="8858250" cy="661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sz="2800" b="1">
                <a:solidFill>
                  <a:srgbClr val="0000FF"/>
                </a:solidFill>
                <a:latin typeface="Times New Roman" pitchFamily="18" charset="0"/>
                <a:cs typeface="Times New Roman" pitchFamily="18" charset="0"/>
              </a:rPr>
              <a:t>ТУҒАН ЕЛГЕ СОҢҒЫ СӨЗ</a:t>
            </a:r>
            <a:r>
              <a:rPr lang="en-US" sz="2800" b="1">
                <a:solidFill>
                  <a:srgbClr val="C00000"/>
                </a:solidFill>
                <a:latin typeface="Times New Roman" pitchFamily="18" charset="0"/>
                <a:cs typeface="Times New Roman" pitchFamily="18" charset="0"/>
              </a:rPr>
              <a:t/>
            </a:r>
            <a:br>
              <a:rPr lang="en-US" sz="2800" b="1">
                <a:solidFill>
                  <a:srgbClr val="C00000"/>
                </a:solidFill>
                <a:latin typeface="Times New Roman" pitchFamily="18" charset="0"/>
                <a:cs typeface="Times New Roman" pitchFamily="18" charset="0"/>
              </a:rPr>
            </a:br>
            <a:r>
              <a:rPr lang="en-US"/>
              <a:t/>
            </a:r>
            <a:br>
              <a:rPr lang="en-US"/>
            </a:br>
            <a:r>
              <a:rPr lang="ru-RU" sz="2000" b="1">
                <a:solidFill>
                  <a:srgbClr val="FF0000"/>
                </a:solidFill>
                <a:latin typeface="Times New Roman" pitchFamily="18" charset="0"/>
                <a:cs typeface="Times New Roman" pitchFamily="18" charset="0"/>
              </a:rPr>
              <a:t>Кешег</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өткен Ғабиден досқа</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Енд</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ек</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жыл жүрсек жетпей ме</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деген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 бар ед</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Сол мөлшер</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 мөлшер болды</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Қойны суық қасиетт</a:t>
            </a:r>
            <a:r>
              <a:rPr lang="en-US" sz="2000" b="1">
                <a:solidFill>
                  <a:srgbClr val="FF0000"/>
                </a:solidFill>
                <a:latin typeface="Times New Roman" pitchFamily="18" charset="0"/>
                <a:cs typeface="Times New Roman" pitchFamily="18" charset="0"/>
              </a:rPr>
              <a:t>i</a:t>
            </a:r>
            <a:r>
              <a:rPr lang="kk-KZ" sz="2000" b="1">
                <a:solidFill>
                  <a:srgbClr val="FF0000"/>
                </a:solidFill>
                <a:latin typeface="Times New Roman" pitchFamily="18" charset="0"/>
                <a:cs typeface="Times New Roman" pitchFamily="18" charset="0"/>
              </a:rPr>
              <a:t>                                 </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қара жер құшағына</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м</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не</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мен де кеткел</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жатырмын</a:t>
            </a:r>
            <a:r>
              <a:rPr lang="en-US" sz="2000" b="1">
                <a:solidFill>
                  <a:srgbClr val="FF0000"/>
                </a:solidFill>
                <a:latin typeface="Times New Roman" pitchFamily="18" charset="0"/>
                <a:cs typeface="Times New Roman" pitchFamily="18" charset="0"/>
              </a:rPr>
              <a:t>.</a:t>
            </a:r>
            <a:r>
              <a:rPr lang="en-US" sz="2000">
                <a:solidFill>
                  <a:srgbClr val="FF0000"/>
                </a:solidFill>
                <a:latin typeface="Times New Roman" pitchFamily="18" charset="0"/>
                <a:cs typeface="Times New Roman" pitchFamily="18" charset="0"/>
              </a:rPr>
              <a:t/>
            </a:r>
            <a:br>
              <a:rPr lang="en-US" sz="2000">
                <a:solidFill>
                  <a:srgbClr val="FF0000"/>
                </a:solidFill>
                <a:latin typeface="Times New Roman" pitchFamily="18" charset="0"/>
                <a:cs typeface="Times New Roman" pitchFamily="18" charset="0"/>
              </a:rPr>
            </a:br>
            <a:r>
              <a:rPr lang="ru-RU" sz="2000" b="1">
                <a:solidFill>
                  <a:srgbClr val="FF0000"/>
                </a:solidFill>
                <a:latin typeface="Times New Roman" pitchFamily="18" charset="0"/>
                <a:cs typeface="Times New Roman" pitchFamily="18" charset="0"/>
              </a:rPr>
              <a:t>Үм</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тпен</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күреспен</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сен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ммен өтк</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зген ұзақ ғұмырымды қорыта қарасам</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қуанышым да</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рен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ш</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 де мол екен</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Жас қазақ мемлекет</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ң би</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к туы мен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ң көз алдымда көтер</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лд</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Бүг</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нде күлл</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әлем назары ауған</a:t>
            </a:r>
            <a:r>
              <a:rPr lang="en-US" sz="2000" b="1">
                <a:solidFill>
                  <a:srgbClr val="FF0000"/>
                </a:solidFill>
                <a:latin typeface="Times New Roman" pitchFamily="18" charset="0"/>
                <a:cs typeface="Times New Roman" pitchFamily="18" charset="0"/>
              </a:rPr>
              <a:t> i</a:t>
            </a:r>
            <a:r>
              <a:rPr lang="ru-RU" sz="2000" b="1">
                <a:solidFill>
                  <a:srgbClr val="FF0000"/>
                </a:solidFill>
                <a:latin typeface="Times New Roman" pitchFamily="18" charset="0"/>
                <a:cs typeface="Times New Roman" pitchFamily="18" charset="0"/>
              </a:rPr>
              <a:t>ргел</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елге айналдық</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Б</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рақ әдебиет пен өнер ұлы болмаған жағдайда ұлт ұлы боп есептелмейт</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 ұмытпайықшы</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Жан сүйс</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нтер б</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рл</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к жоқ жерде саналы т</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рл</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к те жоқ</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Кейде мыстың алтынға</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қыранның қарғаға тел</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п жататыны</a:t>
            </a:r>
            <a:r>
              <a:rPr lang="en-US" sz="2000" b="1">
                <a:solidFill>
                  <a:srgbClr val="FF0000"/>
                </a:solidFill>
                <a:latin typeface="Times New Roman" pitchFamily="18" charset="0"/>
                <a:cs typeface="Times New Roman" pitchFamily="18" charset="0"/>
              </a:rPr>
              <a:t> – </a:t>
            </a:r>
            <a:r>
              <a:rPr lang="ru-RU" sz="2000" b="1">
                <a:solidFill>
                  <a:srgbClr val="FF0000"/>
                </a:solidFill>
                <a:latin typeface="Times New Roman" pitchFamily="18" charset="0"/>
                <a:cs typeface="Times New Roman" pitchFamily="18" charset="0"/>
              </a:rPr>
              <a:t>осының кес</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р</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Үлкен өнерд</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ң үлкен таза м</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нез</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болуға керек</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Өз</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a:t>
            </a:r>
            <a:r>
              <a:rPr lang="en-US" sz="2000" b="1">
                <a:solidFill>
                  <a:srgbClr val="FF0000"/>
                </a:solidFill>
                <a:latin typeface="Times New Roman" pitchFamily="18" charset="0"/>
                <a:cs typeface="Times New Roman" pitchFamily="18" charset="0"/>
              </a:rPr>
              <a:t> i</a:t>
            </a:r>
            <a:r>
              <a:rPr lang="ru-RU" sz="2000" b="1">
                <a:solidFill>
                  <a:srgbClr val="FF0000"/>
                </a:solidFill>
                <a:latin typeface="Times New Roman" pitchFamily="18" charset="0"/>
                <a:cs typeface="Times New Roman" pitchFamily="18" charset="0"/>
              </a:rPr>
              <a:t>ргетасын қаласқан қазақтың ата буын әдебиет</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ң атынан өт</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нем</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н</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мен</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соңғы сапарға шығарып саларда осы ақтық т</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лег</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мд</a:t>
            </a:r>
            <a:r>
              <a:rPr lang="en-US" sz="2000" b="1">
                <a:solidFill>
                  <a:srgbClr val="FF0000"/>
                </a:solidFill>
                <a:latin typeface="Times New Roman" pitchFamily="18" charset="0"/>
                <a:cs typeface="Times New Roman" pitchFamily="18" charset="0"/>
              </a:rPr>
              <a:t>i </a:t>
            </a:r>
            <a:r>
              <a:rPr lang="kk-KZ"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еске алыңдаршы</a:t>
            </a:r>
            <a:r>
              <a:rPr lang="en-US" sz="2000" b="1">
                <a:solidFill>
                  <a:srgbClr val="FF0000"/>
                </a:solidFill>
                <a:latin typeface="Times New Roman" pitchFamily="18" charset="0"/>
                <a:cs typeface="Times New Roman" pitchFamily="18" charset="0"/>
              </a:rPr>
              <a:t>.</a:t>
            </a:r>
            <a:r>
              <a:rPr lang="en-US" sz="2000">
                <a:solidFill>
                  <a:srgbClr val="FF0000"/>
                </a:solidFill>
                <a:latin typeface="Times New Roman" pitchFamily="18" charset="0"/>
                <a:cs typeface="Times New Roman" pitchFamily="18" charset="0"/>
              </a:rPr>
              <a:t/>
            </a:r>
            <a:br>
              <a:rPr lang="en-US" sz="2000">
                <a:solidFill>
                  <a:srgbClr val="FF0000"/>
                </a:solidFill>
                <a:latin typeface="Times New Roman" pitchFamily="18" charset="0"/>
                <a:cs typeface="Times New Roman" pitchFamily="18" charset="0"/>
              </a:rPr>
            </a:br>
            <a:r>
              <a:rPr lang="ru-RU" sz="2000" b="1">
                <a:solidFill>
                  <a:srgbClr val="FF0000"/>
                </a:solidFill>
                <a:latin typeface="Times New Roman" pitchFamily="18" charset="0"/>
                <a:cs typeface="Times New Roman" pitchFamily="18" charset="0"/>
              </a:rPr>
              <a:t>Қалам ұстауға хал</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 болмағандықтан</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хатты Әлжаппар мен Мұхтарға айтып жаздырдым</a:t>
            </a:r>
            <a:r>
              <a:rPr lang="en-US" sz="2000" b="1">
                <a:solidFill>
                  <a:srgbClr val="FF0000"/>
                </a:solidFill>
                <a:latin typeface="Times New Roman" pitchFamily="18" charset="0"/>
                <a:cs typeface="Times New Roman" pitchFamily="18" charset="0"/>
              </a:rPr>
              <a:t>.</a:t>
            </a:r>
            <a:r>
              <a:rPr lang="en-US" sz="2000">
                <a:solidFill>
                  <a:srgbClr val="FF0000"/>
                </a:solidFill>
                <a:latin typeface="Times New Roman" pitchFamily="18" charset="0"/>
                <a:cs typeface="Times New Roman" pitchFamily="18" charset="0"/>
              </a:rPr>
              <a:t/>
            </a:r>
            <a:br>
              <a:rPr lang="en-US" sz="2000">
                <a:solidFill>
                  <a:srgbClr val="FF0000"/>
                </a:solidFill>
                <a:latin typeface="Times New Roman" pitchFamily="18" charset="0"/>
                <a:cs typeface="Times New Roman" pitchFamily="18" charset="0"/>
              </a:rPr>
            </a:br>
            <a:r>
              <a:rPr lang="ru-RU" sz="2000" b="1">
                <a:solidFill>
                  <a:srgbClr val="FF0000"/>
                </a:solidFill>
                <a:latin typeface="Times New Roman" pitchFamily="18" charset="0"/>
                <a:cs typeface="Times New Roman" pitchFamily="18" charset="0"/>
              </a:rPr>
              <a:t>Ал</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қасиетт</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ел</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жер</a:t>
            </a:r>
            <a:r>
              <a:rPr lang="en-US" sz="2000" b="1">
                <a:solidFill>
                  <a:srgbClr val="FF0000"/>
                </a:solidFill>
                <a:latin typeface="Times New Roman" pitchFamily="18" charset="0"/>
                <a:cs typeface="Times New Roman" pitchFamily="18" charset="0"/>
              </a:rPr>
              <a:t>i</a:t>
            </a:r>
            <a:r>
              <a:rPr lang="ru-RU" sz="2000" b="1">
                <a:solidFill>
                  <a:srgbClr val="FF0000"/>
                </a:solidFill>
                <a:latin typeface="Times New Roman" pitchFamily="18" charset="0"/>
                <a:cs typeface="Times New Roman" pitchFamily="18" charset="0"/>
              </a:rPr>
              <a:t>м</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қиыспас дос</a:t>
            </a:r>
            <a:r>
              <a:rPr lang="en-US" sz="2000" b="1">
                <a:solidFill>
                  <a:srgbClr val="FF0000"/>
                </a:solidFill>
                <a:latin typeface="Times New Roman" pitchFamily="18" charset="0"/>
                <a:cs typeface="Times New Roman" pitchFamily="18" charset="0"/>
              </a:rPr>
              <a:t>-</a:t>
            </a:r>
            <a:r>
              <a:rPr lang="ru-RU" sz="2000" b="1">
                <a:solidFill>
                  <a:srgbClr val="FF0000"/>
                </a:solidFill>
                <a:latin typeface="Times New Roman" pitchFamily="18" charset="0"/>
                <a:cs typeface="Times New Roman" pitchFamily="18" charset="0"/>
              </a:rPr>
              <a:t>жаран</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ағайын</a:t>
            </a:r>
            <a:r>
              <a:rPr lang="en-US" sz="2000" b="1">
                <a:solidFill>
                  <a:srgbClr val="FF0000"/>
                </a:solidFill>
                <a:latin typeface="Times New Roman" pitchFamily="18" charset="0"/>
                <a:cs typeface="Times New Roman" pitchFamily="18" charset="0"/>
              </a:rPr>
              <a:t>-</a:t>
            </a:r>
            <a:r>
              <a:rPr lang="ru-RU" sz="2000" b="1">
                <a:solidFill>
                  <a:srgbClr val="FF0000"/>
                </a:solidFill>
                <a:latin typeface="Times New Roman" pitchFamily="18" charset="0"/>
                <a:cs typeface="Times New Roman" pitchFamily="18" charset="0"/>
              </a:rPr>
              <a:t>туыс</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сәулел</a:t>
            </a:r>
            <a:r>
              <a:rPr lang="en-US" sz="2000" b="1">
                <a:solidFill>
                  <a:srgbClr val="FF0000"/>
                </a:solidFill>
                <a:latin typeface="Times New Roman" pitchFamily="18" charset="0"/>
                <a:cs typeface="Times New Roman" pitchFamily="18" charset="0"/>
              </a:rPr>
              <a:t>i </a:t>
            </a:r>
            <a:r>
              <a:rPr lang="ru-RU" sz="2000" b="1">
                <a:solidFill>
                  <a:srgbClr val="FF0000"/>
                </a:solidFill>
                <a:latin typeface="Times New Roman" pitchFamily="18" charset="0"/>
                <a:cs typeface="Times New Roman" pitchFamily="18" charset="0"/>
              </a:rPr>
              <a:t>жас ұрпақ</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қош</a:t>
            </a:r>
            <a:r>
              <a:rPr lang="en-US" sz="2000" b="1">
                <a:solidFill>
                  <a:srgbClr val="FF0000"/>
                </a:solidFill>
                <a:latin typeface="Times New Roman" pitchFamily="18" charset="0"/>
                <a:cs typeface="Times New Roman" pitchFamily="18" charset="0"/>
              </a:rPr>
              <a:t>, </a:t>
            </a:r>
            <a:r>
              <a:rPr lang="ru-RU" sz="2000" b="1">
                <a:solidFill>
                  <a:srgbClr val="FF0000"/>
                </a:solidFill>
                <a:latin typeface="Times New Roman" pitchFamily="18" charset="0"/>
                <a:cs typeface="Times New Roman" pitchFamily="18" charset="0"/>
              </a:rPr>
              <a:t>қош болыңдар</a:t>
            </a:r>
            <a:r>
              <a:rPr lang="en-US" sz="2000" b="1">
                <a:solidFill>
                  <a:srgbClr val="FF0000"/>
                </a:solidFill>
                <a:latin typeface="Times New Roman" pitchFamily="18" charset="0"/>
                <a:cs typeface="Times New Roman" pitchFamily="18" charset="0"/>
              </a:rPr>
              <a:t>!</a:t>
            </a:r>
            <a:r>
              <a:rPr lang="en-US" sz="2000">
                <a:latin typeface="Times New Roman" pitchFamily="18" charset="0"/>
                <a:cs typeface="Times New Roman" pitchFamily="18" charset="0"/>
              </a:rPr>
              <a:t/>
            </a:r>
            <a:br>
              <a:rPr lang="en-US" sz="2000">
                <a:latin typeface="Times New Roman" pitchFamily="18" charset="0"/>
                <a:cs typeface="Times New Roman" pitchFamily="18" charset="0"/>
              </a:rPr>
            </a:br>
            <a:r>
              <a:rPr lang="kk-KZ" sz="2000">
                <a:solidFill>
                  <a:srgbClr val="C00000"/>
                </a:solidFill>
                <a:latin typeface="Times New Roman" pitchFamily="18" charset="0"/>
                <a:cs typeface="Times New Roman" pitchFamily="18" charset="0"/>
              </a:rPr>
              <a:t>                                                                                           </a:t>
            </a:r>
            <a:r>
              <a:rPr lang="ru-RU" sz="2000" b="1">
                <a:solidFill>
                  <a:srgbClr val="C00000"/>
                </a:solidFill>
                <a:latin typeface="Times New Roman" pitchFamily="18" charset="0"/>
                <a:cs typeface="Times New Roman" pitchFamily="18" charset="0"/>
              </a:rPr>
              <a:t>Ғабит МҮСІРЕПОВ</a:t>
            </a:r>
            <a:r>
              <a:rPr lang="en-US">
                <a:solidFill>
                  <a:srgbClr val="C00000"/>
                </a:solidFill>
              </a:rPr>
              <a:t/>
            </a:r>
            <a:br>
              <a:rPr lang="en-US">
                <a:solidFill>
                  <a:srgbClr val="C00000"/>
                </a:solidFill>
              </a:rPr>
            </a:br>
            <a:endParaRPr lang="ru-RU">
              <a:solidFill>
                <a:srgbClr val="C00000"/>
              </a:solidFill>
            </a:endParaRPr>
          </a:p>
        </p:txBody>
      </p:sp>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a:xfrm>
            <a:off x="323850" y="214313"/>
            <a:ext cx="8510588" cy="1214437"/>
          </a:xfrm>
        </p:spPr>
        <p:txBody>
          <a:bodyPr/>
          <a:lstStyle/>
          <a:p>
            <a:pPr eaLnBrk="1" hangingPunct="1">
              <a:defRPr/>
            </a:pPr>
            <a:r>
              <a:rPr lang="kk-KZ" sz="4000" b="1" dirty="0">
                <a:solidFill>
                  <a:schemeClr val="accent2"/>
                </a:solidFill>
              </a:rPr>
              <a:t/>
            </a:r>
            <a:br>
              <a:rPr lang="kk-KZ" sz="4000" b="1" dirty="0">
                <a:solidFill>
                  <a:schemeClr val="accent2"/>
                </a:solidFill>
              </a:rPr>
            </a:br>
            <a:r>
              <a:rPr lang="kk-KZ" sz="4800" b="1" dirty="0" smtClean="0">
                <a:solidFill>
                  <a:srgbClr val="FFFF00"/>
                </a:solidFill>
                <a:latin typeface="Times New Roman" pitchFamily="18" charset="0"/>
                <a:cs typeface="Times New Roman" pitchFamily="18" charset="0"/>
              </a:rPr>
              <a:t>Назарларыңызға  рахмет</a:t>
            </a:r>
            <a:r>
              <a:rPr lang="kk-KZ" sz="4800" b="1" dirty="0">
                <a:solidFill>
                  <a:srgbClr val="FFFF00"/>
                </a:solidFill>
                <a:latin typeface="Times New Roman" pitchFamily="18" charset="0"/>
                <a:cs typeface="Times New Roman" pitchFamily="18" charset="0"/>
              </a:rPr>
              <a:t>!</a:t>
            </a:r>
            <a:r>
              <a:rPr lang="ru-RU" sz="4800" b="1" dirty="0">
                <a:solidFill>
                  <a:srgbClr val="FFFF00"/>
                </a:solidFill>
                <a:latin typeface="Times New Roman" pitchFamily="18" charset="0"/>
                <a:cs typeface="Times New Roman" pitchFamily="18" charset="0"/>
              </a:rPr>
              <a:t/>
            </a:r>
            <a:br>
              <a:rPr lang="ru-RU" sz="4800" b="1" dirty="0">
                <a:solidFill>
                  <a:srgbClr val="FFFF00"/>
                </a:solidFill>
                <a:latin typeface="Times New Roman" pitchFamily="18" charset="0"/>
                <a:cs typeface="Times New Roman" pitchFamily="18" charset="0"/>
              </a:rPr>
            </a:br>
            <a:endParaRPr lang="ru-RU" sz="4800" b="1" dirty="0">
              <a:solidFill>
                <a:srgbClr val="FFFF00"/>
              </a:solidFill>
              <a:latin typeface="Times New Roman" pitchFamily="18" charset="0"/>
              <a:cs typeface="Times New Roman" pitchFamily="18" charset="0"/>
            </a:endParaRPr>
          </a:p>
        </p:txBody>
      </p:sp>
      <p:pic>
        <p:nvPicPr>
          <p:cNvPr id="26627" name="Picture 4" descr="Вернуться в каталог">
            <a:hlinkClick r:id="rId4"/>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a:xfrm>
            <a:off x="0" y="1143000"/>
            <a:ext cx="7572375" cy="5143500"/>
          </a:xfrm>
        </p:spPr>
      </p:pic>
    </p:spTree>
  </p:cSld>
  <p:clrMapOvr>
    <a:masterClrMapping/>
  </p:clrMapOvr>
  <p:transition>
    <p:wheel spokes="8"/>
    <p:sndAc>
      <p:stSnd>
        <p:snd r:embed="rId3"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GUESTAN"/>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214438" y="4500563"/>
            <a:ext cx="3500437"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Рисунок 5"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Заголовок 7"/>
          <p:cNvSpPr>
            <a:spLocks noGrp="1"/>
          </p:cNvSpPr>
          <p:nvPr>
            <p:ph type="title"/>
          </p:nvPr>
        </p:nvSpPr>
        <p:spPr>
          <a:xfrm>
            <a:off x="0" y="274638"/>
            <a:ext cx="4000500" cy="4940300"/>
          </a:xfrm>
        </p:spPr>
        <p:txBody>
          <a:bodyPr rtlCol="0">
            <a:normAutofit fontScale="90000"/>
          </a:bodyPr>
          <a:lstStyle/>
          <a:p>
            <a:pPr eaLnBrk="1" fontAlgn="auto" hangingPunct="1">
              <a:spcAft>
                <a:spcPts val="0"/>
              </a:spcAft>
              <a:defRPr/>
            </a:pPr>
            <a:r>
              <a:rPr lang="en-US" sz="3600" b="1" smtClean="0">
                <a:solidFill>
                  <a:srgbClr val="FF0000"/>
                </a:solidFill>
                <a:latin typeface="Times New Roman" pitchFamily="18" charset="0"/>
                <a:cs typeface="Times New Roman" pitchFamily="18" charset="0"/>
              </a:rPr>
              <a:t>«</a:t>
            </a:r>
            <a:r>
              <a:rPr lang="ru-RU" sz="3600" b="1" smtClean="0">
                <a:solidFill>
                  <a:srgbClr val="FF0000"/>
                </a:solidFill>
                <a:latin typeface="Times New Roman" pitchFamily="18" charset="0"/>
                <a:cs typeface="Times New Roman" pitchFamily="18" charset="0"/>
              </a:rPr>
              <a:t>Ғабит Мүсіреповті мақтаудың керегі жоқ</a:t>
            </a:r>
            <a:r>
              <a:rPr lang="en-US" sz="3600" b="1" smtClean="0">
                <a:solidFill>
                  <a:srgbClr val="FF0000"/>
                </a:solidFill>
                <a:latin typeface="Times New Roman" pitchFamily="18" charset="0"/>
                <a:cs typeface="Times New Roman" pitchFamily="18" charset="0"/>
              </a:rPr>
              <a:t>. </a:t>
            </a:r>
            <a:r>
              <a:rPr lang="ru-RU" sz="3600" b="1" smtClean="0">
                <a:solidFill>
                  <a:srgbClr val="FF0000"/>
                </a:solidFill>
                <a:latin typeface="Times New Roman" pitchFamily="18" charset="0"/>
                <a:cs typeface="Times New Roman" pitchFamily="18" charset="0"/>
              </a:rPr>
              <a:t>Ғабит Мүсіреповпен мақтануымыз керек</a:t>
            </a:r>
            <a:r>
              <a:rPr lang="en-US" sz="3600" b="1" smtClean="0">
                <a:solidFill>
                  <a:srgbClr val="FF0000"/>
                </a:solidFill>
                <a:latin typeface="Times New Roman" pitchFamily="18" charset="0"/>
                <a:cs typeface="Times New Roman" pitchFamily="18" charset="0"/>
              </a:rPr>
              <a:t>»</a:t>
            </a:r>
            <a:r>
              <a:rPr lang="kk-KZ" sz="3600" b="1" smtClean="0">
                <a:solidFill>
                  <a:srgbClr val="FF0000"/>
                </a:solidFill>
                <a:latin typeface="Times New Roman" pitchFamily="18" charset="0"/>
                <a:cs typeface="Times New Roman" pitchFamily="18" charset="0"/>
              </a:rPr>
              <a:t>.</a:t>
            </a:r>
            <a:r>
              <a:rPr lang="en-US" sz="3600" b="1" smtClean="0">
                <a:solidFill>
                  <a:srgbClr val="FF0000"/>
                </a:solidFill>
                <a:latin typeface="Times New Roman" pitchFamily="18" charset="0"/>
                <a:cs typeface="Times New Roman" pitchFamily="18" charset="0"/>
              </a:rPr>
              <a:t>     </a:t>
            </a:r>
            <a:r>
              <a:rPr lang="kk-KZ" sz="3600" b="1" smtClean="0">
                <a:solidFill>
                  <a:srgbClr val="FF0000"/>
                </a:solidFill>
                <a:latin typeface="Times New Roman" pitchFamily="18" charset="0"/>
                <a:cs typeface="Times New Roman" pitchFamily="18" charset="0"/>
              </a:rPr>
              <a:t/>
            </a:r>
            <a:br>
              <a:rPr lang="kk-KZ" sz="3600" b="1" smtClean="0">
                <a:solidFill>
                  <a:srgbClr val="FF0000"/>
                </a:solidFill>
                <a:latin typeface="Times New Roman" pitchFamily="18" charset="0"/>
                <a:cs typeface="Times New Roman" pitchFamily="18" charset="0"/>
              </a:rPr>
            </a:br>
            <a:r>
              <a:rPr lang="kk-KZ" sz="3600" b="1" smtClean="0">
                <a:solidFill>
                  <a:srgbClr val="FF0000"/>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 </a:t>
            </a:r>
            <a:r>
              <a:rPr lang="ru-RU" sz="3600" b="1" smtClean="0">
                <a:solidFill>
                  <a:srgbClr val="FF0000"/>
                </a:solidFill>
                <a:latin typeface="Times New Roman" pitchFamily="18" charset="0"/>
                <a:cs typeface="Times New Roman" pitchFamily="18" charset="0"/>
              </a:rPr>
              <a:t>З</a:t>
            </a:r>
            <a:r>
              <a:rPr lang="en-US" sz="3600" b="1" smtClean="0">
                <a:solidFill>
                  <a:srgbClr val="FF0000"/>
                </a:solidFill>
                <a:latin typeface="Times New Roman" pitchFamily="18" charset="0"/>
                <a:cs typeface="Times New Roman" pitchFamily="18" charset="0"/>
              </a:rPr>
              <a:t>. </a:t>
            </a:r>
            <a:r>
              <a:rPr lang="ru-RU" sz="3600" b="1" smtClean="0">
                <a:solidFill>
                  <a:srgbClr val="FF0000"/>
                </a:solidFill>
                <a:latin typeface="Times New Roman" pitchFamily="18" charset="0"/>
                <a:cs typeface="Times New Roman" pitchFamily="18" charset="0"/>
              </a:rPr>
              <a:t>Қабдолов</a:t>
            </a:r>
            <a:r>
              <a:rPr lang="en-US" sz="3600" b="1" smtClean="0">
                <a:solidFill>
                  <a:srgbClr val="FF0000"/>
                </a:solidFill>
                <a:latin typeface="Times New Roman" pitchFamily="18" charset="0"/>
                <a:cs typeface="Times New Roman" pitchFamily="18" charset="0"/>
              </a:rPr>
              <a:t>.</a:t>
            </a:r>
            <a:r>
              <a:rPr lang="ru-RU" sz="3600" smtClean="0">
                <a:solidFill>
                  <a:srgbClr val="FF0000"/>
                </a:solidFill>
              </a:rPr>
              <a:t/>
            </a:r>
            <a:br>
              <a:rPr lang="ru-RU" sz="3600" smtClean="0">
                <a:solidFill>
                  <a:srgbClr val="FF0000"/>
                </a:solidFill>
              </a:rPr>
            </a:br>
            <a:r>
              <a:rPr lang="en-US" sz="3600" smtClean="0">
                <a:solidFill>
                  <a:srgbClr val="FF0000"/>
                </a:solidFill>
              </a:rPr>
              <a:t> </a:t>
            </a:r>
            <a:r>
              <a:rPr lang="ru-RU" sz="1400" smtClean="0"/>
              <a:t/>
            </a:r>
            <a:br>
              <a:rPr lang="ru-RU" sz="1400" smtClean="0"/>
            </a:br>
            <a:endParaRPr lang="ru-RU" sz="1400" smtClean="0"/>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3000" fill="hold"/>
                                        <p:tgtEl>
                                          <p:spTgt spid="6"/>
                                        </p:tgtEl>
                                        <p:attrNameLst>
                                          <p:attrName>ppt_x</p:attrName>
                                        </p:attrNameLst>
                                      </p:cBhvr>
                                      <p:tavLst>
                                        <p:tav tm="0">
                                          <p:val>
                                            <p:strVal val="#ppt_x"/>
                                          </p:val>
                                        </p:tav>
                                        <p:tav tm="100000">
                                          <p:val>
                                            <p:strVal val="#ppt_x"/>
                                          </p:val>
                                        </p:tav>
                                      </p:tavLst>
                                    </p:anim>
                                    <p:anim calcmode="lin" valueType="num">
                                      <p:cBhvr additive="base">
                                        <p:cTn id="8"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0" fill="hold"/>
                                        <p:tgtEl>
                                          <p:spTgt spid="8"/>
                                        </p:tgtEl>
                                        <p:attrNameLst>
                                          <p:attrName>ppt_x</p:attrName>
                                        </p:attrNameLst>
                                      </p:cBhvr>
                                      <p:tavLst>
                                        <p:tav tm="0">
                                          <p:val>
                                            <p:strVal val="#ppt_x"/>
                                          </p:val>
                                        </p:tav>
                                        <p:tav tm="100000">
                                          <p:val>
                                            <p:strVal val="#ppt_x"/>
                                          </p:val>
                                        </p:tav>
                                      </p:tavLst>
                                    </p:anim>
                                    <p:anim calcmode="lin" valueType="num">
                                      <p:cBhvr additive="base">
                                        <p:cTn id="14" dur="5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85875" y="214313"/>
            <a:ext cx="7572375" cy="6186487"/>
          </a:xfrm>
          <a:prstGeom prst="rect">
            <a:avLst/>
          </a:prstGeom>
        </p:spPr>
        <p:txBody>
          <a:bodyPr>
            <a:spAutoFit/>
          </a:bodyPr>
          <a:lstStyle/>
          <a:p>
            <a:pPr>
              <a:defRPr/>
            </a:pPr>
            <a:r>
              <a:rPr lang="ru-RU" sz="3600">
                <a:solidFill>
                  <a:srgbClr val="0000FF"/>
                </a:solidFill>
                <a:latin typeface="+mj-lt"/>
              </a:rPr>
              <a:t>Мүсірепов Ғабит Махмұтұлы - қазақтың әйгілі жазушысы, қоғам және мемлекет қайраткері, Қазақ КСР Ғылым академиясының академигі, әдеби сыншы, аудармашы, Социалистік Еңбек Ері, Қазақстанның халық жазушысы, Қазақ КСР Ғылым академиясының Абай атындағы және Ш.Уәлиханов атындағы мемлекеттік сыйлықтарының лауреаты.</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42875" y="0"/>
            <a:ext cx="9001125"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fontAlgn="t"/>
            <a:r>
              <a:rPr lang="ru-RU" sz="1000">
                <a:solidFill>
                  <a:srgbClr val="333333"/>
                </a:solidFill>
                <a:latin typeface="Calibri" pitchFamily="34" charset="0"/>
                <a:ea typeface="Times New Roman" pitchFamily="18" charset="0"/>
                <a:cs typeface="Arial" charset="0"/>
              </a:rPr>
              <a:t> </a:t>
            </a:r>
            <a:endParaRPr lang="ru-RU" sz="1000">
              <a:solidFill>
                <a:srgbClr val="333333"/>
              </a:solidFill>
              <a:ea typeface="Times New Roman" pitchFamily="18" charset="0"/>
              <a:cs typeface="Arial" charset="0"/>
            </a:endParaRPr>
          </a:p>
          <a:p>
            <a:pPr fontAlgn="t"/>
            <a:r>
              <a:rPr lang="ru-RU">
                <a:solidFill>
                  <a:srgbClr val="0000FF"/>
                </a:solidFill>
                <a:ea typeface="Times New Roman" pitchFamily="18" charset="0"/>
                <a:cs typeface="Arial" charset="0"/>
              </a:rPr>
              <a:t> </a:t>
            </a:r>
            <a:r>
              <a:rPr lang="ru-RU">
                <a:solidFill>
                  <a:srgbClr val="0000FF"/>
                </a:solidFill>
                <a:latin typeface="Times New Roman" pitchFamily="18" charset="0"/>
                <a:ea typeface="Times New Roman" pitchFamily="18" charset="0"/>
                <a:cs typeface="Arial" charset="0"/>
              </a:rPr>
              <a:t>Ғабит Махмұтұлы Мүсірепов- 1902 жылы 22 наурызда қазіргі Солтүстік Қазақстан облысының Жамбыл ауданы </a:t>
            </a:r>
            <a:r>
              <a:rPr lang="kk-KZ">
                <a:solidFill>
                  <a:srgbClr val="0000FF"/>
                </a:solidFill>
                <a:latin typeface="Times New Roman" pitchFamily="18" charset="0"/>
                <a:ea typeface="Times New Roman" pitchFamily="18" charset="0"/>
                <a:cs typeface="Arial" charset="0"/>
              </a:rPr>
              <a:t>Жаңа жол ауылында </a:t>
            </a:r>
            <a:r>
              <a:rPr lang="ru-RU">
                <a:solidFill>
                  <a:srgbClr val="0000FF"/>
                </a:solidFill>
                <a:latin typeface="Times New Roman" pitchFamily="18" charset="0"/>
                <a:ea typeface="Times New Roman" pitchFamily="18" charset="0"/>
                <a:cs typeface="Arial" charset="0"/>
              </a:rPr>
              <a:t>кедей шаруаның отбасында дүниеге келген.</a:t>
            </a:r>
          </a:p>
          <a:p>
            <a:pPr fontAlgn="t"/>
            <a:r>
              <a:rPr lang="ru-RU">
                <a:solidFill>
                  <a:srgbClr val="0000FF"/>
                </a:solidFill>
                <a:latin typeface="Times New Roman" pitchFamily="18" charset="0"/>
                <a:ea typeface="Times New Roman" pitchFamily="18" charset="0"/>
                <a:cs typeface="Arial" charset="0"/>
              </a:rPr>
              <a:t> 1916 жылы 14 жасында -</a:t>
            </a:r>
            <a:r>
              <a:rPr lang="en-US">
                <a:solidFill>
                  <a:srgbClr val="0000FF"/>
                </a:solidFill>
                <a:latin typeface="Times New Roman" pitchFamily="18" charset="0"/>
                <a:ea typeface="Times New Roman" pitchFamily="18" charset="0"/>
                <a:cs typeface="Arial" charset="0"/>
              </a:rPr>
              <a:t> </a:t>
            </a:r>
            <a:r>
              <a:rPr lang="ru-RU">
                <a:solidFill>
                  <a:srgbClr val="0000FF"/>
                </a:solidFill>
                <a:latin typeface="Times New Roman" pitchFamily="18" charset="0"/>
                <a:ea typeface="Times New Roman" pitchFamily="18" charset="0"/>
                <a:cs typeface="Arial" charset="0"/>
              </a:rPr>
              <a:t>Обаған деген жердегі нағашысының көмегімен орыс мектебіне о</a:t>
            </a:r>
            <a:r>
              <a:rPr lang="kk-KZ">
                <a:solidFill>
                  <a:srgbClr val="0000FF"/>
                </a:solidFill>
                <a:latin typeface="Times New Roman" pitchFamily="18" charset="0"/>
                <a:ea typeface="Times New Roman" pitchFamily="18" charset="0"/>
                <a:cs typeface="Arial" charset="0"/>
              </a:rPr>
              <a:t>қ</a:t>
            </a:r>
            <a:r>
              <a:rPr lang="ru-RU">
                <a:solidFill>
                  <a:srgbClr val="0000FF"/>
                </a:solidFill>
                <a:latin typeface="Times New Roman" pitchFamily="18" charset="0"/>
                <a:ea typeface="Times New Roman" pitchFamily="18" charset="0"/>
                <a:cs typeface="Arial" charset="0"/>
              </a:rPr>
              <a:t>уға түседі.</a:t>
            </a:r>
          </a:p>
          <a:p>
            <a:pPr fontAlgn="t"/>
            <a:r>
              <a:rPr lang="ru-RU">
                <a:solidFill>
                  <a:srgbClr val="0000FF"/>
                </a:solidFill>
                <a:latin typeface="Times New Roman" pitchFamily="18" charset="0"/>
                <a:ea typeface="Times New Roman" pitchFamily="18" charset="0"/>
                <a:cs typeface="Arial" charset="0"/>
              </a:rPr>
              <a:t>1923-26 жылдары -мектепті бітіріп, Преснегорьковтағы екі кластық орыс мектебін, жұмысшы факультетінде (рабфак) оқып, ауыл шаруашылық институтында оқиды.</a:t>
            </a:r>
          </a:p>
          <a:p>
            <a:pPr fontAlgn="t"/>
            <a:r>
              <a:rPr lang="ru-RU">
                <a:solidFill>
                  <a:srgbClr val="0000FF"/>
                </a:solidFill>
                <a:latin typeface="Times New Roman" pitchFamily="18" charset="0"/>
                <a:ea typeface="Times New Roman" pitchFamily="18" charset="0"/>
                <a:cs typeface="Arial" charset="0"/>
              </a:rPr>
              <a:t>1929-30 ж  «Қос Шалқар»«Талпақ танау», «Ана туралы новеллалар», «Автографиялық әңгіме», «Көк үйдегі көршілер», «Күсен»,«Қыз Жібек», «Қозы Көрпеш-Баян сұлу», «Ақан сері — Ақтоқты», «Аманкелді», «Қынаптан қылыш т.б, «Қазақ солдаты», «Ұлпан», «Оянған өлке», «Кездеспей кеткен бір бейне»  </a:t>
            </a:r>
          </a:p>
          <a:p>
            <a:pPr fontAlgn="t"/>
            <a:r>
              <a:rPr lang="ru-RU">
                <a:solidFill>
                  <a:srgbClr val="0000FF"/>
                </a:solidFill>
                <a:latin typeface="Times New Roman" pitchFamily="18" charset="0"/>
                <a:ea typeface="Times New Roman" pitchFamily="18" charset="0"/>
                <a:cs typeface="Arial" charset="0"/>
              </a:rPr>
              <a:t>1931-44 ж  Шекспирден: «Антонин мен Клеопатра», М. Горькийдің «Өлімді жеңген ана» , «Адамның анасы»  шығармаларын аударды.</a:t>
            </a:r>
          </a:p>
          <a:p>
            <a:pPr fontAlgn="t"/>
            <a:r>
              <a:rPr lang="ru-RU">
                <a:solidFill>
                  <a:srgbClr val="0000FF"/>
                </a:solidFill>
                <a:latin typeface="Times New Roman" pitchFamily="18" charset="0"/>
                <a:ea typeface="Times New Roman" pitchFamily="18" charset="0"/>
                <a:cs typeface="Arial" charset="0"/>
              </a:rPr>
              <a:t>1958 ж Қазақ ССР Жоғарғы Кеңесіне,  КСРО Жоғарғы Кеңесіне депутат болып сайланды.</a:t>
            </a:r>
          </a:p>
          <a:p>
            <a:pPr fontAlgn="t"/>
            <a:r>
              <a:rPr lang="ru-RU">
                <a:solidFill>
                  <a:srgbClr val="0000FF"/>
                </a:solidFill>
                <a:latin typeface="Times New Roman" pitchFamily="18" charset="0"/>
                <a:ea typeface="Times New Roman" pitchFamily="18" charset="0"/>
                <a:cs typeface="Arial" charset="0"/>
              </a:rPr>
              <a:t>1962,1972,1974 ж 3 мәрте Ленин,1975 ж 2 мәрте Еңбек Қызыл Ту, 1982 ж «Халықтар достығы» медальдары.</a:t>
            </a:r>
          </a:p>
          <a:p>
            <a:pPr fontAlgn="t"/>
            <a:r>
              <a:rPr lang="ru-RU">
                <a:solidFill>
                  <a:srgbClr val="0000FF"/>
                </a:solidFill>
                <a:latin typeface="Times New Roman" pitchFamily="18" charset="0"/>
                <a:ea typeface="Times New Roman" pitchFamily="18" charset="0"/>
                <a:cs typeface="Arial" charset="0"/>
              </a:rPr>
              <a:t>1970 ж Қазақстан Мемлекеттік сыйлығын алды.</a:t>
            </a:r>
          </a:p>
          <a:p>
            <a:pPr fontAlgn="t"/>
            <a:r>
              <a:rPr lang="ru-RU">
                <a:solidFill>
                  <a:srgbClr val="0000FF"/>
                </a:solidFill>
                <a:latin typeface="Times New Roman" pitchFamily="18" charset="0"/>
                <a:ea typeface="Times New Roman" pitchFamily="18" charset="0"/>
                <a:cs typeface="Arial" charset="0"/>
              </a:rPr>
              <a:t>1977 ж Қазақстан Ғылым Академиясының Ш.Уәлиханов атындағы сыйлық алды.</a:t>
            </a:r>
          </a:p>
          <a:p>
            <a:pPr fontAlgn="t"/>
            <a:r>
              <a:rPr lang="ru-RU">
                <a:solidFill>
                  <a:srgbClr val="0000FF"/>
                </a:solidFill>
                <a:latin typeface="Times New Roman" pitchFamily="18" charset="0"/>
                <a:ea typeface="Times New Roman" pitchFamily="18" charset="0"/>
                <a:cs typeface="Arial" charset="0"/>
              </a:rPr>
              <a:t> 1974 ж Кеңес әдебиетін өркендетуде сіңірген еңбегі үшін Социалистік Еңбек Ері құрметті атағы берілді.</a:t>
            </a:r>
          </a:p>
          <a:p>
            <a:pPr fontAlgn="t"/>
            <a:r>
              <a:rPr lang="ru-RU">
                <a:solidFill>
                  <a:srgbClr val="0000FF"/>
                </a:solidFill>
                <a:latin typeface="Times New Roman" pitchFamily="18" charset="0"/>
                <a:ea typeface="Times New Roman" pitchFamily="18" charset="0"/>
                <a:cs typeface="Arial" charset="0"/>
              </a:rPr>
              <a:t>1985 ж дүние салды.</a:t>
            </a:r>
          </a:p>
          <a:p>
            <a:pPr fontAlgn="t"/>
            <a:r>
              <a:rPr lang="ru-RU">
                <a:solidFill>
                  <a:srgbClr val="0000FF"/>
                </a:solidFill>
                <a:latin typeface="Times New Roman" pitchFamily="18" charset="0"/>
                <a:ea typeface="Times New Roman" pitchFamily="18" charset="0"/>
                <a:cs typeface="Arial" charset="0"/>
              </a:rPr>
              <a:t>1985 ж Алматы қаласының Қарасай батыр көшесінен мұражай, Астана қаласында көше, Балалар мен жасөспірімдер театры ашылып, ескерткіш мүсін қойылған. </a:t>
            </a:r>
          </a:p>
          <a:p>
            <a:pPr fontAlgn="t"/>
            <a:endParaRPr lang="ru-RU" sz="1600">
              <a:solidFill>
                <a:srgbClr val="0000FF"/>
              </a:solidFill>
              <a:latin typeface="Calibri" pitchFamily="34" charset="0"/>
              <a:ea typeface="Times New Roman" pitchFamily="18" charset="0"/>
              <a:cs typeface="Arial"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9153"/>
                                        </p:tgtEl>
                                        <p:attrNameLst>
                                          <p:attrName>style.visibility</p:attrName>
                                        </p:attrNameLst>
                                      </p:cBhvr>
                                      <p:to>
                                        <p:strVal val="visible"/>
                                      </p:to>
                                    </p:set>
                                    <p:anim calcmode="lin" valueType="num">
                                      <p:cBhvr additive="base">
                                        <p:cTn id="7" dur="5000" fill="hold"/>
                                        <p:tgtEl>
                                          <p:spTgt spid="49153"/>
                                        </p:tgtEl>
                                        <p:attrNameLst>
                                          <p:attrName>ppt_x</p:attrName>
                                        </p:attrNameLst>
                                      </p:cBhvr>
                                      <p:tavLst>
                                        <p:tav tm="0">
                                          <p:val>
                                            <p:strVal val="#ppt_x"/>
                                          </p:val>
                                        </p:tav>
                                        <p:tav tm="100000">
                                          <p:val>
                                            <p:strVal val="#ppt_x"/>
                                          </p:val>
                                        </p:tav>
                                      </p:tavLst>
                                    </p:anim>
                                    <p:anim calcmode="lin" valueType="num">
                                      <p:cBhvr additive="base">
                                        <p:cTn id="8" dur="5000" fill="hold"/>
                                        <p:tgtEl>
                                          <p:spTgt spid="491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t1.gstatic.com/images?q=tbn:ANd9GcRt-Q7JhC-fLll7j-k9tfjtpXHZvVn9nUFwRao2tsxq5b8Ig8A-yO4-Z5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72766">
            <a:off x="649288" y="2406650"/>
            <a:ext cx="2214562" cy="318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Рисунок 2" descr="http://t1.gstatic.com/images?q=tbn:ANd9GcR5JX2ojK0WNs54qx4Sy4GrjQa8UFGLNg9FLvaWY1lHY5Kfyg72VIJUr_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182892">
            <a:off x="6446838" y="2063750"/>
            <a:ext cx="2214562" cy="324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Рисунок 5" descr="http://t3.gstatic.com/images?q=tbn:ANd9GcQ-C7Kz9eekSwrB7lGQ1OYWk9MF_kXxbXvnZdS8VE7QFbpXCmqvNflDcQ">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145649">
            <a:off x="3409950" y="2316163"/>
            <a:ext cx="2500313" cy="335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Заголовок 6"/>
          <p:cNvSpPr>
            <a:spLocks noGrp="1"/>
          </p:cNvSpPr>
          <p:nvPr>
            <p:ph type="title"/>
          </p:nvPr>
        </p:nvSpPr>
        <p:spPr>
          <a:xfrm>
            <a:off x="0" y="274638"/>
            <a:ext cx="9144000" cy="1143000"/>
          </a:xfrm>
        </p:spPr>
        <p:txBody>
          <a:bodyPr/>
          <a:lstStyle/>
          <a:p>
            <a:pPr eaLnBrk="1" hangingPunct="1"/>
            <a:r>
              <a:rPr lang="kk-KZ" sz="2800" b="1" smtClean="0">
                <a:solidFill>
                  <a:srgbClr val="0000FF"/>
                </a:solidFill>
                <a:latin typeface="Times New Roman" pitchFamily="18" charset="0"/>
                <a:cs typeface="Times New Roman" pitchFamily="18" charset="0"/>
              </a:rPr>
              <a:t>«Жақсы кітап тоғыз ай, тоғыз күнде туа салмайды»</a:t>
            </a:r>
            <a:r>
              <a:rPr lang="ru-RU" sz="2800" b="1" smtClean="0">
                <a:solidFill>
                  <a:srgbClr val="0000FF"/>
                </a:solidFill>
                <a:latin typeface="Times New Roman" pitchFamily="18" charset="0"/>
                <a:cs typeface="Times New Roman" pitchFamily="18" charset="0"/>
              </a:rPr>
              <a:t/>
            </a:r>
            <a:br>
              <a:rPr lang="ru-RU" sz="2800" b="1" smtClean="0">
                <a:solidFill>
                  <a:srgbClr val="0000FF"/>
                </a:solidFill>
                <a:latin typeface="Times New Roman" pitchFamily="18" charset="0"/>
                <a:cs typeface="Times New Roman" pitchFamily="18" charset="0"/>
              </a:rPr>
            </a:br>
            <a:r>
              <a:rPr lang="ru-RU" sz="2800" b="1" smtClean="0">
                <a:solidFill>
                  <a:srgbClr val="0000FF"/>
                </a:solidFill>
                <a:latin typeface="Times New Roman" pitchFamily="18" charset="0"/>
                <a:cs typeface="Times New Roman" pitchFamily="18" charset="0"/>
              </a:rPr>
              <a:t>                                                                      </a:t>
            </a:r>
            <a:r>
              <a:rPr lang="kk-KZ" sz="2800" b="1" i="1" smtClean="0">
                <a:solidFill>
                  <a:srgbClr val="0000FF"/>
                </a:solidFill>
                <a:latin typeface="Times New Roman" pitchFamily="18" charset="0"/>
                <a:cs typeface="Times New Roman" pitchFamily="18" charset="0"/>
              </a:rPr>
              <a:t>Ғ. Мүсірепов</a:t>
            </a:r>
            <a:endParaRPr lang="ru-RU" sz="2800" b="1" smtClean="0">
              <a:solidFill>
                <a:srgbClr val="0000FF"/>
              </a:solidFill>
              <a:latin typeface="Times New Roman" pitchFamily="18" charset="0"/>
              <a:cs typeface="Times New Roman" pitchFamily="18"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3000" fill="hold"/>
                                        <p:tgtEl>
                                          <p:spTgt spid="2"/>
                                        </p:tgtEl>
                                        <p:attrNameLst>
                                          <p:attrName>ppt_x</p:attrName>
                                        </p:attrNameLst>
                                      </p:cBhvr>
                                      <p:tavLst>
                                        <p:tav tm="0">
                                          <p:val>
                                            <p:strVal val="#ppt_x"/>
                                          </p:val>
                                        </p:tav>
                                        <p:tav tm="100000">
                                          <p:val>
                                            <p:strVal val="#ppt_x"/>
                                          </p:val>
                                        </p:tav>
                                      </p:tavLst>
                                    </p:anim>
                                    <p:anim calcmode="lin" valueType="num">
                                      <p:cBhvr additive="base">
                                        <p:cTn id="8" dur="3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3000" fill="hold"/>
                                        <p:tgtEl>
                                          <p:spTgt spid="6"/>
                                        </p:tgtEl>
                                        <p:attrNameLst>
                                          <p:attrName>ppt_x</p:attrName>
                                        </p:attrNameLst>
                                      </p:cBhvr>
                                      <p:tavLst>
                                        <p:tav tm="0">
                                          <p:val>
                                            <p:strVal val="#ppt_x"/>
                                          </p:val>
                                        </p:tav>
                                        <p:tav tm="100000">
                                          <p:val>
                                            <p:strVal val="#ppt_x"/>
                                          </p:val>
                                        </p:tav>
                                      </p:tavLst>
                                    </p:anim>
                                    <p:anim calcmode="lin" valueType="num">
                                      <p:cBhvr additive="base">
                                        <p:cTn id="14"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3000" fill="hold"/>
                                        <p:tgtEl>
                                          <p:spTgt spid="3"/>
                                        </p:tgtEl>
                                        <p:attrNameLst>
                                          <p:attrName>ppt_x</p:attrName>
                                        </p:attrNameLst>
                                      </p:cBhvr>
                                      <p:tavLst>
                                        <p:tav tm="0">
                                          <p:val>
                                            <p:strVal val="#ppt_x"/>
                                          </p:val>
                                        </p:tav>
                                        <p:tav tm="100000">
                                          <p:val>
                                            <p:strVal val="#ppt_x"/>
                                          </p:val>
                                        </p:tav>
                                      </p:tavLst>
                                    </p:anim>
                                    <p:anim calcmode="lin" valueType="num">
                                      <p:cBhvr additive="base">
                                        <p:cTn id="20" dur="3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heel(4)">
                                      <p:cBhvr>
                                        <p:cTn id="2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t1.gstatic.com/images?q=tbn:ANd9GcR3vkIIEBt4EghNDwu8WL9bQ2Zp8bwXkLee3yKiKzOBJju9lVU4ei5-Qp8">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9125" y="142875"/>
            <a:ext cx="4714875" cy="657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Заголовок 2"/>
          <p:cNvSpPr>
            <a:spLocks noGrp="1"/>
          </p:cNvSpPr>
          <p:nvPr>
            <p:ph type="title"/>
          </p:nvPr>
        </p:nvSpPr>
        <p:spPr>
          <a:xfrm>
            <a:off x="0" y="274638"/>
            <a:ext cx="4286250" cy="6369050"/>
          </a:xfrm>
        </p:spPr>
        <p:txBody>
          <a:bodyPr/>
          <a:lstStyle/>
          <a:p>
            <a:pPr eaLnBrk="1" hangingPunct="1"/>
            <a:r>
              <a:rPr lang="kk-KZ" sz="2800" b="1" i="1" smtClean="0">
                <a:solidFill>
                  <a:srgbClr val="0000FF"/>
                </a:solidFill>
                <a:latin typeface="Times New Roman" pitchFamily="18" charset="0"/>
                <a:cs typeface="Times New Roman" pitchFamily="18" charset="0"/>
              </a:rPr>
              <a:t>«Халқымыздың өткен ғасырда бастан кешкен сан қилы күрделі тағдыры Мүсіреповтің құдіретті қаламы арқылы көркемдік бейнесін тапты. Оның әдебиеттегі  зор еңбегі көзі тіріснде-ақ өзінің жоғары бағасын алды».</a:t>
            </a:r>
            <a:r>
              <a:rPr lang="ru-RU" sz="2800" b="1" smtClean="0">
                <a:solidFill>
                  <a:srgbClr val="0000FF"/>
                </a:solidFill>
                <a:latin typeface="Times New Roman" pitchFamily="18" charset="0"/>
                <a:cs typeface="Times New Roman" pitchFamily="18" charset="0"/>
              </a:rPr>
              <a:t/>
            </a:r>
            <a:br>
              <a:rPr lang="ru-RU" sz="2800" b="1" smtClean="0">
                <a:solidFill>
                  <a:srgbClr val="0000FF"/>
                </a:solidFill>
                <a:latin typeface="Times New Roman" pitchFamily="18" charset="0"/>
                <a:cs typeface="Times New Roman" pitchFamily="18" charset="0"/>
              </a:rPr>
            </a:br>
            <a:r>
              <a:rPr lang="ru-RU" sz="2800" b="1" smtClean="0">
                <a:latin typeface="Times New Roman" pitchFamily="18" charset="0"/>
                <a:cs typeface="Times New Roman" pitchFamily="18" charset="0"/>
              </a:rPr>
              <a:t>               </a:t>
            </a:r>
            <a:r>
              <a:rPr lang="kk-KZ" sz="2800" b="1" i="1" smtClean="0">
                <a:solidFill>
                  <a:srgbClr val="00B0F0"/>
                </a:solidFill>
                <a:latin typeface="Times New Roman" pitchFamily="18" charset="0"/>
                <a:cs typeface="Times New Roman" pitchFamily="18" charset="0"/>
              </a:rPr>
              <a:t>Н. Ә. Назарбаев</a:t>
            </a:r>
            <a:endParaRPr lang="ru-RU" sz="2800" b="1" smtClean="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ppt_x"/>
                                          </p:val>
                                        </p:tav>
                                        <p:tav tm="100000">
                                          <p:val>
                                            <p:strVal val="#ppt_x"/>
                                          </p:val>
                                        </p:tav>
                                      </p:tavLst>
                                    </p:anim>
                                    <p:anim calcmode="lin" valueType="num">
                                      <p:cBhvr additive="base">
                                        <p:cTn id="13"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57750" y="357188"/>
            <a:ext cx="4143375" cy="6000750"/>
          </a:xfrm>
        </p:spPr>
        <p:txBody>
          <a:bodyPr rtlCol="0">
            <a:normAutofit fontScale="90000"/>
          </a:bodyPr>
          <a:lstStyle/>
          <a:p>
            <a:pPr eaLnBrk="1" fontAlgn="auto" hangingPunct="1">
              <a:spcAft>
                <a:spcPts val="0"/>
              </a:spcAft>
              <a:defRPr/>
            </a:pPr>
            <a:r>
              <a:rPr lang="kk-KZ" sz="1400" smtClean="0"/>
              <a:t/>
            </a:r>
            <a:br>
              <a:rPr lang="kk-KZ" sz="1400" smtClean="0"/>
            </a:br>
            <a:r>
              <a:rPr lang="kk-KZ" sz="1400" smtClean="0"/>
              <a:t/>
            </a:r>
            <a:br>
              <a:rPr lang="kk-KZ" sz="1400" smtClean="0"/>
            </a:br>
            <a:r>
              <a:rPr lang="kk-KZ" sz="1400" smtClean="0"/>
              <a:t/>
            </a:r>
            <a:br>
              <a:rPr lang="kk-KZ" sz="1400" smtClean="0"/>
            </a:br>
            <a:r>
              <a:rPr lang="kk-KZ" sz="1400" smtClean="0"/>
              <a:t/>
            </a:r>
            <a:br>
              <a:rPr lang="kk-KZ" sz="1400" smtClean="0"/>
            </a:br>
            <a:r>
              <a:rPr lang="kk-KZ" sz="1400" smtClean="0"/>
              <a:t/>
            </a:r>
            <a:br>
              <a:rPr lang="kk-KZ" sz="1400" smtClean="0"/>
            </a:br>
            <a:r>
              <a:rPr lang="kk-KZ" sz="3600" b="1" smtClean="0">
                <a:solidFill>
                  <a:srgbClr val="00B050"/>
                </a:solidFill>
                <a:latin typeface="Times New Roman" pitchFamily="18" charset="0"/>
                <a:cs typeface="Times New Roman" pitchFamily="18" charset="0"/>
              </a:rPr>
              <a:t>« Ғабит Мүсірепов көркем әдебиетте де, театрда да, кинода да - өнердің тағы қандай түрі бар – бәрі-бәрінде де сұлулықтың гимн дәрежесіне көтеріліп келе жатқан классик».</a:t>
            </a:r>
            <a:r>
              <a:rPr lang="ru-RU" sz="1400" smtClean="0"/>
              <a:t/>
            </a:r>
            <a:br>
              <a:rPr lang="ru-RU" sz="1400" smtClean="0"/>
            </a:br>
            <a:r>
              <a:rPr lang="kk-KZ" sz="2700" b="1" i="1" smtClean="0">
                <a:latin typeface="Times New Roman" pitchFamily="18" charset="0"/>
                <a:cs typeface="Times New Roman" pitchFamily="18" charset="0"/>
              </a:rPr>
              <a:t>                                                                                                        </a:t>
            </a:r>
            <a:r>
              <a:rPr lang="kk-KZ" sz="3600" b="1" i="1" smtClean="0">
                <a:solidFill>
                  <a:srgbClr val="00B050"/>
                </a:solidFill>
                <a:latin typeface="Times New Roman" pitchFamily="18" charset="0"/>
                <a:cs typeface="Times New Roman" pitchFamily="18" charset="0"/>
              </a:rPr>
              <a:t>Ш.Мұртазаев</a:t>
            </a:r>
            <a:r>
              <a:rPr lang="ru-RU" sz="3600" b="1" smtClean="0">
                <a:solidFill>
                  <a:srgbClr val="00B050"/>
                </a:solidFill>
                <a:latin typeface="Times New Roman" pitchFamily="18" charset="0"/>
                <a:cs typeface="Times New Roman" pitchFamily="18" charset="0"/>
              </a:rPr>
              <a:t/>
            </a:r>
            <a:br>
              <a:rPr lang="ru-RU" sz="3600" b="1" smtClean="0">
                <a:solidFill>
                  <a:srgbClr val="00B050"/>
                </a:solidFill>
                <a:latin typeface="Times New Roman" pitchFamily="18" charset="0"/>
                <a:cs typeface="Times New Roman" pitchFamily="18" charset="0"/>
              </a:rPr>
            </a:br>
            <a:r>
              <a:rPr lang="kk-KZ" sz="3600" b="1" i="1" smtClean="0">
                <a:solidFill>
                  <a:srgbClr val="00B050"/>
                </a:solidFill>
                <a:latin typeface="Times New Roman" pitchFamily="18" charset="0"/>
                <a:cs typeface="Times New Roman" pitchFamily="18" charset="0"/>
              </a:rPr>
              <a:t> </a:t>
            </a:r>
            <a:r>
              <a:rPr lang="ru-RU" sz="1400" smtClean="0"/>
              <a:t/>
            </a:r>
            <a:br>
              <a:rPr lang="ru-RU" sz="1400" smtClean="0"/>
            </a:br>
            <a:r>
              <a:rPr lang="kk-KZ" sz="1400" i="1" smtClean="0"/>
              <a:t> </a:t>
            </a:r>
            <a:r>
              <a:rPr lang="ru-RU" sz="1400" smtClean="0"/>
              <a:t/>
            </a:r>
            <a:br>
              <a:rPr lang="ru-RU" sz="1400" smtClean="0"/>
            </a:br>
            <a:r>
              <a:rPr lang="kk-KZ" sz="1400" i="1" smtClean="0"/>
              <a:t> </a:t>
            </a:r>
            <a:r>
              <a:rPr lang="ru-RU" sz="1400" smtClean="0"/>
              <a:t/>
            </a:r>
            <a:br>
              <a:rPr lang="ru-RU" sz="1400" smtClean="0"/>
            </a:br>
            <a:r>
              <a:rPr lang="kk-KZ" sz="1400" i="1" smtClean="0"/>
              <a:t> </a:t>
            </a:r>
            <a:r>
              <a:rPr lang="ru-RU" sz="1400" smtClean="0"/>
              <a:t/>
            </a:r>
            <a:br>
              <a:rPr lang="ru-RU" sz="1400" smtClean="0"/>
            </a:br>
            <a:r>
              <a:rPr lang="kk-KZ" sz="1400" i="1" smtClean="0"/>
              <a:t> </a:t>
            </a:r>
            <a:r>
              <a:rPr lang="ru-RU" sz="1400" smtClean="0"/>
              <a:t/>
            </a:r>
            <a:br>
              <a:rPr lang="ru-RU" sz="1400" smtClean="0"/>
            </a:br>
            <a:endParaRPr lang="ru-RU" sz="1400" smtClean="0"/>
          </a:p>
        </p:txBody>
      </p:sp>
      <p:pic>
        <p:nvPicPr>
          <p:cNvPr id="3" name="Рисунок 2" descr="http://www.today.kz/i.php?l=kz&amp;i=big/card/16.jpg"/>
          <p:cNvPicPr/>
          <p:nvPr/>
        </p:nvPicPr>
        <p:blipFill>
          <a:blip r:embed="rId2">
            <a:extLst>
              <a:ext uri="{28A0092B-C50C-407E-A947-70E740481C1C}">
                <a14:useLocalDpi xmlns:a14="http://schemas.microsoft.com/office/drawing/2010/main" val="0"/>
              </a:ext>
            </a:extLst>
          </a:blip>
          <a:srcRect/>
          <a:stretch>
            <a:fillRect/>
          </a:stretch>
        </p:blipFill>
        <p:spPr bwMode="auto">
          <a:xfrm>
            <a:off x="214282" y="428604"/>
            <a:ext cx="4572032" cy="5857916"/>
          </a:xfrm>
          <a:prstGeom prst="foldedCorner">
            <a:avLst/>
          </a:prstGeom>
          <a:ln w="88900" cap="sq">
            <a:solidFill>
              <a:srgbClr val="66FF33"/>
            </a:solidFill>
            <a:miter lim="800000"/>
          </a:ln>
          <a:effectLst>
            <a:outerShdw blurRad="254000" algn="tl" rotWithShape="0">
              <a:srgbClr val="000000">
                <a:alpha val="43000"/>
              </a:srgbClr>
            </a:outerShdw>
          </a:effectLst>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0" fill="hold"/>
                                        <p:tgtEl>
                                          <p:spTgt spid="3"/>
                                        </p:tgtEl>
                                        <p:attrNameLst>
                                          <p:attrName>ppt_x</p:attrName>
                                        </p:attrNameLst>
                                      </p:cBhvr>
                                      <p:tavLst>
                                        <p:tav tm="0">
                                          <p:val>
                                            <p:strVal val="#ppt_x"/>
                                          </p:val>
                                        </p:tav>
                                        <p:tav tm="100000">
                                          <p:val>
                                            <p:strVal val="#ppt_x"/>
                                          </p:val>
                                        </p:tav>
                                      </p:tavLst>
                                    </p:anim>
                                    <p:anim calcmode="lin" valueType="num">
                                      <p:cBhvr additive="base">
                                        <p:cTn id="8"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0" fill="hold"/>
                                        <p:tgtEl>
                                          <p:spTgt spid="2"/>
                                        </p:tgtEl>
                                        <p:attrNameLst>
                                          <p:attrName>ppt_x</p:attrName>
                                        </p:attrNameLst>
                                      </p:cBhvr>
                                      <p:tavLst>
                                        <p:tav tm="0">
                                          <p:val>
                                            <p:strVal val="#ppt_x"/>
                                          </p:val>
                                        </p:tav>
                                        <p:tav tm="100000">
                                          <p:val>
                                            <p:strVal val="#ppt_x"/>
                                          </p:val>
                                        </p:tav>
                                      </p:tavLst>
                                    </p:anim>
                                    <p:anim calcmode="lin" valueType="num">
                                      <p:cBhvr additive="base">
                                        <p:cTn id="14"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Рисунок 2" descr="http://www.google.kz/images?q=tbn:ANd9GcQJVbkGf4nnfHL9w_AwL9tPAtAam2lH6C1YaH_2U2EpdDEc_28TsokkH2Q">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Рисунок 3" descr="http://t0.gstatic.com/images?q=tbn:ANd9GcQ-G4MBW8ogd0cRpgIznco3SA-f1rviU1olugrLbl-DAhRSexB8rULnd6dL">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5006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Заголовок 10"/>
          <p:cNvSpPr>
            <a:spLocks noGrp="1"/>
          </p:cNvSpPr>
          <p:nvPr>
            <p:ph type="title"/>
          </p:nvPr>
        </p:nvSpPr>
        <p:spPr>
          <a:xfrm>
            <a:off x="5572125" y="142875"/>
            <a:ext cx="3571875" cy="6429375"/>
          </a:xfrm>
        </p:spPr>
        <p:txBody>
          <a:bodyPr/>
          <a:lstStyle/>
          <a:p>
            <a:pPr eaLnBrk="1" hangingPunct="1"/>
            <a:r>
              <a:rPr lang="kk-KZ" sz="3200" smtClean="0">
                <a:solidFill>
                  <a:srgbClr val="0000FF"/>
                </a:solidFill>
                <a:latin typeface="Times New Roman" pitchFamily="18" charset="0"/>
                <a:cs typeface="Times New Roman" pitchFamily="18" charset="0"/>
              </a:rPr>
              <a:t>Жазушы Ғабиден Мұстафиннің Ғабит Мүсіреповке сыйлық таяғы. Сурет Ғабит Мүсірепов мұражайынан түсірілді. </a:t>
            </a:r>
            <a:br>
              <a:rPr lang="kk-KZ" sz="3200" smtClean="0">
                <a:solidFill>
                  <a:srgbClr val="0000FF"/>
                </a:solidFill>
                <a:latin typeface="Times New Roman" pitchFamily="18" charset="0"/>
                <a:cs typeface="Times New Roman" pitchFamily="18" charset="0"/>
              </a:rPr>
            </a:br>
            <a:r>
              <a:rPr lang="kk-KZ" sz="3200" smtClean="0">
                <a:solidFill>
                  <a:srgbClr val="0000FF"/>
                </a:solidFill>
                <a:latin typeface="Times New Roman" pitchFamily="18" charset="0"/>
                <a:cs typeface="Times New Roman" pitchFamily="18" charset="0"/>
              </a:rPr>
              <a:t>Алматы, 11 қараша 2009 жыл.</a:t>
            </a:r>
            <a:endParaRPr lang="ru-RU" sz="3200" smtClean="0">
              <a:solidFill>
                <a:srgbClr val="0000FF"/>
              </a:solidFill>
              <a:latin typeface="Times New Roman" pitchFamily="18" charset="0"/>
              <a:cs typeface="Times New Roman" pitchFamily="18" charset="0"/>
            </a:endParaRPr>
          </a:p>
        </p:txBody>
      </p:sp>
    </p:spTree>
  </p:cSld>
  <p:clrMapOvr>
    <a:masterClrMapping/>
  </p:clrMapOvr>
  <p:transition spd="slow">
    <p:newsflash/>
    <p:sndAc>
      <p:stSnd>
        <p:snd r:embed="rId2" name="drumroll.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3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0" fill="hold"/>
                                        <p:tgtEl>
                                          <p:spTgt spid="11"/>
                                        </p:tgtEl>
                                        <p:attrNameLst>
                                          <p:attrName>ppt_x</p:attrName>
                                        </p:attrNameLst>
                                      </p:cBhvr>
                                      <p:tavLst>
                                        <p:tav tm="0">
                                          <p:val>
                                            <p:strVal val="#ppt_x"/>
                                          </p:val>
                                        </p:tav>
                                        <p:tav tm="100000">
                                          <p:val>
                                            <p:strVal val="#ppt_x"/>
                                          </p:val>
                                        </p:tav>
                                      </p:tavLst>
                                    </p:anim>
                                    <p:anim calcmode="lin" valueType="num">
                                      <p:cBhvr additive="base">
                                        <p:cTn id="13" dur="5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1_Reporting Progress or Status">
  <a:themeElements>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fontScheme name="Reporting Progress or Status">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clrMap bg1="lt1" tx1="dk1" bg2="lt2" tx2="dk2" accent1="accent1" accent2="accent2" accent3="accent3" accent4="accent4" accent5="accent5" accent6="accent6" hlink="hlink" folHlink="folHlink"/>
    </a:extraClrScheme>
    <a:extraClrScheme>
      <a:clrScheme name="Reporting Progress or Status 2">
        <a:dk1>
          <a:srgbClr val="000000"/>
        </a:dk1>
        <a:lt1>
          <a:srgbClr val="8EA1C0"/>
        </a:lt1>
        <a:dk2>
          <a:srgbClr val="FFFFFF"/>
        </a:dk2>
        <a:lt2>
          <a:srgbClr val="5F5F5F"/>
        </a:lt2>
        <a:accent1>
          <a:srgbClr val="B6CDDE"/>
        </a:accent1>
        <a:accent2>
          <a:srgbClr val="8A7CA2"/>
        </a:accent2>
        <a:accent3>
          <a:srgbClr val="C6CDDC"/>
        </a:accent3>
        <a:accent4>
          <a:srgbClr val="000000"/>
        </a:accent4>
        <a:accent5>
          <a:srgbClr val="D7E3EC"/>
        </a:accent5>
        <a:accent6>
          <a:srgbClr val="7D7092"/>
        </a:accent6>
        <a:hlink>
          <a:srgbClr val="336699"/>
        </a:hlink>
        <a:folHlink>
          <a:srgbClr val="009999"/>
        </a:folHlink>
      </a:clrScheme>
      <a:clrMap bg1="lt1" tx1="dk1" bg2="lt2" tx2="dk2" accent1="accent1" accent2="accent2" accent3="accent3" accent4="accent4" accent5="accent5" accent6="accent6" hlink="hlink" folHlink="folHlink"/>
    </a:extraClrScheme>
    <a:extraClrScheme>
      <a:clrScheme name="Reporting Progress or Status 3">
        <a:dk1>
          <a:srgbClr val="333300"/>
        </a:dk1>
        <a:lt1>
          <a:srgbClr val="FFFFFF"/>
        </a:lt1>
        <a:dk2>
          <a:srgbClr val="000000"/>
        </a:dk2>
        <a:lt2>
          <a:srgbClr val="969696"/>
        </a:lt2>
        <a:accent1>
          <a:srgbClr val="EAEAEA"/>
        </a:accent1>
        <a:accent2>
          <a:srgbClr val="969696"/>
        </a:accent2>
        <a:accent3>
          <a:srgbClr val="FFFFFF"/>
        </a:accent3>
        <a:accent4>
          <a:srgbClr val="2A2A00"/>
        </a:accent4>
        <a:accent5>
          <a:srgbClr val="F3F3F3"/>
        </a:accent5>
        <a:accent6>
          <a:srgbClr val="878787"/>
        </a:accent6>
        <a:hlink>
          <a:srgbClr val="5F5F5F"/>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pt64.tmp">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Занавес">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Занавес">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Занавес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Занавес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Занавес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Занавес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Занавес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Занавес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Занавес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Занавес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ppt66.tmp</Template>
  <TotalTime>317</TotalTime>
  <Words>258</Words>
  <Application>Microsoft Office PowerPoint</Application>
  <PresentationFormat>Экран (4:3)</PresentationFormat>
  <Paragraphs>47</Paragraphs>
  <Slides>16</Slides>
  <Notes>4</Notes>
  <HiddenSlides>0</HiddenSlides>
  <MMClips>0</MMClips>
  <ScaleCrop>false</ScaleCrop>
  <HeadingPairs>
    <vt:vector size="6" baseType="variant">
      <vt:variant>
        <vt:lpstr>Использованные шрифты</vt:lpstr>
      </vt:variant>
      <vt:variant>
        <vt:i4>6</vt:i4>
      </vt:variant>
      <vt:variant>
        <vt:lpstr>Тема</vt:lpstr>
      </vt:variant>
      <vt:variant>
        <vt:i4>4</vt:i4>
      </vt:variant>
      <vt:variant>
        <vt:lpstr>Заголовки слайдов</vt:lpstr>
      </vt:variant>
      <vt:variant>
        <vt:i4>16</vt:i4>
      </vt:variant>
    </vt:vector>
  </HeadingPairs>
  <TitlesOfParts>
    <vt:vector size="26" baseType="lpstr">
      <vt:lpstr>Arial</vt:lpstr>
      <vt:lpstr>Times New Roman</vt:lpstr>
      <vt:lpstr>Wingdings</vt:lpstr>
      <vt:lpstr>Calibri</vt:lpstr>
      <vt:lpstr>Tahoma</vt:lpstr>
      <vt:lpstr>KZ Taurus</vt:lpstr>
      <vt:lpstr>1_Reporting Progress or Status</vt:lpstr>
      <vt:lpstr>ppt64.tmp</vt:lpstr>
      <vt:lpstr>Занавес</vt:lpstr>
      <vt:lpstr>Тема Office</vt:lpstr>
      <vt:lpstr>Презентация PowerPoint</vt:lpstr>
      <vt:lpstr>«Ғабит Мүсіреповті мақтаудың керегі жоқ. Ғабит Мүсіреповпен мақтануымыз керек».                   З. Қабдолов.   </vt:lpstr>
      <vt:lpstr>Презентация PowerPoint</vt:lpstr>
      <vt:lpstr>Презентация PowerPoint</vt:lpstr>
      <vt:lpstr>«Жақсы кітап тоғыз ай, тоғыз күнде туа салмайды»                                                                       Ғ. Мүсірепов</vt:lpstr>
      <vt:lpstr>«Халқымыздың өткен ғасырда бастан кешкен сан қилы күрделі тағдыры Мүсіреповтің құдіретті қаламы арқылы көркемдік бейнесін тапты. Оның әдебиеттегі  зор еңбегі көзі тіріснде-ақ өзінің жоғары бағасын алды».                Н. Ә. Назарбаев</vt:lpstr>
      <vt:lpstr>     « Ғабит Мүсірепов көркем әдебиетте де, театрда да, кинода да - өнердің тағы қандай түрі бар – бәрі-бәрінде де сұлулықтың гимн дәрежесіне көтеріліп келе жатқан классик».                                                                                                         Ш.Мұртазаев           </vt:lpstr>
      <vt:lpstr>Презентация PowerPoint</vt:lpstr>
      <vt:lpstr>Жазушы Ғабиден Мұстафиннің Ғабит Мүсіреповке сыйлық таяғы. Сурет Ғабит Мүсірепов мұражайынан түсірілді.  Алматы, 11 қараша 2009 жыл.</vt:lpstr>
      <vt:lpstr>ҒАБЕҢНЕН ҚАЛҒАН ҚАНАТТЫ СӨЗДЕР</vt:lpstr>
      <vt:lpstr>Презентация PowerPoint</vt:lpstr>
      <vt:lpstr>ҒАБЕҢЕ ҚОЙЫЛҒАН ЕСКЕРТКІШ</vt:lpstr>
      <vt:lpstr>ҒАБЕҢДІ АҚТЫҚ САПАРҒА ШЫҒАРЫП САЛУ</vt:lpstr>
      <vt:lpstr>Презентация PowerPoint</vt:lpstr>
      <vt:lpstr>Презентация PowerPoint</vt:lpstr>
      <vt:lpstr> Назарларыңызға  рахмет!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Nurken</dc:creator>
  <cp:lastModifiedBy>Nurken</cp:lastModifiedBy>
  <cp:revision>43</cp:revision>
  <dcterms:modified xsi:type="dcterms:W3CDTF">2012-09-05T13:09:55Z</dcterms:modified>
</cp:coreProperties>
</file>