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C1FD86-5985-4B58-BBDA-D4DE89B8117A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9D1CEC-8D13-4158-8A3D-171691AC780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2348880"/>
            <a:ext cx="7500990" cy="1867648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i="1" cap="none" spc="50" dirty="0" smtClean="0">
                <a:ln w="11430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WordPad </a:t>
            </a:r>
            <a:r>
              <a:rPr lang="kk-KZ" sz="5400" b="1" i="1" cap="none" spc="50" dirty="0" smtClean="0">
                <a:ln w="11430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мәтіндік редакторы</a:t>
            </a:r>
            <a:endParaRPr lang="ru-RU" sz="5400" b="1" i="1" cap="none" spc="50" dirty="0">
              <a:ln w="11430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lin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lin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3292766" y="3292764"/>
            <a:ext cx="6858001" cy="272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lin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572139" y="3286142"/>
            <a:ext cx="6857999" cy="28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lin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717506"/>
            <a:ext cx="91440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d20657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537978">
            <a:off x="211515" y="5194436"/>
            <a:ext cx="2727325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 descr="bd20657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2850">
            <a:off x="6216988" y="1014520"/>
            <a:ext cx="2725737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 descr="bd20657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320500">
            <a:off x="117018" y="1058704"/>
            <a:ext cx="272573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7" descr="CAK1MDGB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26" y="4786322"/>
            <a:ext cx="2071702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714348" y="2071678"/>
            <a:ext cx="7929618" cy="22092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Wave1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5400" b="1" i="0" u="none" strike="noStrike" spc="50" normalizeH="0" baseline="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Ашық тест</a:t>
            </a:r>
            <a:endParaRPr kumimoji="0" lang="kk-KZ" sz="5400" b="1" i="0" u="none" strike="noStrike" spc="50" normalizeH="0" baseline="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714357"/>
            <a:ext cx="807249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 algn="ctr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Мәті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дік редактор бұл-....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 Мәтіндерді теру, редакторлеу және форматтауға негізделген программа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kk-KZ" sz="3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43174" y="4214818"/>
            <a:ext cx="3929090" cy="200026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57290" y="1991486"/>
            <a:ext cx="65722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Мәтіндік редакторды іске қосу әрекеттері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kumimoji="0" lang="kk-KZ" sz="3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71736" y="4214818"/>
            <a:ext cx="3929090" cy="200026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928662" y="1491421"/>
            <a:ext cx="721520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kumimoji="0" lang="kk-KZ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Мәтіндік редакторда құралдар тақтасы 3 немесе 4.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27784" y="4437112"/>
            <a:ext cx="3929090" cy="2000264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928662" y="1643050"/>
            <a:ext cx="728664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Қаріптің өлшемін таңдау 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Стандартты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құралдар тақтасында орналасқан.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71736" y="4214818"/>
            <a:ext cx="3929090" cy="2000264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928662" y="1785926"/>
            <a:ext cx="71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Құралдар тақтасы мен сызғыш 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Түр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менюінде орналасқан. </a:t>
            </a:r>
            <a:endParaRPr kumimoji="0" lang="kk-KZ" sz="3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71736" y="4214818"/>
            <a:ext cx="3929090" cy="200026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642910" y="1705734"/>
            <a:ext cx="80010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Мәтіндерді форматтау 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 Формат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менюі арқылы жүзеге асырылады. </a:t>
            </a:r>
            <a:endParaRPr kumimoji="0" lang="kk-KZ" sz="3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55776" y="3717032"/>
            <a:ext cx="3929090" cy="200026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E7E7E7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178</TotalTime>
  <Words>67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21</cp:revision>
  <dcterms:created xsi:type="dcterms:W3CDTF">2011-02-05T04:36:21Z</dcterms:created>
  <dcterms:modified xsi:type="dcterms:W3CDTF">2011-03-01T13:45:54Z</dcterms:modified>
</cp:coreProperties>
</file>