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1FD86-5985-4B58-BBDA-D4DE89B8117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9D1CEC-8D13-4158-8A3D-171691AC78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348880"/>
            <a:ext cx="7500990" cy="186764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i="1" cap="none" spc="50" dirty="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WordPad </a:t>
            </a:r>
            <a:r>
              <a:rPr lang="kk-KZ" sz="5400" b="1" i="1" cap="none" spc="50" dirty="0" smtClean="0">
                <a:ln w="11430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мәтіндік редакторы</a:t>
            </a:r>
            <a:endParaRPr lang="ru-RU" sz="5400" b="1" i="1" cap="none" spc="50" dirty="0">
              <a:ln w="11430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li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i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92766" y="3292764"/>
            <a:ext cx="6858001" cy="2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li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72139" y="3286142"/>
            <a:ext cx="6857999" cy="28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li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17506"/>
            <a:ext cx="91440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d2065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537978">
            <a:off x="211515" y="5194436"/>
            <a:ext cx="27273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bd2065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2850">
            <a:off x="6216988" y="1014520"/>
            <a:ext cx="2725737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 descr="bd20657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20500">
            <a:off x="117018" y="1058704"/>
            <a:ext cx="27257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7" descr="CAK1MDGB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86322"/>
            <a:ext cx="207170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2071678"/>
            <a:ext cx="7929618" cy="22092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1" i="0" u="none" strike="noStrike" spc="50" normalizeH="0" baseline="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Ашық тест</a:t>
            </a:r>
            <a:endParaRPr kumimoji="0" lang="kk-KZ" sz="5400" b="1" i="0" u="none" strike="noStrike" spc="50" normalizeH="0" baseline="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714357"/>
            <a:ext cx="807249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indent="-742950" algn="ctr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Мәті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дік редактор бұл-....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 Мәтіндерді теру, редакторлеу және форматтауға негізделген программа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4214818"/>
            <a:ext cx="3929090" cy="20002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991486"/>
            <a:ext cx="65722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Мәтіндік редакторды іске қосу әрекеттері </a:t>
            </a:r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1736" y="4214818"/>
            <a:ext cx="3929090" cy="20002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928662" y="1491421"/>
            <a:ext cx="721520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Мәтіндік редакторда құралдар тақтасы 3 немесе 4.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27784" y="4437112"/>
            <a:ext cx="3929090" cy="200026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928662" y="1643050"/>
            <a:ext cx="728664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Қаріптің өлшемін таңдау 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Стандартты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құралдар тақтасында орналасқан.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4214818"/>
            <a:ext cx="3929090" cy="2000264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928662" y="1785926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Құралдар тақтасы мен сызғыш 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Түр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менюінде орналасқан. </a:t>
            </a: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1736" y="4214818"/>
            <a:ext cx="3929090" cy="20002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42910" y="1705734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kk-KZ" sz="3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Мәтіндерді форматтау </a:t>
            </a:r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 Формат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менюі арқылы жүзеге асырылады. </a:t>
            </a:r>
            <a:endParaRPr kumimoji="0" lang="kk-KZ" sz="3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55776" y="3717032"/>
            <a:ext cx="3929090" cy="200026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E7E7E7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67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2011-02-05T04:36:21Z</dcterms:created>
  <dcterms:modified xsi:type="dcterms:W3CDTF">2011-03-01T13:45:54Z</dcterms:modified>
</cp:coreProperties>
</file>