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36D080-A092-4373-B0F0-21185E848435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0E17EF-0195-48E9-BFFB-EA3B5954B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E1BD-0FB2-44D1-A7AB-0CCCE6C8C2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E7F389-39A4-40FC-8FA4-2C06A0DF376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12C26-9875-4BAD-9337-936422AEEFE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4CE828-A877-412B-B8DC-325513AF2F1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DDB6C6-ED31-40D0-9AD5-479C9A7C9F1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19FAD-8550-4026-BD7B-1C1AE2122F14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13003-2CEF-4AEA-90E7-1E579EF37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4CCED-7B27-4D52-B2AE-EA917201CA7A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733E1-A68D-4FCF-BB78-DC72E6137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B6AD5-2E27-403A-A0AE-C4C2813D9A88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D7C2-FDC7-473A-8358-C0516B82A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F6B4B-A4CB-49F6-B609-37743BAE8623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B7A48-37D4-46CB-A2BB-BDA718D65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2D572-5C40-440E-9DB4-BAE3968E2033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5553-B3C8-4281-80BF-BCEC17786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52A42-6998-482A-9AEB-5FC20533B7CE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A6C65-8C29-4BE0-8E7E-E3A299D1F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5A376-7AD4-464E-9A44-41CC58C6D25B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51F00-E865-40C5-899D-B047A82AB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E553D-8D19-4094-95FD-6D25D527D6FE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0F870-235B-4948-AA6E-31BD0B2BB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2FA05-3AC7-4689-860B-661DBFD2EBC1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308A9-0370-40C0-9A4F-BD842ACA6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5A758-6712-4BA8-B8F6-A7A1816D8B15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87AE5-737A-4AE5-8234-96E1C0350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BF618-FDCA-4074-B3C4-D656CEC153DC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1738F-9343-4D49-A8D4-A95851BC2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3B73EC-E723-4204-93BF-01A364C82253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E6EEDA-23E7-4B8F-84CA-BB881AF5E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2857500" y="854075"/>
            <a:ext cx="5538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Объекты</a:t>
            </a:r>
            <a:r>
              <a:rPr lang="ru-RU">
                <a:latin typeface="Calibri" pitchFamily="34" charset="0"/>
              </a:rPr>
              <a:t> – все визуальные объекты </a:t>
            </a:r>
            <a:r>
              <a:rPr lang="en-US">
                <a:latin typeface="Calibri" pitchFamily="34" charset="0"/>
              </a:rPr>
              <a:t>Visual Basic</a:t>
            </a:r>
            <a:r>
              <a:rPr lang="ru-RU">
                <a:latin typeface="Calibri" pitchFamily="34" charset="0"/>
              </a:rPr>
              <a:t> (форма, кнопка, поле ввода и т.д.)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03438" y="2000250"/>
            <a:ext cx="4903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Метод</a:t>
            </a:r>
            <a:r>
              <a:rPr lang="ru-RU">
                <a:latin typeface="Calibri" pitchFamily="34" charset="0"/>
              </a:rPr>
              <a:t> – действие, выполняемое над объектом.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671888" y="2357438"/>
            <a:ext cx="1766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Calibri" pitchFamily="34" charset="0"/>
              </a:rPr>
              <a:t>Объект.Метод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57275" y="3141663"/>
            <a:ext cx="6996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Свойство</a:t>
            </a:r>
            <a:r>
              <a:rPr lang="ru-RU">
                <a:latin typeface="Calibri" pitchFamily="34" charset="0"/>
              </a:rPr>
              <a:t> – атрибут объекта, определяющий характеристики объекта.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43175" y="3500438"/>
            <a:ext cx="4024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Calibri" pitchFamily="34" charset="0"/>
              </a:rPr>
              <a:t>Объект.Свойство=ЗначениеСвойства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1500" y="4568825"/>
            <a:ext cx="800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Событие</a:t>
            </a:r>
            <a:r>
              <a:rPr lang="ru-RU">
                <a:latin typeface="Calibri" pitchFamily="34" charset="0"/>
              </a:rPr>
              <a:t> – действие, распознаваемое объектом, для которого можно запрограммировать отклик.</a:t>
            </a:r>
          </a:p>
        </p:txBody>
      </p:sp>
      <p:pic>
        <p:nvPicPr>
          <p:cNvPr id="2056" name="Рисунок 7" descr="vb_logo.gif"/>
          <p:cNvPicPr>
            <a:picLocks noChangeAspect="1"/>
          </p:cNvPicPr>
          <p:nvPr/>
        </p:nvPicPr>
        <p:blipFill>
          <a:blip r:embed="rId3"/>
          <a:srcRect t="22575"/>
          <a:stretch>
            <a:fillRect/>
          </a:stretch>
        </p:blipFill>
        <p:spPr bwMode="auto">
          <a:xfrm>
            <a:off x="357188" y="142875"/>
            <a:ext cx="2357437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Рисунок 8" descr="vb_logo.jpg"/>
          <p:cNvPicPr>
            <a:picLocks noChangeAspect="1"/>
          </p:cNvPicPr>
          <p:nvPr/>
        </p:nvPicPr>
        <p:blipFill>
          <a:blip r:embed="rId4"/>
          <a:srcRect t="28906" b="28906"/>
          <a:stretch>
            <a:fillRect/>
          </a:stretch>
        </p:blipFill>
        <p:spPr bwMode="auto">
          <a:xfrm>
            <a:off x="6572250" y="5429250"/>
            <a:ext cx="203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Рамка 9"/>
          <p:cNvSpPr/>
          <p:nvPr/>
        </p:nvSpPr>
        <p:spPr>
          <a:xfrm>
            <a:off x="3143250" y="714375"/>
            <a:ext cx="5143500" cy="928688"/>
          </a:xfrm>
          <a:prstGeom prst="fram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1857375" y="1785938"/>
            <a:ext cx="5429250" cy="1071562"/>
          </a:xfrm>
          <a:prstGeom prst="frame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Рамка 11"/>
          <p:cNvSpPr/>
          <p:nvPr/>
        </p:nvSpPr>
        <p:spPr>
          <a:xfrm>
            <a:off x="785813" y="3000375"/>
            <a:ext cx="7572375" cy="1071563"/>
          </a:xfrm>
          <a:prstGeom prst="fram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Рамка 12"/>
          <p:cNvSpPr/>
          <p:nvPr/>
        </p:nvSpPr>
        <p:spPr>
          <a:xfrm>
            <a:off x="785813" y="4286250"/>
            <a:ext cx="7572375" cy="1071563"/>
          </a:xfrm>
          <a:prstGeom prst="fram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85750" y="285750"/>
            <a:ext cx="8501063" cy="6143625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500063" y="500063"/>
            <a:ext cx="4762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Новая форма добавляется в проект командой: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715000" y="500063"/>
            <a:ext cx="204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Project </a:t>
            </a:r>
            <a:r>
              <a:rPr lang="en-US">
                <a:latin typeface="Calibri" pitchFamily="34" charset="0"/>
                <a:sym typeface="Symbol" pitchFamily="18" charset="2"/>
              </a:rPr>
              <a:t>Add Form</a:t>
            </a:r>
            <a:endParaRPr lang="ru-RU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r="66145" b="56596"/>
          <a:stretch>
            <a:fillRect/>
          </a:stretch>
        </p:blipFill>
        <p:spPr bwMode="auto">
          <a:xfrm>
            <a:off x="928688" y="1285875"/>
            <a:ext cx="3429000" cy="3297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 r="71355" b="60069"/>
          <a:stretch>
            <a:fillRect/>
          </a:stretch>
        </p:blipFill>
        <p:spPr bwMode="auto">
          <a:xfrm>
            <a:off x="4500563" y="1928813"/>
            <a:ext cx="3429000" cy="3584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57188" y="357188"/>
            <a:ext cx="8501062" cy="6072187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071670" y="357166"/>
            <a:ext cx="5341527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Свойства формы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57250" y="1857375"/>
            <a:ext cx="3214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Имя формы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0" y="1844675"/>
            <a:ext cx="754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Name</a:t>
            </a:r>
            <a:endParaRPr lang="ru-RU" b="1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57250" y="2647950"/>
            <a:ext cx="3500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Текст, отображаемый в строке заголовка формы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86250" y="2844800"/>
            <a:ext cx="925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Caption</a:t>
            </a:r>
            <a:endParaRPr lang="ru-RU" b="1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57250" y="3714750"/>
            <a:ext cx="1419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Тип границы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86250" y="3773488"/>
            <a:ext cx="13065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BorderStyle</a:t>
            </a:r>
            <a:endParaRPr lang="ru-RU" b="1"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57250" y="4505325"/>
            <a:ext cx="3214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Значок, отображаемый в строке заголовка формы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86250" y="4702175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Icon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57250" y="5572125"/>
            <a:ext cx="1971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Установка шрифта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286250" y="5630863"/>
            <a:ext cx="612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Font</a:t>
            </a:r>
            <a:endParaRPr lang="ru-RU" b="1">
              <a:latin typeface="Calibri" pitchFamily="34" charset="0"/>
            </a:endParaRPr>
          </a:p>
        </p:txBody>
      </p:sp>
      <p:pic>
        <p:nvPicPr>
          <p:cNvPr id="4110" name="Picture 2"/>
          <p:cNvPicPr>
            <a:picLocks noChangeAspect="1" noChangeArrowheads="1"/>
          </p:cNvPicPr>
          <p:nvPr/>
        </p:nvPicPr>
        <p:blipFill>
          <a:blip r:embed="rId3"/>
          <a:srcRect l="82031" t="43402" b="18404"/>
          <a:stretch>
            <a:fillRect/>
          </a:stretch>
        </p:blipFill>
        <p:spPr bwMode="auto">
          <a:xfrm>
            <a:off x="5857875" y="1785938"/>
            <a:ext cx="2557463" cy="4076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одним вырезанным скругленным углом 11"/>
          <p:cNvSpPr/>
          <p:nvPr/>
        </p:nvSpPr>
        <p:spPr>
          <a:xfrm>
            <a:off x="285750" y="285750"/>
            <a:ext cx="8501063" cy="6215063"/>
          </a:xfrm>
          <a:prstGeom prst="snip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071670" y="428604"/>
            <a:ext cx="50844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Методы формы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00125" y="1857375"/>
            <a:ext cx="172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Очистка формы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0" y="1928813"/>
            <a:ext cx="450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Cls</a:t>
            </a:r>
            <a:endParaRPr lang="ru-RU" b="1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00125" y="2809875"/>
            <a:ext cx="2614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Печатает текст на форме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0" y="2857500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Print</a:t>
            </a:r>
            <a:endParaRPr lang="ru-RU" b="1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00125" y="3762375"/>
            <a:ext cx="303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Рисует окружность на форме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0" y="3786188"/>
            <a:ext cx="703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Circle</a:t>
            </a:r>
            <a:endParaRPr lang="ru-RU" b="1"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00125" y="4714875"/>
            <a:ext cx="2041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smtClean="0">
                <a:latin typeface="Calibri" pitchFamily="34" charset="0"/>
              </a:rPr>
              <a:t>Показывает форму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0" y="4714875"/>
            <a:ext cx="7116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Show</a:t>
            </a:r>
            <a:endParaRPr lang="ru-RU" b="1" dirty="0">
              <a:latin typeface="Calibri" pitchFamily="34" charset="0"/>
            </a:endParaRPr>
          </a:p>
        </p:txBody>
      </p:sp>
      <p:pic>
        <p:nvPicPr>
          <p:cNvPr id="5132" name="Picture 2"/>
          <p:cNvPicPr>
            <a:picLocks noChangeAspect="1" noChangeArrowheads="1"/>
          </p:cNvPicPr>
          <p:nvPr/>
        </p:nvPicPr>
        <p:blipFill>
          <a:blip r:embed="rId3"/>
          <a:srcRect l="9116" t="12154" r="63541" b="56596"/>
          <a:stretch>
            <a:fillRect/>
          </a:stretch>
        </p:blipFill>
        <p:spPr bwMode="auto">
          <a:xfrm>
            <a:off x="5786438" y="3429000"/>
            <a:ext cx="2643187" cy="22653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вырезанными соседними углами 7"/>
          <p:cNvSpPr/>
          <p:nvPr/>
        </p:nvSpPr>
        <p:spPr>
          <a:xfrm>
            <a:off x="285750" y="285750"/>
            <a:ext cx="8501063" cy="6286500"/>
          </a:xfrm>
          <a:prstGeom prst="snip2Same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071670" y="500042"/>
            <a:ext cx="522450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События формы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14563" y="1785938"/>
            <a:ext cx="2500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Инициализация формы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286375" y="1785938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Load</a:t>
            </a:r>
            <a:endParaRPr lang="ru-RU" b="1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4563" y="2643188"/>
            <a:ext cx="1830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Щелчок в форме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14938" y="2643188"/>
            <a:ext cx="625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Click</a:t>
            </a:r>
            <a:endParaRPr lang="ru-RU" b="1">
              <a:latin typeface="Calibri" pitchFamily="34" charset="0"/>
            </a:endParaRPr>
          </a:p>
        </p:txBody>
      </p:sp>
      <p:pic>
        <p:nvPicPr>
          <p:cNvPr id="6152" name="Picture 2"/>
          <p:cNvPicPr>
            <a:picLocks noChangeAspect="1" noChangeArrowheads="1"/>
          </p:cNvPicPr>
          <p:nvPr/>
        </p:nvPicPr>
        <p:blipFill>
          <a:blip r:embed="rId3"/>
          <a:srcRect l="9116" t="12154" r="34874" b="59396"/>
          <a:stretch>
            <a:fillRect/>
          </a:stretch>
        </p:blipFill>
        <p:spPr bwMode="auto">
          <a:xfrm>
            <a:off x="714375" y="3357563"/>
            <a:ext cx="7500938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119</Words>
  <Application>Microsoft Office PowerPoint</Application>
  <PresentationFormat>Экран 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RUSSIA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Admin</cp:lastModifiedBy>
  <cp:revision>20</cp:revision>
  <dcterms:created xsi:type="dcterms:W3CDTF">2010-12-05T14:05:17Z</dcterms:created>
  <dcterms:modified xsi:type="dcterms:W3CDTF">2011-03-17T15:16:19Z</dcterms:modified>
</cp:coreProperties>
</file>