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56" r:id="rId5"/>
    <p:sldId id="268" r:id="rId6"/>
    <p:sldId id="258" r:id="rId7"/>
    <p:sldId id="259" r:id="rId8"/>
    <p:sldId id="269" r:id="rId9"/>
    <p:sldId id="261" r:id="rId10"/>
    <p:sldId id="263" r:id="rId11"/>
    <p:sldId id="265" r:id="rId12"/>
    <p:sldId id="26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0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4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EDBA-F2C3-4E4A-91E9-D589934CDEA7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9428-8C3F-4204-9713-08DEC993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Геоморфология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ғылымы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Геоморфология (</a:t>
            </a:r>
            <a:r>
              <a:rPr lang="ru-RU" dirty="0" err="1"/>
              <a:t>гео</a:t>
            </a:r>
            <a:r>
              <a:rPr lang="ru-RU" dirty="0"/>
              <a:t>...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 err="1"/>
              <a:t>morphe</a:t>
            </a:r>
            <a:r>
              <a:rPr lang="en-US" dirty="0"/>
              <a:t> — </a:t>
            </a:r>
            <a:r>
              <a:rPr lang="ru-RU" dirty="0" err="1"/>
              <a:t>пішін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logos — </a:t>
            </a:r>
            <a:r>
              <a:rPr lang="ru-RU" dirty="0" err="1"/>
              <a:t>ілім</a:t>
            </a:r>
            <a:r>
              <a:rPr lang="ru-RU" dirty="0"/>
              <a:t>) — </a:t>
            </a:r>
            <a:r>
              <a:rPr lang="ru-RU" dirty="0" err="1"/>
              <a:t>құрлық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, </a:t>
            </a:r>
            <a:r>
              <a:rPr lang="ru-RU" dirty="0" err="1"/>
              <a:t>мұхиттар</a:t>
            </a:r>
            <a:r>
              <a:rPr lang="ru-RU" dirty="0"/>
              <a:t> мен </a:t>
            </a:r>
            <a:r>
              <a:rPr lang="ru-RU" dirty="0" err="1"/>
              <a:t>теңіздер</a:t>
            </a:r>
            <a:r>
              <a:rPr lang="ru-RU" dirty="0"/>
              <a:t> </a:t>
            </a:r>
            <a:r>
              <a:rPr lang="ru-RU" dirty="0" err="1"/>
              <a:t>түбінің</a:t>
            </a:r>
            <a:r>
              <a:rPr lang="ru-RU" dirty="0"/>
              <a:t>,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бедерлерінің</a:t>
            </a:r>
            <a:r>
              <a:rPr lang="ru-RU" dirty="0"/>
              <a:t> </a:t>
            </a:r>
            <a:r>
              <a:rPr lang="ru-RU" dirty="0" err="1"/>
              <a:t>пішінін</a:t>
            </a:r>
            <a:r>
              <a:rPr lang="ru-RU" dirty="0"/>
              <a:t>, </a:t>
            </a:r>
            <a:r>
              <a:rPr lang="ru-RU" dirty="0" err="1"/>
              <a:t>құрылысын</a:t>
            </a:r>
            <a:r>
              <a:rPr lang="ru-RU" dirty="0"/>
              <a:t> </a:t>
            </a:r>
            <a:r>
              <a:rPr lang="ru-RU" dirty="0" err="1"/>
              <a:t>зерттейтін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, </a:t>
            </a:r>
            <a:r>
              <a:rPr lang="ru-RU" dirty="0" err="1"/>
              <a:t>құрылымдық</a:t>
            </a:r>
            <a:r>
              <a:rPr lang="ru-RU" dirty="0"/>
              <a:t>, </a:t>
            </a:r>
            <a:r>
              <a:rPr lang="ru-RU" dirty="0" err="1"/>
              <a:t>динамикалық</a:t>
            </a:r>
            <a:r>
              <a:rPr lang="ru-RU" dirty="0"/>
              <a:t>,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 smtClean="0"/>
              <a:t>инженерлік</a:t>
            </a:r>
            <a:r>
              <a:rPr lang="ru-RU" dirty="0" smtClean="0"/>
              <a:t>- </a:t>
            </a:r>
            <a:r>
              <a:rPr lang="ru-RU" dirty="0"/>
              <a:t>Геоморфология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 Геоморфология </a:t>
            </a:r>
            <a:r>
              <a:rPr lang="ru-RU" dirty="0" err="1"/>
              <a:t>Жердің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</a:t>
            </a:r>
            <a:r>
              <a:rPr lang="ru-RU" dirty="0"/>
              <a:t>, </a:t>
            </a:r>
            <a:r>
              <a:rPr lang="ru-RU" dirty="0" err="1"/>
              <a:t>жасын</a:t>
            </a:r>
            <a:r>
              <a:rPr lang="ru-RU" dirty="0"/>
              <a:t>,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ерекшелігін</a:t>
            </a:r>
            <a:r>
              <a:rPr lang="ru-RU" dirty="0"/>
              <a:t>, </a:t>
            </a:r>
            <a:r>
              <a:rPr lang="ru-RU" dirty="0" err="1"/>
              <a:t>дамуы</a:t>
            </a:r>
            <a:r>
              <a:rPr lang="ru-RU" dirty="0"/>
              <a:t> мен </a:t>
            </a:r>
            <a:r>
              <a:rPr lang="ru-RU" dirty="0" err="1"/>
              <a:t>элементтерінің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бетінде</a:t>
            </a:r>
            <a:r>
              <a:rPr lang="ru-RU" dirty="0"/>
              <a:t> </a:t>
            </a:r>
            <a:r>
              <a:rPr lang="ru-RU" dirty="0" err="1"/>
              <a:t>таралуын</a:t>
            </a:r>
            <a:r>
              <a:rPr lang="ru-RU" dirty="0"/>
              <a:t>,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процестердің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қалыптасуындағы</a:t>
            </a:r>
            <a:r>
              <a:rPr lang="ru-RU" dirty="0"/>
              <a:t> </a:t>
            </a:r>
            <a:r>
              <a:rPr lang="ru-RU" dirty="0" err="1"/>
              <a:t>антропогендік</a:t>
            </a:r>
            <a:r>
              <a:rPr lang="ru-RU" dirty="0"/>
              <a:t> </a:t>
            </a:r>
            <a:r>
              <a:rPr lang="ru-RU" dirty="0" err="1"/>
              <a:t>факторларды</a:t>
            </a:r>
            <a:r>
              <a:rPr lang="ru-RU" dirty="0"/>
              <a:t> </a:t>
            </a:r>
            <a:r>
              <a:rPr lang="ru-RU" dirty="0" err="1"/>
              <a:t>зерттейді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геоморфол</a:t>
            </a:r>
            <a:r>
              <a:rPr lang="ru-RU" dirty="0"/>
              <a:t>. </a:t>
            </a:r>
            <a:r>
              <a:rPr lang="ru-RU" dirty="0" err="1"/>
              <a:t>карталар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экспедициялық</a:t>
            </a:r>
            <a:r>
              <a:rPr lang="ru-RU" dirty="0"/>
              <a:t> </a:t>
            </a:r>
            <a:r>
              <a:rPr lang="ru-RU" dirty="0" err="1"/>
              <a:t>зерттеулер</a:t>
            </a:r>
            <a:r>
              <a:rPr lang="ru-RU" dirty="0"/>
              <a:t> мен </a:t>
            </a:r>
            <a:r>
              <a:rPr lang="ru-RU" dirty="0" err="1"/>
              <a:t>геоморфол</a:t>
            </a:r>
            <a:r>
              <a:rPr lang="ru-RU" dirty="0"/>
              <a:t>. </a:t>
            </a:r>
            <a:r>
              <a:rPr lang="ru-RU" dirty="0" err="1"/>
              <a:t>түсірімдер</a:t>
            </a:r>
            <a:r>
              <a:rPr lang="ru-RU" dirty="0"/>
              <a:t> </a:t>
            </a:r>
            <a:r>
              <a:rPr lang="ru-RU" dirty="0" err="1"/>
              <a:t>жасалынады</a:t>
            </a:r>
            <a:r>
              <a:rPr lang="ru-RU" dirty="0"/>
              <a:t>.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геоморфологиялық</a:t>
            </a:r>
            <a:r>
              <a:rPr lang="ru-RU" dirty="0"/>
              <a:t> </a:t>
            </a:r>
            <a:r>
              <a:rPr lang="ru-RU" dirty="0" err="1"/>
              <a:t>процестерді</a:t>
            </a:r>
            <a:r>
              <a:rPr lang="ru-RU" dirty="0"/>
              <a:t> </a:t>
            </a:r>
            <a:r>
              <a:rPr lang="ru-RU" dirty="0" err="1"/>
              <a:t>зерттеуде</a:t>
            </a:r>
            <a:r>
              <a:rPr lang="ru-RU" dirty="0"/>
              <a:t> </a:t>
            </a:r>
            <a:r>
              <a:rPr lang="ru-RU" dirty="0" err="1"/>
              <a:t>стационарлық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тәжірибелік</a:t>
            </a:r>
            <a:r>
              <a:rPr lang="ru-RU" dirty="0"/>
              <a:t> </a:t>
            </a:r>
            <a:r>
              <a:rPr lang="ru-RU" dirty="0" err="1"/>
              <a:t>әдістер</a:t>
            </a:r>
            <a:r>
              <a:rPr lang="ru-RU" dirty="0"/>
              <a:t>,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</a:t>
            </a:r>
            <a:r>
              <a:rPr lang="ru-RU" dirty="0"/>
              <a:t> </a:t>
            </a:r>
            <a:r>
              <a:rPr lang="ru-RU" dirty="0" err="1"/>
              <a:t>әуеден</a:t>
            </a:r>
            <a:r>
              <a:rPr lang="ru-RU" dirty="0"/>
              <a:t> (</a:t>
            </a:r>
            <a:r>
              <a:rPr lang="ru-RU" dirty="0" err="1"/>
              <a:t>аэрофототүсірім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ғарыштан</a:t>
            </a:r>
            <a:r>
              <a:rPr lang="ru-RU" dirty="0"/>
              <a:t> </a:t>
            </a:r>
            <a:r>
              <a:rPr lang="ru-RU" dirty="0" err="1"/>
              <a:t>түсіру</a:t>
            </a:r>
            <a:r>
              <a:rPr lang="ru-RU" dirty="0"/>
              <a:t>, </a:t>
            </a:r>
            <a:r>
              <a:rPr lang="ru-RU" dirty="0" err="1"/>
              <a:t>теңіз</a:t>
            </a:r>
            <a:r>
              <a:rPr lang="ru-RU" dirty="0"/>
              <a:t> (</a:t>
            </a:r>
            <a:r>
              <a:rPr lang="ru-RU" dirty="0" err="1"/>
              <a:t>мұхит</a:t>
            </a:r>
            <a:r>
              <a:rPr lang="ru-RU" dirty="0"/>
              <a:t>) </a:t>
            </a:r>
            <a:r>
              <a:rPr lang="ru-RU" dirty="0" err="1"/>
              <a:t>түбін</a:t>
            </a:r>
            <a:r>
              <a:rPr lang="ru-RU" dirty="0"/>
              <a:t> </a:t>
            </a:r>
            <a:r>
              <a:rPr lang="ru-RU" dirty="0" err="1"/>
              <a:t>эхолотпен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. Геоморфология </a:t>
            </a:r>
            <a:r>
              <a:rPr lang="ru-RU" dirty="0" err="1"/>
              <a:t>ғылымы</a:t>
            </a:r>
            <a:r>
              <a:rPr lang="ru-RU" dirty="0"/>
              <a:t> гляциология, тектоника, </a:t>
            </a:r>
            <a:r>
              <a:rPr lang="ru-RU" dirty="0" err="1"/>
              <a:t>төрттік</a:t>
            </a:r>
            <a:r>
              <a:rPr lang="ru-RU" dirty="0"/>
              <a:t> геология, вулканология, спелеология, </a:t>
            </a:r>
            <a:r>
              <a:rPr lang="ru-RU" dirty="0" err="1"/>
              <a:t>т.б</a:t>
            </a:r>
            <a:r>
              <a:rPr lang="ru-RU" dirty="0"/>
              <a:t>. геогр. </a:t>
            </a:r>
            <a:r>
              <a:rPr lang="ru-RU" dirty="0" err="1"/>
              <a:t>және</a:t>
            </a:r>
            <a:r>
              <a:rPr lang="ru-RU" dirty="0"/>
              <a:t> геол. </a:t>
            </a:r>
            <a:r>
              <a:rPr lang="ru-RU" dirty="0" err="1"/>
              <a:t>ғылымдармен</a:t>
            </a:r>
            <a:r>
              <a:rPr lang="ru-RU" dirty="0"/>
              <a:t> </a:t>
            </a:r>
            <a:r>
              <a:rPr lang="ru-RU" dirty="0" err="1"/>
              <a:t>тығыз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. Г-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деректері</a:t>
            </a:r>
            <a:r>
              <a:rPr lang="ru-RU" dirty="0"/>
              <a:t>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байлықтарын</a:t>
            </a:r>
            <a:r>
              <a:rPr lang="ru-RU" dirty="0"/>
              <a:t> </a:t>
            </a:r>
            <a:r>
              <a:rPr lang="ru-RU" dirty="0" err="1"/>
              <a:t>іздеуде</a:t>
            </a:r>
            <a:r>
              <a:rPr lang="ru-RU" dirty="0"/>
              <a:t>, </a:t>
            </a:r>
            <a:r>
              <a:rPr lang="ru-RU" dirty="0" err="1"/>
              <a:t>жолдар</a:t>
            </a:r>
            <a:r>
              <a:rPr lang="ru-RU" dirty="0"/>
              <a:t> мен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құрылыстарды</a:t>
            </a:r>
            <a:r>
              <a:rPr lang="ru-RU" dirty="0"/>
              <a:t> </a:t>
            </a:r>
            <a:r>
              <a:rPr lang="ru-RU" dirty="0" err="1"/>
              <a:t>салғанда</a:t>
            </a:r>
            <a:r>
              <a:rPr lang="ru-RU" dirty="0"/>
              <a:t>, эрозия, дефляция, </a:t>
            </a:r>
            <a:r>
              <a:rPr lang="ru-RU" dirty="0" err="1"/>
              <a:t>сырғыма</a:t>
            </a:r>
            <a:r>
              <a:rPr lang="ru-RU" dirty="0"/>
              <a:t>, сел, </a:t>
            </a:r>
            <a:r>
              <a:rPr lang="ru-RU" dirty="0" err="1"/>
              <a:t>қар</a:t>
            </a:r>
            <a:r>
              <a:rPr lang="ru-RU" dirty="0"/>
              <a:t> </a:t>
            </a:r>
            <a:r>
              <a:rPr lang="ru-RU" dirty="0" err="1"/>
              <a:t>көшкіндері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табиғат</a:t>
            </a:r>
            <a:r>
              <a:rPr lang="ru-RU" dirty="0"/>
              <a:t> </a:t>
            </a:r>
            <a:r>
              <a:rPr lang="ru-RU" dirty="0" err="1"/>
              <a:t>құбылыстарының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Топпен</a:t>
            </a:r>
            <a:r>
              <a:rPr lang="ru-RU" dirty="0" smtClean="0"/>
              <a:t> </a:t>
            </a:r>
            <a:r>
              <a:rPr lang="ru-RU" dirty="0" err="1" smtClean="0"/>
              <a:t>жұмыс:Зерттеу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ұғымдарды</a:t>
            </a:r>
            <a:r>
              <a:rPr lang="ru-RU" dirty="0" smtClean="0"/>
              <a:t> </a:t>
            </a:r>
            <a:r>
              <a:rPr lang="ru-RU" dirty="0" err="1" smtClean="0"/>
              <a:t>ажырат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309"/>
            <a:ext cx="82809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Домино ойыны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Өзен эрозиясы ұғымдарына сәйкестік тап: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Терминдер: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Тозу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 smtClean="0"/>
              <a:t>Коррозия,еру</a:t>
            </a:r>
            <a:r>
              <a:rPr lang="ru-RU" dirty="0" smtClean="0"/>
              <a:t>\</a:t>
            </a:r>
            <a:r>
              <a:rPr lang="ru-RU" dirty="0" err="1" smtClean="0"/>
              <a:t>еріту</a:t>
            </a:r>
            <a:r>
              <a:rPr lang="ru-RU" dirty="0"/>
              <a:t>, Эрозия, </a:t>
            </a:r>
            <a:r>
              <a:rPr lang="ru-RU" dirty="0" err="1"/>
              <a:t>Гидравликалық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, </a:t>
            </a:r>
            <a:r>
              <a:rPr lang="ru-RU" dirty="0" err="1"/>
              <a:t>Жүктеме</a:t>
            </a:r>
            <a:r>
              <a:rPr lang="ru-RU" dirty="0"/>
              <a:t> , </a:t>
            </a:r>
            <a:r>
              <a:rPr lang="ru-RU" dirty="0" err="1" smtClean="0"/>
              <a:t>Сольтация</a:t>
            </a:r>
            <a:r>
              <a:rPr lang="ru-RU" dirty="0"/>
              <a:t>, </a:t>
            </a:r>
            <a:r>
              <a:rPr lang="ru-RU" dirty="0" smtClean="0"/>
              <a:t>Суспензия </a:t>
            </a:r>
            <a:r>
              <a:rPr lang="ru-RU" dirty="0"/>
              <a:t>, </a:t>
            </a:r>
            <a:r>
              <a:rPr lang="ru-RU" dirty="0" err="1" smtClean="0"/>
              <a:t>Өзен</a:t>
            </a:r>
            <a:r>
              <a:rPr lang="ru-RU" dirty="0" smtClean="0"/>
              <a:t> </a:t>
            </a:r>
            <a:r>
              <a:rPr lang="ru-RU" dirty="0" err="1"/>
              <a:t>түбімен</a:t>
            </a:r>
            <a:r>
              <a:rPr lang="ru-RU" dirty="0"/>
              <a:t> </a:t>
            </a:r>
            <a:r>
              <a:rPr lang="ru-RU" dirty="0" err="1"/>
              <a:t>тасу</a:t>
            </a:r>
            <a:r>
              <a:rPr lang="ru-RU" dirty="0"/>
              <a:t> , </a:t>
            </a:r>
            <a:r>
              <a:rPr lang="ru-RU" dirty="0" err="1"/>
              <a:t>Тасымалдау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kk-KZ" dirty="0" smtClean="0">
                <a:solidFill>
                  <a:srgbClr val="FF0000"/>
                </a:solidFill>
              </a:rPr>
              <a:t>Ұғымдар: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944563"/>
            <a:ext cx="24574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764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38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Өзен</a:t>
            </a:r>
            <a:r>
              <a:rPr lang="ru-RU" dirty="0" smtClean="0"/>
              <a:t> </a:t>
            </a:r>
            <a:r>
              <a:rPr lang="ru-RU" dirty="0" err="1" smtClean="0"/>
              <a:t>эрозиясы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540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90" y="1556792"/>
            <a:ext cx="425968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ұғымдардың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қайсысы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қайсысын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естіп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тұрсыңдар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dirty="0" smtClean="0"/>
              <a:t>Эрозия</a:t>
            </a:r>
          </a:p>
          <a:p>
            <a:r>
              <a:rPr lang="kk-KZ" dirty="0" smtClean="0"/>
              <a:t>Тасымалдау</a:t>
            </a:r>
          </a:p>
          <a:p>
            <a:r>
              <a:rPr lang="kk-KZ" dirty="0" smtClean="0"/>
              <a:t>Гидравликалық әрекет</a:t>
            </a:r>
          </a:p>
          <a:p>
            <a:r>
              <a:rPr lang="kk-KZ" dirty="0" smtClean="0"/>
              <a:t>Коррозия,</a:t>
            </a:r>
          </a:p>
          <a:p>
            <a:r>
              <a:rPr lang="kk-KZ" dirty="0" smtClean="0"/>
              <a:t>уатылу,</a:t>
            </a:r>
          </a:p>
          <a:p>
            <a:r>
              <a:rPr lang="kk-KZ" dirty="0" smtClean="0"/>
              <a:t>еру,</a:t>
            </a:r>
          </a:p>
          <a:p>
            <a:r>
              <a:rPr lang="kk-KZ" dirty="0" smtClean="0"/>
              <a:t> түбімен тасу,</a:t>
            </a:r>
          </a:p>
          <a:p>
            <a:r>
              <a:rPr lang="kk-KZ" dirty="0" smtClean="0"/>
              <a:t>сольтация, </a:t>
            </a:r>
          </a:p>
          <a:p>
            <a:r>
              <a:rPr lang="kk-KZ" dirty="0" smtClean="0"/>
              <a:t>суспензия,</a:t>
            </a:r>
          </a:p>
          <a:p>
            <a:r>
              <a:rPr lang="kk-KZ" dirty="0" smtClean="0"/>
              <a:t> жүктеме, </a:t>
            </a:r>
          </a:p>
          <a:p>
            <a:r>
              <a:rPr lang="kk-KZ" dirty="0" smtClean="0"/>
              <a:t>седимент, </a:t>
            </a:r>
          </a:p>
          <a:p>
            <a:r>
              <a:rPr lang="kk-KZ" dirty="0" smtClean="0"/>
              <a:t>Көз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044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Терминдер мен ұғымдар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Тозу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 өзен үстімен төмен қарай қозғалу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Корозия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-өзен жүктемесінің фрагменттері өзен түбімен және жағалауымен колизия жолымен кішірек және жұмыр түрге айналатын эрозия үдерісі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Еру/еріту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-өзен түбімен жағалауы өзен жүктемесінің аббразивтік әсерінен тозатын эрозия үдерісі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Эрозия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-Арнанаң тастарындағы белгілі бір минералдардың өзен суымен сұйылуы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Гидравликалық әрекет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-өзен (немесе теңіз толқындары болмаса мұз не жел) тозатын және тастар мен седименттерді шығарып тастайтын үдеріс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Жүктеме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-өзен түбімен жағалаудан материалды ағын су күшінің өзі  шығарып тастайтын эрозия үдерісі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Сольтация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–өзенде жүретін сольватациядағы қой тас, жұмыр тас, балшық,батпақ  минералдар</a:t>
            </a:r>
          </a:p>
          <a:p>
            <a:r>
              <a:rPr lang="kk-KZ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успензия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–материал өзен ағысы бойымен төмен қарай қозғалатын тасымалдау үдерісі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Өзен түбімен тасу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-судың құрамына енген балшық пен батпақ оның түсін өзгертетін тасымалдау түрі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-материал өзен ағысы бойымен төмен қарай жанасып домалайды. 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Тракция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созылу</a:t>
            </a:r>
          </a:p>
          <a:p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Седимент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-өзен суындағы ұсақ бөлшектердің тұнуы.Олар пішініне, көлеміне тығыздығына байланысты.</a:t>
            </a:r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400" dirty="0" smtClean="0"/>
              <a:t>Тапсырма:Фотосуретті сипаттау.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12776"/>
            <a:ext cx="26026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6084168" y="1268760"/>
            <a:ext cx="2602632" cy="4857403"/>
          </a:xfrm>
        </p:spPr>
        <p:txBody>
          <a:bodyPr>
            <a:normAutofit fontScale="85000" lnSpcReduction="20000"/>
          </a:bodyPr>
          <a:lstStyle/>
          <a:p>
            <a:r>
              <a:rPr lang="kk-KZ" dirty="0" smtClean="0"/>
              <a:t>Фотосуретте не көріп тұрсыңдар?</a:t>
            </a:r>
          </a:p>
          <a:p>
            <a:r>
              <a:rPr lang="kk-KZ" dirty="0" smtClean="0"/>
              <a:t>Фото </a:t>
            </a:r>
            <a:r>
              <a:rPr lang="kk-KZ" dirty="0" smtClean="0"/>
              <a:t>суретте судың түсі қандай?</a:t>
            </a:r>
          </a:p>
          <a:p>
            <a:r>
              <a:rPr lang="kk-KZ" dirty="0" smtClean="0"/>
              <a:t>Өзеннің түсі неге мұндай?</a:t>
            </a:r>
          </a:p>
          <a:p>
            <a:r>
              <a:rPr lang="kk-KZ" dirty="0" smtClean="0"/>
              <a:t>Седимент қалай пайда болады?</a:t>
            </a:r>
          </a:p>
          <a:p>
            <a:r>
              <a:rPr lang="kk-KZ" dirty="0" smtClean="0"/>
              <a:t>Өзен қалай бұзылады?</a:t>
            </a:r>
          </a:p>
          <a:p>
            <a:r>
              <a:rPr lang="kk-KZ" dirty="0" smtClean="0"/>
              <a:t>Өзен өз жүктемелерін қалай тасымалдайды?</a:t>
            </a:r>
          </a:p>
          <a:p>
            <a:r>
              <a:rPr lang="kk-KZ" dirty="0" smtClean="0"/>
              <a:t>Қазақстанда ең лайлы өзен қайсысы?Неге?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38275"/>
            <a:ext cx="2880320" cy="44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730" y="2276872"/>
            <a:ext cx="8219256" cy="1156990"/>
          </a:xfrm>
        </p:spPr>
        <p:txBody>
          <a:bodyPr>
            <a:normAutofit/>
          </a:bodyPr>
          <a:lstStyle/>
          <a:p>
            <a:r>
              <a:rPr lang="kk-KZ" sz="2400" dirty="0" smtClean="0"/>
              <a:t>Өзеннің мезгілдік айырмашылықтарын салыстыр?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093295"/>
            <a:ext cx="498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Сырдария өзені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2359" y="548680"/>
            <a:ext cx="73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Мына суреттен қандай айырмашылық көріп тұрсыңдар?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05807"/>
            <a:ext cx="396044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05807"/>
            <a:ext cx="4176463" cy="46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5" y="100441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Өзен эрозиясы қай суретте көп болады?     Неге?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402602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2500"/>
            <a:ext cx="4392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эрозиясының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үдерісі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Өзен эрозиясының 4 үдерісі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 smtClean="0"/>
              <a:t>Гидравликалық әрекет</a:t>
            </a:r>
          </a:p>
          <a:p>
            <a:r>
              <a:rPr lang="kk-KZ" dirty="0" smtClean="0"/>
              <a:t>Коррозия</a:t>
            </a:r>
          </a:p>
          <a:p>
            <a:r>
              <a:rPr lang="kk-KZ" dirty="0" smtClean="0"/>
              <a:t>Тозу</a:t>
            </a:r>
          </a:p>
          <a:p>
            <a:r>
              <a:rPr lang="kk-KZ" dirty="0" smtClean="0"/>
              <a:t>Сольтация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/>
          </a:bodyPr>
          <a:lstStyle/>
          <a:p>
            <a:r>
              <a:rPr lang="kk-KZ" dirty="0" smtClean="0"/>
              <a:t>Өзен тасымалдануының  4 үдерісі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k-KZ" dirty="0" smtClean="0"/>
              <a:t>Тракция</a:t>
            </a:r>
          </a:p>
          <a:p>
            <a:r>
              <a:rPr lang="kk-KZ" dirty="0" smtClean="0"/>
              <a:t>Сольтация</a:t>
            </a:r>
          </a:p>
          <a:p>
            <a:r>
              <a:rPr lang="kk-KZ" dirty="0" smtClean="0"/>
              <a:t>суспензия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463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Геоморфология ғылымы</vt:lpstr>
      <vt:lpstr>Презентация PowerPoint</vt:lpstr>
      <vt:lpstr>Өзен эрозиясы</vt:lpstr>
      <vt:lpstr>Мына ұғымдардың қайсысы таныс,  қайсысын бірінші естіп тұрсыңдар? </vt:lpstr>
      <vt:lpstr>Терминдер мен ұғымдар</vt:lpstr>
      <vt:lpstr>Тапсырма:Фотосуретті сипаттау. </vt:lpstr>
      <vt:lpstr>Өзеннің мезгілдік айырмашылықтарын салыстыр?</vt:lpstr>
      <vt:lpstr>Презентация PowerPoint</vt:lpstr>
      <vt:lpstr>Өзен эрозиясының 4 үдерісі </vt:lpstr>
      <vt:lpstr>Топпен жұмыс:Зерттеу ұғымдарды ажырат </vt:lpstr>
      <vt:lpstr>Домино ойыны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Өзен эрозиясы</dc:title>
  <dc:creator>Win-7</dc:creator>
  <cp:lastModifiedBy>Win-7</cp:lastModifiedBy>
  <cp:revision>18</cp:revision>
  <dcterms:created xsi:type="dcterms:W3CDTF">2013-09-01T11:00:44Z</dcterms:created>
  <dcterms:modified xsi:type="dcterms:W3CDTF">2013-09-02T09:45:40Z</dcterms:modified>
</cp:coreProperties>
</file>