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  <p:sldMasterId id="2147483792" r:id="rId3"/>
  </p:sldMasterIdLst>
  <p:sldIdLst>
    <p:sldId id="256" r:id="rId4"/>
    <p:sldId id="257" r:id="rId5"/>
    <p:sldId id="268" r:id="rId6"/>
    <p:sldId id="258" r:id="rId7"/>
    <p:sldId id="259" r:id="rId8"/>
    <p:sldId id="260" r:id="rId9"/>
    <p:sldId id="261" r:id="rId10"/>
    <p:sldId id="266" r:id="rId11"/>
    <p:sldId id="262" r:id="rId12"/>
    <p:sldId id="263" r:id="rId13"/>
    <p:sldId id="264" r:id="rId14"/>
    <p:sldId id="265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913DD"/>
    <a:srgbClr val="FCB2E9"/>
    <a:srgbClr val="080808"/>
    <a:srgbClr val="00FFFF"/>
    <a:srgbClr val="00E668"/>
    <a:srgbClr val="6AFCB0"/>
    <a:srgbClr val="6DF96D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1E01B6-1EB0-4375-B88A-DD7D13C9E44B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BA7E06B-CC51-4F3E-9F80-ADFE2BE1A6E0}">
      <dgm:prSet phldrT="[Текст]"/>
      <dgm:spPr>
        <a:solidFill>
          <a:srgbClr val="92D050"/>
        </a:solidFill>
      </dgm:spPr>
      <dgm:t>
        <a:bodyPr/>
        <a:lstStyle/>
        <a:p>
          <a:r>
            <a:rPr lang="kk-KZ" dirty="0" smtClean="0"/>
            <a:t>1911</a:t>
          </a:r>
          <a:endParaRPr lang="ru-RU" dirty="0"/>
        </a:p>
      </dgm:t>
    </dgm:pt>
    <dgm:pt modelId="{BAF1291B-1C69-43AD-A2E1-85E2F0376952}" type="parTrans" cxnId="{330CD925-90F6-4F16-84C5-CC4058F8B759}">
      <dgm:prSet/>
      <dgm:spPr/>
      <dgm:t>
        <a:bodyPr/>
        <a:lstStyle/>
        <a:p>
          <a:endParaRPr lang="ru-RU"/>
        </a:p>
      </dgm:t>
    </dgm:pt>
    <dgm:pt modelId="{C93ADC22-89DB-4528-A4B6-1098207BDF87}" type="sibTrans" cxnId="{330CD925-90F6-4F16-84C5-CC4058F8B759}">
      <dgm:prSet/>
      <dgm:spPr/>
      <dgm:t>
        <a:bodyPr/>
        <a:lstStyle/>
        <a:p>
          <a:endParaRPr lang="ru-RU"/>
        </a:p>
      </dgm:t>
    </dgm:pt>
    <dgm:pt modelId="{EDA9B6D8-1E41-407F-8AA5-28781713D31C}">
      <dgm:prSet phldrT="[Текст]"/>
      <dgm:spPr/>
      <dgm:t>
        <a:bodyPr/>
        <a:lstStyle/>
        <a:p>
          <a:r>
            <a:rPr lang="kk-KZ" dirty="0" smtClean="0">
              <a:solidFill>
                <a:srgbClr val="0913DD"/>
              </a:solidFill>
            </a:rPr>
            <a:t>Х. Каммерлинг-Оннес</a:t>
          </a:r>
          <a:endParaRPr lang="ru-RU" dirty="0">
            <a:solidFill>
              <a:srgbClr val="0913DD"/>
            </a:solidFill>
          </a:endParaRPr>
        </a:p>
      </dgm:t>
    </dgm:pt>
    <dgm:pt modelId="{F82BDA5C-B59F-44BB-BE0E-428C18459A2A}" type="parTrans" cxnId="{FFE9FA3F-BECB-424A-90BE-8F0641C01B26}">
      <dgm:prSet/>
      <dgm:spPr/>
      <dgm:t>
        <a:bodyPr/>
        <a:lstStyle/>
        <a:p>
          <a:endParaRPr lang="ru-RU"/>
        </a:p>
      </dgm:t>
    </dgm:pt>
    <dgm:pt modelId="{60D99FBB-18A7-4AF8-A612-D2EE401782F6}" type="sibTrans" cxnId="{FFE9FA3F-BECB-424A-90BE-8F0641C01B26}">
      <dgm:prSet/>
      <dgm:spPr/>
      <dgm:t>
        <a:bodyPr/>
        <a:lstStyle/>
        <a:p>
          <a:endParaRPr lang="ru-RU"/>
        </a:p>
      </dgm:t>
    </dgm:pt>
    <dgm:pt modelId="{BAD32FA6-3D06-4F9C-86A4-F6FEC8998DEA}">
      <dgm:prSet phldrT="[Текст]"/>
      <dgm:spPr/>
      <dgm:t>
        <a:bodyPr/>
        <a:lstStyle/>
        <a:p>
          <a:r>
            <a:rPr lang="ru-RU" dirty="0" err="1" smtClean="0">
              <a:solidFill>
                <a:srgbClr val="990099"/>
              </a:solidFill>
            </a:rPr>
            <a:t>Мейснер</a:t>
          </a:r>
          <a:r>
            <a:rPr lang="ru-RU" dirty="0" smtClean="0">
              <a:solidFill>
                <a:srgbClr val="990099"/>
              </a:solidFill>
            </a:rPr>
            <a:t> </a:t>
          </a:r>
          <a:r>
            <a:rPr lang="ru-RU" dirty="0" err="1" smtClean="0">
              <a:solidFill>
                <a:srgbClr val="990099"/>
              </a:solidFill>
            </a:rPr>
            <a:t>эффектісі</a:t>
          </a:r>
          <a:endParaRPr lang="ru-RU" dirty="0">
            <a:solidFill>
              <a:srgbClr val="990099"/>
            </a:solidFill>
          </a:endParaRPr>
        </a:p>
      </dgm:t>
    </dgm:pt>
    <dgm:pt modelId="{973C46A5-00CA-4E74-A8CF-B6B07654AEAB}" type="parTrans" cxnId="{7804C272-9AB1-41AD-AC20-F05AE31032E9}">
      <dgm:prSet/>
      <dgm:spPr/>
      <dgm:t>
        <a:bodyPr/>
        <a:lstStyle/>
        <a:p>
          <a:endParaRPr lang="ru-RU"/>
        </a:p>
      </dgm:t>
    </dgm:pt>
    <dgm:pt modelId="{F0817D78-5F53-4582-8978-AB0115B4BAAE}" type="sibTrans" cxnId="{7804C272-9AB1-41AD-AC20-F05AE31032E9}">
      <dgm:prSet/>
      <dgm:spPr/>
      <dgm:t>
        <a:bodyPr/>
        <a:lstStyle/>
        <a:p>
          <a:endParaRPr lang="ru-RU"/>
        </a:p>
      </dgm:t>
    </dgm:pt>
    <dgm:pt modelId="{D6760AED-3B01-482E-8D40-302E281B9263}">
      <dgm:prSet phldrT="[Текст]"/>
      <dgm:spPr>
        <a:solidFill>
          <a:srgbClr val="FF33CC"/>
        </a:solidFill>
      </dgm:spPr>
      <dgm:t>
        <a:bodyPr/>
        <a:lstStyle/>
        <a:p>
          <a:r>
            <a:rPr lang="kk-KZ" dirty="0" smtClean="0"/>
            <a:t>1957</a:t>
          </a:r>
          <a:endParaRPr lang="ru-RU" dirty="0"/>
        </a:p>
      </dgm:t>
    </dgm:pt>
    <dgm:pt modelId="{50915164-AC09-46D1-A3A1-35F51D49E197}" type="parTrans" cxnId="{6CB8822D-4148-4667-A920-A7E4D2AE54D8}">
      <dgm:prSet/>
      <dgm:spPr/>
      <dgm:t>
        <a:bodyPr/>
        <a:lstStyle/>
        <a:p>
          <a:endParaRPr lang="ru-RU"/>
        </a:p>
      </dgm:t>
    </dgm:pt>
    <dgm:pt modelId="{70CB61A0-ABB9-4ED8-9AC8-C6929910B1A9}" type="sibTrans" cxnId="{6CB8822D-4148-4667-A920-A7E4D2AE54D8}">
      <dgm:prSet/>
      <dgm:spPr/>
      <dgm:t>
        <a:bodyPr/>
        <a:lstStyle/>
        <a:p>
          <a:endParaRPr lang="ru-RU"/>
        </a:p>
      </dgm:t>
    </dgm:pt>
    <dgm:pt modelId="{A2CF6AB5-FEBD-4C70-84FF-F8F857EA8747}">
      <dgm:prSet phldrT="[Текст]"/>
      <dgm:spPr/>
      <dgm:t>
        <a:bodyPr/>
        <a:lstStyle/>
        <a:p>
          <a:r>
            <a:rPr lang="kk-KZ" dirty="0" smtClean="0">
              <a:solidFill>
                <a:srgbClr val="FF3300"/>
              </a:solidFill>
            </a:rPr>
            <a:t>Дж.Бардин, Л.Купер, Дж.Шриффер</a:t>
          </a:r>
          <a:endParaRPr lang="ru-RU" dirty="0">
            <a:solidFill>
              <a:srgbClr val="FF3300"/>
            </a:solidFill>
          </a:endParaRPr>
        </a:p>
      </dgm:t>
    </dgm:pt>
    <dgm:pt modelId="{74E42E6F-630C-4958-9B1B-D7353A54D890}" type="parTrans" cxnId="{6BB81485-EEFF-46AA-9E87-9E5D81AA332F}">
      <dgm:prSet/>
      <dgm:spPr/>
      <dgm:t>
        <a:bodyPr/>
        <a:lstStyle/>
        <a:p>
          <a:endParaRPr lang="ru-RU"/>
        </a:p>
      </dgm:t>
    </dgm:pt>
    <dgm:pt modelId="{182DEBA2-F2B8-4885-9F98-A97BEFCF382A}" type="sibTrans" cxnId="{6BB81485-EEFF-46AA-9E87-9E5D81AA332F}">
      <dgm:prSet/>
      <dgm:spPr/>
      <dgm:t>
        <a:bodyPr/>
        <a:lstStyle/>
        <a:p>
          <a:endParaRPr lang="ru-RU"/>
        </a:p>
      </dgm:t>
    </dgm:pt>
    <dgm:pt modelId="{3AA165FD-1F7D-4915-BC8A-3ADECAB0B152}">
      <dgm:prSet phldrT="[Текст]"/>
      <dgm:spPr>
        <a:solidFill>
          <a:srgbClr val="7030A0"/>
        </a:solidFill>
      </dgm:spPr>
      <dgm:t>
        <a:bodyPr/>
        <a:lstStyle/>
        <a:p>
          <a:r>
            <a:rPr lang="kk-KZ" dirty="0" smtClean="0"/>
            <a:t>1933</a:t>
          </a:r>
          <a:endParaRPr lang="ru-RU" dirty="0"/>
        </a:p>
      </dgm:t>
    </dgm:pt>
    <dgm:pt modelId="{919E76E2-F724-485C-8259-86D4553A0D21}" type="sibTrans" cxnId="{3D0E50F3-854F-4BA5-B65F-A2CD9036A458}">
      <dgm:prSet/>
      <dgm:spPr/>
      <dgm:t>
        <a:bodyPr/>
        <a:lstStyle/>
        <a:p>
          <a:endParaRPr lang="ru-RU"/>
        </a:p>
      </dgm:t>
    </dgm:pt>
    <dgm:pt modelId="{53E76061-B23E-4E1B-ACA7-736073849D2D}" type="parTrans" cxnId="{3D0E50F3-854F-4BA5-B65F-A2CD9036A458}">
      <dgm:prSet/>
      <dgm:spPr/>
      <dgm:t>
        <a:bodyPr/>
        <a:lstStyle/>
        <a:p>
          <a:endParaRPr lang="ru-RU"/>
        </a:p>
      </dgm:t>
    </dgm:pt>
    <dgm:pt modelId="{FEEDC966-1DAC-4F9C-A9D4-30B042E567C6}" type="pres">
      <dgm:prSet presAssocID="{0E1E01B6-1EB0-4375-B88A-DD7D13C9E44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E6FF88-0719-4EBA-9982-0AD1E4A37565}" type="pres">
      <dgm:prSet presAssocID="{5BA7E06B-CC51-4F3E-9F80-ADFE2BE1A6E0}" presName="composite" presStyleCnt="0"/>
      <dgm:spPr/>
    </dgm:pt>
    <dgm:pt modelId="{CE74754B-2DE0-443A-98F6-197DB715FE23}" type="pres">
      <dgm:prSet presAssocID="{5BA7E06B-CC51-4F3E-9F80-ADFE2BE1A6E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45B2B3-5A7A-442A-9887-474851E37D40}" type="pres">
      <dgm:prSet presAssocID="{5BA7E06B-CC51-4F3E-9F80-ADFE2BE1A6E0}" presName="descendantText" presStyleLbl="alignAcc1" presStyleIdx="0" presStyleCnt="3" custScaleX="887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D002C8-248F-4BB3-9B91-F797B7893645}" type="pres">
      <dgm:prSet presAssocID="{C93ADC22-89DB-4528-A4B6-1098207BDF87}" presName="sp" presStyleCnt="0"/>
      <dgm:spPr/>
    </dgm:pt>
    <dgm:pt modelId="{12F29E60-FEBA-4F88-9613-D6B783EFD42D}" type="pres">
      <dgm:prSet presAssocID="{3AA165FD-1F7D-4915-BC8A-3ADECAB0B152}" presName="composite" presStyleCnt="0"/>
      <dgm:spPr/>
    </dgm:pt>
    <dgm:pt modelId="{8AA2BC32-42D3-4AE8-ADEE-9FDAAA2CEAEB}" type="pres">
      <dgm:prSet presAssocID="{3AA165FD-1F7D-4915-BC8A-3ADECAB0B15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1096D9-2290-4CE7-B726-374FD8F48CA6}" type="pres">
      <dgm:prSet presAssocID="{3AA165FD-1F7D-4915-BC8A-3ADECAB0B152}" presName="descendantText" presStyleLbl="alignAcc1" presStyleIdx="1" presStyleCnt="3" custScaleX="91685" custLinFactNeighborX="216" custLinFactNeighborY="34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ED39E3-AACB-450D-A964-5F5B151F65F8}" type="pres">
      <dgm:prSet presAssocID="{919E76E2-F724-485C-8259-86D4553A0D21}" presName="sp" presStyleCnt="0"/>
      <dgm:spPr/>
    </dgm:pt>
    <dgm:pt modelId="{824595FD-4373-4766-9116-46D3E3980427}" type="pres">
      <dgm:prSet presAssocID="{D6760AED-3B01-482E-8D40-302E281B9263}" presName="composite" presStyleCnt="0"/>
      <dgm:spPr/>
    </dgm:pt>
    <dgm:pt modelId="{D7D76D4D-4F48-4C1D-8C2C-A39F923EC1C1}" type="pres">
      <dgm:prSet presAssocID="{D6760AED-3B01-482E-8D40-302E281B926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A6ADA5-D5B9-42D9-82C2-5C17B080B139}" type="pres">
      <dgm:prSet presAssocID="{D6760AED-3B01-482E-8D40-302E281B9263}" presName="descendantText" presStyleLbl="alignAcc1" presStyleIdx="2" presStyleCnt="3" custScaleX="91685" custLinFactNeighborX="216" custLinFactNeighborY="130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B81485-EEFF-46AA-9E87-9E5D81AA332F}" srcId="{D6760AED-3B01-482E-8D40-302E281B9263}" destId="{A2CF6AB5-FEBD-4C70-84FF-F8F857EA8747}" srcOrd="0" destOrd="0" parTransId="{74E42E6F-630C-4958-9B1B-D7353A54D890}" sibTransId="{182DEBA2-F2B8-4885-9F98-A97BEFCF382A}"/>
    <dgm:cxn modelId="{0C5190AB-81AB-4359-92D2-0376294D263E}" type="presOf" srcId="{A2CF6AB5-FEBD-4C70-84FF-F8F857EA8747}" destId="{32A6ADA5-D5B9-42D9-82C2-5C17B080B139}" srcOrd="0" destOrd="0" presId="urn:microsoft.com/office/officeart/2005/8/layout/chevron2"/>
    <dgm:cxn modelId="{3D0E50F3-854F-4BA5-B65F-A2CD9036A458}" srcId="{0E1E01B6-1EB0-4375-B88A-DD7D13C9E44B}" destId="{3AA165FD-1F7D-4915-BC8A-3ADECAB0B152}" srcOrd="1" destOrd="0" parTransId="{53E76061-B23E-4E1B-ACA7-736073849D2D}" sibTransId="{919E76E2-F724-485C-8259-86D4553A0D21}"/>
    <dgm:cxn modelId="{1A66895C-DC4D-456F-B597-46DD4D5CD238}" type="presOf" srcId="{BAD32FA6-3D06-4F9C-86A4-F6FEC8998DEA}" destId="{7E1096D9-2290-4CE7-B726-374FD8F48CA6}" srcOrd="0" destOrd="0" presId="urn:microsoft.com/office/officeart/2005/8/layout/chevron2"/>
    <dgm:cxn modelId="{9896DA6E-09B9-4DCC-A5B0-A70BCDF8292A}" type="presOf" srcId="{3AA165FD-1F7D-4915-BC8A-3ADECAB0B152}" destId="{8AA2BC32-42D3-4AE8-ADEE-9FDAAA2CEAEB}" srcOrd="0" destOrd="0" presId="urn:microsoft.com/office/officeart/2005/8/layout/chevron2"/>
    <dgm:cxn modelId="{F3FBE027-439A-4DA3-B080-2A3B83F7E6B8}" type="presOf" srcId="{5BA7E06B-CC51-4F3E-9F80-ADFE2BE1A6E0}" destId="{CE74754B-2DE0-443A-98F6-197DB715FE23}" srcOrd="0" destOrd="0" presId="urn:microsoft.com/office/officeart/2005/8/layout/chevron2"/>
    <dgm:cxn modelId="{330CD925-90F6-4F16-84C5-CC4058F8B759}" srcId="{0E1E01B6-1EB0-4375-B88A-DD7D13C9E44B}" destId="{5BA7E06B-CC51-4F3E-9F80-ADFE2BE1A6E0}" srcOrd="0" destOrd="0" parTransId="{BAF1291B-1C69-43AD-A2E1-85E2F0376952}" sibTransId="{C93ADC22-89DB-4528-A4B6-1098207BDF87}"/>
    <dgm:cxn modelId="{BF3F0333-B3E1-4D25-8445-C5C91E03C47C}" type="presOf" srcId="{EDA9B6D8-1E41-407F-8AA5-28781713D31C}" destId="{E245B2B3-5A7A-442A-9887-474851E37D40}" srcOrd="0" destOrd="0" presId="urn:microsoft.com/office/officeart/2005/8/layout/chevron2"/>
    <dgm:cxn modelId="{E8A5E096-F0D2-4F71-9EF6-8B0422111C87}" type="presOf" srcId="{D6760AED-3B01-482E-8D40-302E281B9263}" destId="{D7D76D4D-4F48-4C1D-8C2C-A39F923EC1C1}" srcOrd="0" destOrd="0" presId="urn:microsoft.com/office/officeart/2005/8/layout/chevron2"/>
    <dgm:cxn modelId="{7804C272-9AB1-41AD-AC20-F05AE31032E9}" srcId="{3AA165FD-1F7D-4915-BC8A-3ADECAB0B152}" destId="{BAD32FA6-3D06-4F9C-86A4-F6FEC8998DEA}" srcOrd="0" destOrd="0" parTransId="{973C46A5-00CA-4E74-A8CF-B6B07654AEAB}" sibTransId="{F0817D78-5F53-4582-8978-AB0115B4BAAE}"/>
    <dgm:cxn modelId="{6CB8822D-4148-4667-A920-A7E4D2AE54D8}" srcId="{0E1E01B6-1EB0-4375-B88A-DD7D13C9E44B}" destId="{D6760AED-3B01-482E-8D40-302E281B9263}" srcOrd="2" destOrd="0" parTransId="{50915164-AC09-46D1-A3A1-35F51D49E197}" sibTransId="{70CB61A0-ABB9-4ED8-9AC8-C6929910B1A9}"/>
    <dgm:cxn modelId="{947C5EEC-9026-497C-BCF4-CD6092DB9F20}" type="presOf" srcId="{0E1E01B6-1EB0-4375-B88A-DD7D13C9E44B}" destId="{FEEDC966-1DAC-4F9C-A9D4-30B042E567C6}" srcOrd="0" destOrd="0" presId="urn:microsoft.com/office/officeart/2005/8/layout/chevron2"/>
    <dgm:cxn modelId="{FFE9FA3F-BECB-424A-90BE-8F0641C01B26}" srcId="{5BA7E06B-CC51-4F3E-9F80-ADFE2BE1A6E0}" destId="{EDA9B6D8-1E41-407F-8AA5-28781713D31C}" srcOrd="0" destOrd="0" parTransId="{F82BDA5C-B59F-44BB-BE0E-428C18459A2A}" sibTransId="{60D99FBB-18A7-4AF8-A612-D2EE401782F6}"/>
    <dgm:cxn modelId="{578D6CFA-73CA-4226-B89C-C9C0B061E489}" type="presParOf" srcId="{FEEDC966-1DAC-4F9C-A9D4-30B042E567C6}" destId="{46E6FF88-0719-4EBA-9982-0AD1E4A37565}" srcOrd="0" destOrd="0" presId="urn:microsoft.com/office/officeart/2005/8/layout/chevron2"/>
    <dgm:cxn modelId="{12399961-54AB-4E86-BFB1-BAE369902E2C}" type="presParOf" srcId="{46E6FF88-0719-4EBA-9982-0AD1E4A37565}" destId="{CE74754B-2DE0-443A-98F6-197DB715FE23}" srcOrd="0" destOrd="0" presId="urn:microsoft.com/office/officeart/2005/8/layout/chevron2"/>
    <dgm:cxn modelId="{784EEB6D-99B6-4D29-AA76-F4812E58539E}" type="presParOf" srcId="{46E6FF88-0719-4EBA-9982-0AD1E4A37565}" destId="{E245B2B3-5A7A-442A-9887-474851E37D40}" srcOrd="1" destOrd="0" presId="urn:microsoft.com/office/officeart/2005/8/layout/chevron2"/>
    <dgm:cxn modelId="{F6CE2633-194E-43BD-9FAB-0A684DEDC086}" type="presParOf" srcId="{FEEDC966-1DAC-4F9C-A9D4-30B042E567C6}" destId="{6DD002C8-248F-4BB3-9B91-F797B7893645}" srcOrd="1" destOrd="0" presId="urn:microsoft.com/office/officeart/2005/8/layout/chevron2"/>
    <dgm:cxn modelId="{88AAB221-E542-4889-8B18-346BA1F77611}" type="presParOf" srcId="{FEEDC966-1DAC-4F9C-A9D4-30B042E567C6}" destId="{12F29E60-FEBA-4F88-9613-D6B783EFD42D}" srcOrd="2" destOrd="0" presId="urn:microsoft.com/office/officeart/2005/8/layout/chevron2"/>
    <dgm:cxn modelId="{6BD1532A-B28B-4C87-B012-68FDDD472B49}" type="presParOf" srcId="{12F29E60-FEBA-4F88-9613-D6B783EFD42D}" destId="{8AA2BC32-42D3-4AE8-ADEE-9FDAAA2CEAEB}" srcOrd="0" destOrd="0" presId="urn:microsoft.com/office/officeart/2005/8/layout/chevron2"/>
    <dgm:cxn modelId="{265C7E33-72B6-4F00-841D-6FDA27F02F92}" type="presParOf" srcId="{12F29E60-FEBA-4F88-9613-D6B783EFD42D}" destId="{7E1096D9-2290-4CE7-B726-374FD8F48CA6}" srcOrd="1" destOrd="0" presId="urn:microsoft.com/office/officeart/2005/8/layout/chevron2"/>
    <dgm:cxn modelId="{C320FB15-B0B2-4835-83B8-DC78956D5E77}" type="presParOf" srcId="{FEEDC966-1DAC-4F9C-A9D4-30B042E567C6}" destId="{5CED39E3-AACB-450D-A964-5F5B151F65F8}" srcOrd="3" destOrd="0" presId="urn:microsoft.com/office/officeart/2005/8/layout/chevron2"/>
    <dgm:cxn modelId="{F5A92474-CEC6-430E-AD6D-FC693E465F46}" type="presParOf" srcId="{FEEDC966-1DAC-4F9C-A9D4-30B042E567C6}" destId="{824595FD-4373-4766-9116-46D3E3980427}" srcOrd="4" destOrd="0" presId="urn:microsoft.com/office/officeart/2005/8/layout/chevron2"/>
    <dgm:cxn modelId="{71914667-811C-49DC-B7EA-95D6B532EE9C}" type="presParOf" srcId="{824595FD-4373-4766-9116-46D3E3980427}" destId="{D7D76D4D-4F48-4C1D-8C2C-A39F923EC1C1}" srcOrd="0" destOrd="0" presId="urn:microsoft.com/office/officeart/2005/8/layout/chevron2"/>
    <dgm:cxn modelId="{29F4A8CA-690C-4DF2-A89B-246E8E7520E4}" type="presParOf" srcId="{824595FD-4373-4766-9116-46D3E3980427}" destId="{32A6ADA5-D5B9-42D9-82C2-5C17B080B139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3F0476-17A4-4642-9417-C4A8B7FFEE2C}" type="doc">
      <dgm:prSet loTypeId="urn:microsoft.com/office/officeart/2005/8/layout/equation1" loCatId="process" qsTypeId="urn:microsoft.com/office/officeart/2005/8/quickstyle/simple1" qsCatId="simple" csTypeId="urn:microsoft.com/office/officeart/2005/8/colors/colorful2" csCatId="colorful" phldr="1"/>
      <dgm:spPr/>
    </dgm:pt>
    <dgm:pt modelId="{A6670895-73AF-48B1-AECF-03CA7DE8C4A0}">
      <dgm:prSet phldrT="[Текст]" custT="1"/>
      <dgm:spPr/>
      <dgm:t>
        <a:bodyPr/>
        <a:lstStyle/>
        <a:p>
          <a:r>
            <a:rPr lang="kk-KZ" sz="2400" dirty="0" smtClean="0"/>
            <a:t>О2 атомы бар синтезделген керамика</a:t>
          </a:r>
          <a:endParaRPr lang="ru-RU" sz="2400" dirty="0"/>
        </a:p>
      </dgm:t>
    </dgm:pt>
    <dgm:pt modelId="{BCD8FEE2-22DF-4517-AB7A-2F367D0338BA}" type="parTrans" cxnId="{EB7FDD31-3029-43EE-86D7-4394C3644100}">
      <dgm:prSet/>
      <dgm:spPr/>
      <dgm:t>
        <a:bodyPr/>
        <a:lstStyle/>
        <a:p>
          <a:endParaRPr lang="ru-RU"/>
        </a:p>
      </dgm:t>
    </dgm:pt>
    <dgm:pt modelId="{642CE5E0-CE1A-49E3-B330-9B12D6DCD536}" type="sibTrans" cxnId="{EB7FDD31-3029-43EE-86D7-4394C3644100}">
      <dgm:prSet/>
      <dgm:spPr/>
      <dgm:t>
        <a:bodyPr/>
        <a:lstStyle/>
        <a:p>
          <a:endParaRPr lang="ru-RU"/>
        </a:p>
      </dgm:t>
    </dgm:pt>
    <dgm:pt modelId="{96EA750A-A6D1-48EA-A6E0-9F6B5E3922BE}">
      <dgm:prSet phldrT="[Текст]" custT="1"/>
      <dgm:spPr/>
      <dgm:t>
        <a:bodyPr/>
        <a:lstStyle/>
        <a:p>
          <a:r>
            <a:rPr lang="kk-KZ" sz="4000" dirty="0" smtClean="0"/>
            <a:t>С</a:t>
          </a:r>
          <a:r>
            <a:rPr lang="en-US" sz="4000" dirty="0" smtClean="0"/>
            <a:t>u</a:t>
          </a:r>
          <a:endParaRPr lang="ru-RU" sz="4000" dirty="0"/>
        </a:p>
      </dgm:t>
    </dgm:pt>
    <dgm:pt modelId="{636E925C-A6F6-488D-B5DA-D574EE927D5D}" type="parTrans" cxnId="{628407DE-0828-43F9-9F99-AA5CFC0CD447}">
      <dgm:prSet/>
      <dgm:spPr/>
      <dgm:t>
        <a:bodyPr/>
        <a:lstStyle/>
        <a:p>
          <a:endParaRPr lang="ru-RU"/>
        </a:p>
      </dgm:t>
    </dgm:pt>
    <dgm:pt modelId="{3A3A5EF6-1896-456F-8E70-CBFFDD6A2661}" type="sibTrans" cxnId="{628407DE-0828-43F9-9F99-AA5CFC0CD447}">
      <dgm:prSet/>
      <dgm:spPr/>
      <dgm:t>
        <a:bodyPr/>
        <a:lstStyle/>
        <a:p>
          <a:endParaRPr lang="ru-RU"/>
        </a:p>
      </dgm:t>
    </dgm:pt>
    <dgm:pt modelId="{6C260C28-2249-4836-9B79-C1164A82D851}">
      <dgm:prSet phldrT="[Текст]" custT="1"/>
      <dgm:spPr/>
      <dgm:t>
        <a:bodyPr/>
        <a:lstStyle/>
        <a:p>
          <a:r>
            <a:rPr lang="kk-KZ" sz="2400" dirty="0" smtClean="0"/>
            <a:t>Ж.Т.А.Ө</a:t>
          </a:r>
          <a:endParaRPr lang="ru-RU" sz="2400" dirty="0"/>
        </a:p>
      </dgm:t>
    </dgm:pt>
    <dgm:pt modelId="{A39D1353-2D47-4CAA-8B53-B90CA17E2A09}" type="parTrans" cxnId="{21ABAF92-B8E5-4CC7-BDFC-4A086EA2A7EE}">
      <dgm:prSet/>
      <dgm:spPr/>
      <dgm:t>
        <a:bodyPr/>
        <a:lstStyle/>
        <a:p>
          <a:endParaRPr lang="ru-RU"/>
        </a:p>
      </dgm:t>
    </dgm:pt>
    <dgm:pt modelId="{5516EC52-2AC7-4C96-9CA0-691FD2924016}" type="sibTrans" cxnId="{21ABAF92-B8E5-4CC7-BDFC-4A086EA2A7EE}">
      <dgm:prSet/>
      <dgm:spPr/>
      <dgm:t>
        <a:bodyPr/>
        <a:lstStyle/>
        <a:p>
          <a:endParaRPr lang="ru-RU"/>
        </a:p>
      </dgm:t>
    </dgm:pt>
    <dgm:pt modelId="{ED6A2C0A-B2B2-4D46-930D-4CABA92BB215}">
      <dgm:prSet custT="1"/>
      <dgm:spPr/>
      <dgm:t>
        <a:bodyPr/>
        <a:lstStyle/>
        <a:p>
          <a:r>
            <a:rPr lang="en-US" sz="4000" dirty="0" err="1" smtClean="0"/>
            <a:t>Ln</a:t>
          </a:r>
          <a:endParaRPr lang="ru-RU" sz="4000" dirty="0"/>
        </a:p>
      </dgm:t>
    </dgm:pt>
    <dgm:pt modelId="{92B12C90-06B7-46BF-A7D5-FE9B9CE9493E}" type="parTrans" cxnId="{A072718B-FD04-4E54-96F6-707666F06293}">
      <dgm:prSet/>
      <dgm:spPr/>
      <dgm:t>
        <a:bodyPr/>
        <a:lstStyle/>
        <a:p>
          <a:endParaRPr lang="ru-RU"/>
        </a:p>
      </dgm:t>
    </dgm:pt>
    <dgm:pt modelId="{45458F2D-F0DC-4728-AF2E-1EE2B8BC3AF8}" type="sibTrans" cxnId="{A072718B-FD04-4E54-96F6-707666F06293}">
      <dgm:prSet/>
      <dgm:spPr/>
      <dgm:t>
        <a:bodyPr/>
        <a:lstStyle/>
        <a:p>
          <a:endParaRPr lang="ru-RU"/>
        </a:p>
      </dgm:t>
    </dgm:pt>
    <dgm:pt modelId="{920822F7-0CB4-40C7-92DA-F2A11972B169}">
      <dgm:prSet custT="1"/>
      <dgm:spPr/>
      <dgm:t>
        <a:bodyPr/>
        <a:lstStyle/>
        <a:p>
          <a:r>
            <a:rPr lang="en-US" sz="3600" dirty="0" err="1" smtClean="0"/>
            <a:t>Ba</a:t>
          </a:r>
          <a:endParaRPr lang="ru-RU" sz="3600" dirty="0"/>
        </a:p>
      </dgm:t>
    </dgm:pt>
    <dgm:pt modelId="{1B00BBED-3AA4-40E9-BAD0-885C66D3AE9A}" type="parTrans" cxnId="{472853DE-B2FE-4401-94E5-781BC91D594D}">
      <dgm:prSet/>
      <dgm:spPr/>
      <dgm:t>
        <a:bodyPr/>
        <a:lstStyle/>
        <a:p>
          <a:endParaRPr lang="ru-RU"/>
        </a:p>
      </dgm:t>
    </dgm:pt>
    <dgm:pt modelId="{C46F004F-C49D-4C2E-B944-1FC6A5A8B2E4}" type="sibTrans" cxnId="{472853DE-B2FE-4401-94E5-781BC91D594D}">
      <dgm:prSet/>
      <dgm:spPr/>
      <dgm:t>
        <a:bodyPr/>
        <a:lstStyle/>
        <a:p>
          <a:endParaRPr lang="ru-RU"/>
        </a:p>
      </dgm:t>
    </dgm:pt>
    <dgm:pt modelId="{A4D74B62-CA48-47A0-9A89-88E483D121D8}" type="pres">
      <dgm:prSet presAssocID="{863F0476-17A4-4642-9417-C4A8B7FFEE2C}" presName="linearFlow" presStyleCnt="0">
        <dgm:presLayoutVars>
          <dgm:dir/>
          <dgm:resizeHandles val="exact"/>
        </dgm:presLayoutVars>
      </dgm:prSet>
      <dgm:spPr/>
    </dgm:pt>
    <dgm:pt modelId="{37A57B59-4F2C-4BB1-96E2-051A8F12A680}" type="pres">
      <dgm:prSet presAssocID="{A6670895-73AF-48B1-AECF-03CA7DE8C4A0}" presName="node" presStyleLbl="node1" presStyleIdx="0" presStyleCnt="5" custScaleX="246303" custScaleY="352921" custLinFactNeighborX="-9116" custLinFactNeighborY="-2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B21A71-AC31-485D-B377-04C4D9F6E3E8}" type="pres">
      <dgm:prSet presAssocID="{642CE5E0-CE1A-49E3-B330-9B12D6DCD536}" presName="spacerL" presStyleCnt="0"/>
      <dgm:spPr/>
    </dgm:pt>
    <dgm:pt modelId="{BA641545-6285-4BC7-BF31-E3C529CAAA84}" type="pres">
      <dgm:prSet presAssocID="{642CE5E0-CE1A-49E3-B330-9B12D6DCD536}" presName="sibTrans" presStyleLbl="sibTrans2D1" presStyleIdx="0" presStyleCnt="4"/>
      <dgm:spPr/>
      <dgm:t>
        <a:bodyPr/>
        <a:lstStyle/>
        <a:p>
          <a:endParaRPr lang="ru-RU"/>
        </a:p>
      </dgm:t>
    </dgm:pt>
    <dgm:pt modelId="{E5263E58-160C-4752-8200-F2A081C652E7}" type="pres">
      <dgm:prSet presAssocID="{642CE5E0-CE1A-49E3-B330-9B12D6DCD536}" presName="spacerR" presStyleCnt="0"/>
      <dgm:spPr/>
    </dgm:pt>
    <dgm:pt modelId="{98E50E37-E5EC-423F-A23E-D291B41904B1}" type="pres">
      <dgm:prSet presAssocID="{96EA750A-A6D1-48EA-A6E0-9F6B5E3922BE}" presName="node" presStyleLbl="node1" presStyleIdx="1" presStyleCnt="5" custScaleX="140384" custScaleY="146337" custLinFactNeighborX="-62167" custLinFactNeighborY="20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01237-A8B6-47A4-A5A5-C213C488CCCD}" type="pres">
      <dgm:prSet presAssocID="{3A3A5EF6-1896-456F-8E70-CBFFDD6A2661}" presName="spacerL" presStyleCnt="0"/>
      <dgm:spPr/>
    </dgm:pt>
    <dgm:pt modelId="{92E8EEDB-17B8-40BD-AF36-C8F1DAD94776}" type="pres">
      <dgm:prSet presAssocID="{3A3A5EF6-1896-456F-8E70-CBFFDD6A2661}" presName="sibTrans" presStyleLbl="sibTrans2D1" presStyleIdx="1" presStyleCnt="4"/>
      <dgm:spPr/>
      <dgm:t>
        <a:bodyPr/>
        <a:lstStyle/>
        <a:p>
          <a:endParaRPr lang="ru-RU"/>
        </a:p>
      </dgm:t>
    </dgm:pt>
    <dgm:pt modelId="{2C919FCB-33D9-4DBB-B951-07B04E474B99}" type="pres">
      <dgm:prSet presAssocID="{3A3A5EF6-1896-456F-8E70-CBFFDD6A2661}" presName="spacerR" presStyleCnt="0"/>
      <dgm:spPr/>
    </dgm:pt>
    <dgm:pt modelId="{EA20E5AA-2369-4334-94CA-4EE210225B33}" type="pres">
      <dgm:prSet presAssocID="{ED6A2C0A-B2B2-4D46-930D-4CABA92BB215}" presName="node" presStyleLbl="node1" presStyleIdx="2" presStyleCnt="5" custScaleX="112197" custScaleY="1267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DDB32D-1692-4367-871B-8BA4A8DD904E}" type="pres">
      <dgm:prSet presAssocID="{45458F2D-F0DC-4728-AF2E-1EE2B8BC3AF8}" presName="spacerL" presStyleCnt="0"/>
      <dgm:spPr/>
    </dgm:pt>
    <dgm:pt modelId="{AB8321AE-7F0E-4D73-ADFC-3664E4A495C2}" type="pres">
      <dgm:prSet presAssocID="{45458F2D-F0DC-4728-AF2E-1EE2B8BC3AF8}" presName="sibTrans" presStyleLbl="sibTrans2D1" presStyleIdx="2" presStyleCnt="4"/>
      <dgm:spPr/>
      <dgm:t>
        <a:bodyPr/>
        <a:lstStyle/>
        <a:p>
          <a:endParaRPr lang="ru-RU"/>
        </a:p>
      </dgm:t>
    </dgm:pt>
    <dgm:pt modelId="{07F3C2AF-F3CC-49F6-95BE-8E65BA5EA45A}" type="pres">
      <dgm:prSet presAssocID="{45458F2D-F0DC-4728-AF2E-1EE2B8BC3AF8}" presName="spacerR" presStyleCnt="0"/>
      <dgm:spPr/>
    </dgm:pt>
    <dgm:pt modelId="{E23A7028-F1FC-4D0E-B2DE-97C2B74DDF64}" type="pres">
      <dgm:prSet presAssocID="{920822F7-0CB4-40C7-92DA-F2A11972B169}" presName="node" presStyleLbl="node1" presStyleIdx="3" presStyleCnt="5" custScaleY="1264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296454-EAD4-415B-A6B5-83B904B5CFDA}" type="pres">
      <dgm:prSet presAssocID="{C46F004F-C49D-4C2E-B944-1FC6A5A8B2E4}" presName="spacerL" presStyleCnt="0"/>
      <dgm:spPr/>
    </dgm:pt>
    <dgm:pt modelId="{761633D3-118B-4F50-BABD-B26A29A605D2}" type="pres">
      <dgm:prSet presAssocID="{C46F004F-C49D-4C2E-B944-1FC6A5A8B2E4}" presName="sibTrans" presStyleLbl="sibTrans2D1" presStyleIdx="3" presStyleCnt="4"/>
      <dgm:spPr/>
      <dgm:t>
        <a:bodyPr/>
        <a:lstStyle/>
        <a:p>
          <a:endParaRPr lang="ru-RU"/>
        </a:p>
      </dgm:t>
    </dgm:pt>
    <dgm:pt modelId="{DCA34465-8B7C-4A3D-B611-BE1EAE4222D9}" type="pres">
      <dgm:prSet presAssocID="{C46F004F-C49D-4C2E-B944-1FC6A5A8B2E4}" presName="spacerR" presStyleCnt="0"/>
      <dgm:spPr/>
    </dgm:pt>
    <dgm:pt modelId="{E801EA51-7E1F-40A2-8603-7172F971BD91}" type="pres">
      <dgm:prSet presAssocID="{6C260C28-2249-4836-9B79-C1164A82D851}" presName="node" presStyleLbl="node1" presStyleIdx="4" presStyleCnt="5" custScaleX="114408" custScaleY="2486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55186F-9371-4D06-8034-ECF68201FDF7}" type="presOf" srcId="{A6670895-73AF-48B1-AECF-03CA7DE8C4A0}" destId="{37A57B59-4F2C-4BB1-96E2-051A8F12A680}" srcOrd="0" destOrd="0" presId="urn:microsoft.com/office/officeart/2005/8/layout/equation1"/>
    <dgm:cxn modelId="{E14E7D95-3733-4304-B59F-DA109C789C6C}" type="presOf" srcId="{C46F004F-C49D-4C2E-B944-1FC6A5A8B2E4}" destId="{761633D3-118B-4F50-BABD-B26A29A605D2}" srcOrd="0" destOrd="0" presId="urn:microsoft.com/office/officeart/2005/8/layout/equation1"/>
    <dgm:cxn modelId="{21ABAF92-B8E5-4CC7-BDFC-4A086EA2A7EE}" srcId="{863F0476-17A4-4642-9417-C4A8B7FFEE2C}" destId="{6C260C28-2249-4836-9B79-C1164A82D851}" srcOrd="4" destOrd="0" parTransId="{A39D1353-2D47-4CAA-8B53-B90CA17E2A09}" sibTransId="{5516EC52-2AC7-4C96-9CA0-691FD2924016}"/>
    <dgm:cxn modelId="{1F7E421D-6A7B-496C-9B3E-7F8B88BC3BCB}" type="presOf" srcId="{863F0476-17A4-4642-9417-C4A8B7FFEE2C}" destId="{A4D74B62-CA48-47A0-9A89-88E483D121D8}" srcOrd="0" destOrd="0" presId="urn:microsoft.com/office/officeart/2005/8/layout/equation1"/>
    <dgm:cxn modelId="{628407DE-0828-43F9-9F99-AA5CFC0CD447}" srcId="{863F0476-17A4-4642-9417-C4A8B7FFEE2C}" destId="{96EA750A-A6D1-48EA-A6E0-9F6B5E3922BE}" srcOrd="1" destOrd="0" parTransId="{636E925C-A6F6-488D-B5DA-D574EE927D5D}" sibTransId="{3A3A5EF6-1896-456F-8E70-CBFFDD6A2661}"/>
    <dgm:cxn modelId="{A072718B-FD04-4E54-96F6-707666F06293}" srcId="{863F0476-17A4-4642-9417-C4A8B7FFEE2C}" destId="{ED6A2C0A-B2B2-4D46-930D-4CABA92BB215}" srcOrd="2" destOrd="0" parTransId="{92B12C90-06B7-46BF-A7D5-FE9B9CE9493E}" sibTransId="{45458F2D-F0DC-4728-AF2E-1EE2B8BC3AF8}"/>
    <dgm:cxn modelId="{5F5E8B5A-22DF-4277-9B4A-14E4C2821BFB}" type="presOf" srcId="{3A3A5EF6-1896-456F-8E70-CBFFDD6A2661}" destId="{92E8EEDB-17B8-40BD-AF36-C8F1DAD94776}" srcOrd="0" destOrd="0" presId="urn:microsoft.com/office/officeart/2005/8/layout/equation1"/>
    <dgm:cxn modelId="{4686A8B5-7CC3-419E-9480-773719ED2F4A}" type="presOf" srcId="{45458F2D-F0DC-4728-AF2E-1EE2B8BC3AF8}" destId="{AB8321AE-7F0E-4D73-ADFC-3664E4A495C2}" srcOrd="0" destOrd="0" presId="urn:microsoft.com/office/officeart/2005/8/layout/equation1"/>
    <dgm:cxn modelId="{EB7FDD31-3029-43EE-86D7-4394C3644100}" srcId="{863F0476-17A4-4642-9417-C4A8B7FFEE2C}" destId="{A6670895-73AF-48B1-AECF-03CA7DE8C4A0}" srcOrd="0" destOrd="0" parTransId="{BCD8FEE2-22DF-4517-AB7A-2F367D0338BA}" sibTransId="{642CE5E0-CE1A-49E3-B330-9B12D6DCD536}"/>
    <dgm:cxn modelId="{F9D5AF61-D327-415D-B8D9-5924B5EABEDE}" type="presOf" srcId="{ED6A2C0A-B2B2-4D46-930D-4CABA92BB215}" destId="{EA20E5AA-2369-4334-94CA-4EE210225B33}" srcOrd="0" destOrd="0" presId="urn:microsoft.com/office/officeart/2005/8/layout/equation1"/>
    <dgm:cxn modelId="{6382FF23-B8BF-4F32-98C5-B7C904045E8F}" type="presOf" srcId="{642CE5E0-CE1A-49E3-B330-9B12D6DCD536}" destId="{BA641545-6285-4BC7-BF31-E3C529CAAA84}" srcOrd="0" destOrd="0" presId="urn:microsoft.com/office/officeart/2005/8/layout/equation1"/>
    <dgm:cxn modelId="{3410630F-9746-4831-A9C1-B30D05A55254}" type="presOf" srcId="{6C260C28-2249-4836-9B79-C1164A82D851}" destId="{E801EA51-7E1F-40A2-8603-7172F971BD91}" srcOrd="0" destOrd="0" presId="urn:microsoft.com/office/officeart/2005/8/layout/equation1"/>
    <dgm:cxn modelId="{F16AB677-8705-4FAF-B689-493B26E17C38}" type="presOf" srcId="{96EA750A-A6D1-48EA-A6E0-9F6B5E3922BE}" destId="{98E50E37-E5EC-423F-A23E-D291B41904B1}" srcOrd="0" destOrd="0" presId="urn:microsoft.com/office/officeart/2005/8/layout/equation1"/>
    <dgm:cxn modelId="{4535B89C-AE22-49D2-A562-36664499C0EA}" type="presOf" srcId="{920822F7-0CB4-40C7-92DA-F2A11972B169}" destId="{E23A7028-F1FC-4D0E-B2DE-97C2B74DDF64}" srcOrd="0" destOrd="0" presId="urn:microsoft.com/office/officeart/2005/8/layout/equation1"/>
    <dgm:cxn modelId="{472853DE-B2FE-4401-94E5-781BC91D594D}" srcId="{863F0476-17A4-4642-9417-C4A8B7FFEE2C}" destId="{920822F7-0CB4-40C7-92DA-F2A11972B169}" srcOrd="3" destOrd="0" parTransId="{1B00BBED-3AA4-40E9-BAD0-885C66D3AE9A}" sibTransId="{C46F004F-C49D-4C2E-B944-1FC6A5A8B2E4}"/>
    <dgm:cxn modelId="{FCD50E2E-0CA2-4B64-A7ED-442064863815}" type="presParOf" srcId="{A4D74B62-CA48-47A0-9A89-88E483D121D8}" destId="{37A57B59-4F2C-4BB1-96E2-051A8F12A680}" srcOrd="0" destOrd="0" presId="urn:microsoft.com/office/officeart/2005/8/layout/equation1"/>
    <dgm:cxn modelId="{26D777A3-8807-484A-9A39-8B62E4E12A6C}" type="presParOf" srcId="{A4D74B62-CA48-47A0-9A89-88E483D121D8}" destId="{CAB21A71-AC31-485D-B377-04C4D9F6E3E8}" srcOrd="1" destOrd="0" presId="urn:microsoft.com/office/officeart/2005/8/layout/equation1"/>
    <dgm:cxn modelId="{7BE2E14A-80EC-4234-B9AC-470CEC72342E}" type="presParOf" srcId="{A4D74B62-CA48-47A0-9A89-88E483D121D8}" destId="{BA641545-6285-4BC7-BF31-E3C529CAAA84}" srcOrd="2" destOrd="0" presId="urn:microsoft.com/office/officeart/2005/8/layout/equation1"/>
    <dgm:cxn modelId="{73758F94-6D9E-41F0-80A0-5C09C345501F}" type="presParOf" srcId="{A4D74B62-CA48-47A0-9A89-88E483D121D8}" destId="{E5263E58-160C-4752-8200-F2A081C652E7}" srcOrd="3" destOrd="0" presId="urn:microsoft.com/office/officeart/2005/8/layout/equation1"/>
    <dgm:cxn modelId="{0AC67197-A23D-47C7-B674-4021177B8A84}" type="presParOf" srcId="{A4D74B62-CA48-47A0-9A89-88E483D121D8}" destId="{98E50E37-E5EC-423F-A23E-D291B41904B1}" srcOrd="4" destOrd="0" presId="urn:microsoft.com/office/officeart/2005/8/layout/equation1"/>
    <dgm:cxn modelId="{98CE28FB-8FCF-46C9-A136-93F73233F1A9}" type="presParOf" srcId="{A4D74B62-CA48-47A0-9A89-88E483D121D8}" destId="{EBD01237-A8B6-47A4-A5A5-C213C488CCCD}" srcOrd="5" destOrd="0" presId="urn:microsoft.com/office/officeart/2005/8/layout/equation1"/>
    <dgm:cxn modelId="{F952F889-F16B-4781-ADC8-6276BDF1B08A}" type="presParOf" srcId="{A4D74B62-CA48-47A0-9A89-88E483D121D8}" destId="{92E8EEDB-17B8-40BD-AF36-C8F1DAD94776}" srcOrd="6" destOrd="0" presId="urn:microsoft.com/office/officeart/2005/8/layout/equation1"/>
    <dgm:cxn modelId="{15E0459A-64EE-45DA-9394-271BB2A8807D}" type="presParOf" srcId="{A4D74B62-CA48-47A0-9A89-88E483D121D8}" destId="{2C919FCB-33D9-4DBB-B951-07B04E474B99}" srcOrd="7" destOrd="0" presId="urn:microsoft.com/office/officeart/2005/8/layout/equation1"/>
    <dgm:cxn modelId="{85978E65-AD1C-4961-901E-813F2DCBE18C}" type="presParOf" srcId="{A4D74B62-CA48-47A0-9A89-88E483D121D8}" destId="{EA20E5AA-2369-4334-94CA-4EE210225B33}" srcOrd="8" destOrd="0" presId="urn:microsoft.com/office/officeart/2005/8/layout/equation1"/>
    <dgm:cxn modelId="{D3D30C95-BC3F-4321-8751-B1A168A1E533}" type="presParOf" srcId="{A4D74B62-CA48-47A0-9A89-88E483D121D8}" destId="{05DDB32D-1692-4367-871B-8BA4A8DD904E}" srcOrd="9" destOrd="0" presId="urn:microsoft.com/office/officeart/2005/8/layout/equation1"/>
    <dgm:cxn modelId="{DB6FC325-AABD-4A94-943F-D58737F85212}" type="presParOf" srcId="{A4D74B62-CA48-47A0-9A89-88E483D121D8}" destId="{AB8321AE-7F0E-4D73-ADFC-3664E4A495C2}" srcOrd="10" destOrd="0" presId="urn:microsoft.com/office/officeart/2005/8/layout/equation1"/>
    <dgm:cxn modelId="{AB96E37E-5810-4F3E-992D-B6F01189E158}" type="presParOf" srcId="{A4D74B62-CA48-47A0-9A89-88E483D121D8}" destId="{07F3C2AF-F3CC-49F6-95BE-8E65BA5EA45A}" srcOrd="11" destOrd="0" presId="urn:microsoft.com/office/officeart/2005/8/layout/equation1"/>
    <dgm:cxn modelId="{0A2D7B22-59B0-4055-B157-C88E5410954E}" type="presParOf" srcId="{A4D74B62-CA48-47A0-9A89-88E483D121D8}" destId="{E23A7028-F1FC-4D0E-B2DE-97C2B74DDF64}" srcOrd="12" destOrd="0" presId="urn:microsoft.com/office/officeart/2005/8/layout/equation1"/>
    <dgm:cxn modelId="{F9FA5993-65FB-4877-A367-046C003C4B96}" type="presParOf" srcId="{A4D74B62-CA48-47A0-9A89-88E483D121D8}" destId="{61296454-EAD4-415B-A6B5-83B904B5CFDA}" srcOrd="13" destOrd="0" presId="urn:microsoft.com/office/officeart/2005/8/layout/equation1"/>
    <dgm:cxn modelId="{CFCA8749-B369-41C8-9A90-6DCA57FE7BEF}" type="presParOf" srcId="{A4D74B62-CA48-47A0-9A89-88E483D121D8}" destId="{761633D3-118B-4F50-BABD-B26A29A605D2}" srcOrd="14" destOrd="0" presId="urn:microsoft.com/office/officeart/2005/8/layout/equation1"/>
    <dgm:cxn modelId="{FFD139D3-D7B9-4B00-B25C-E18AFB286064}" type="presParOf" srcId="{A4D74B62-CA48-47A0-9A89-88E483D121D8}" destId="{DCA34465-8B7C-4A3D-B611-BE1EAE4222D9}" srcOrd="15" destOrd="0" presId="urn:microsoft.com/office/officeart/2005/8/layout/equation1"/>
    <dgm:cxn modelId="{82B2585D-EC3D-4420-A084-280E74A8E7B8}" type="presParOf" srcId="{A4D74B62-CA48-47A0-9A89-88E483D121D8}" destId="{E801EA51-7E1F-40A2-8603-7172F971BD91}" srcOrd="16" destOrd="0" presId="urn:microsoft.com/office/officeart/2005/8/layout/equati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9E754A-95DB-44BB-96F4-131103047752}" type="doc">
      <dgm:prSet loTypeId="urn:microsoft.com/office/officeart/2005/8/layout/equation1" loCatId="process" qsTypeId="urn:microsoft.com/office/officeart/2005/8/quickstyle/simple1" qsCatId="simple" csTypeId="urn:microsoft.com/office/officeart/2005/8/colors/colorful3" csCatId="colorful" phldr="1"/>
      <dgm:spPr/>
    </dgm:pt>
    <dgm:pt modelId="{5E334BC6-E6E9-46A7-873C-5C25FB4728A5}">
      <dgm:prSet phldrT="[Текст]" custT="1"/>
      <dgm:spPr/>
      <dgm:t>
        <a:bodyPr/>
        <a:lstStyle/>
        <a:p>
          <a:r>
            <a:rPr lang="en-US" sz="4400" dirty="0" smtClean="0">
              <a:solidFill>
                <a:srgbClr val="0913DD"/>
              </a:solidFill>
            </a:rPr>
            <a:t>It</a:t>
          </a:r>
          <a:endParaRPr lang="ru-RU" sz="4400" dirty="0">
            <a:solidFill>
              <a:srgbClr val="0913DD"/>
            </a:solidFill>
          </a:endParaRPr>
        </a:p>
      </dgm:t>
    </dgm:pt>
    <dgm:pt modelId="{1446C4DA-AC7B-4730-B24B-F0BCDF5FC3BD}" type="parTrans" cxnId="{2EA89F42-3E09-4107-B46F-0D7921F4A678}">
      <dgm:prSet/>
      <dgm:spPr/>
      <dgm:t>
        <a:bodyPr/>
        <a:lstStyle/>
        <a:p>
          <a:endParaRPr lang="ru-RU"/>
        </a:p>
      </dgm:t>
    </dgm:pt>
    <dgm:pt modelId="{6FB2E0AC-7C26-40F5-9E0D-C19F1C903E24}" type="sibTrans" cxnId="{2EA89F42-3E09-4107-B46F-0D7921F4A678}">
      <dgm:prSet custT="1"/>
      <dgm:spPr/>
      <dgm:t>
        <a:bodyPr/>
        <a:lstStyle/>
        <a:p>
          <a:endParaRPr lang="ru-RU" sz="2400"/>
        </a:p>
      </dgm:t>
    </dgm:pt>
    <dgm:pt modelId="{46A46E34-AE84-4A06-BBE1-96F4D4BD0D02}">
      <dgm:prSet phldrT="[Текст]" custT="1"/>
      <dgm:spPr/>
      <dgm:t>
        <a:bodyPr/>
        <a:lstStyle/>
        <a:p>
          <a:r>
            <a:rPr lang="kk-KZ" sz="2800" dirty="0" smtClean="0">
              <a:solidFill>
                <a:srgbClr val="0913DD"/>
              </a:solidFill>
            </a:rPr>
            <a:t>Ж.Т.А.Ө</a:t>
          </a:r>
          <a:r>
            <a:rPr lang="kk-KZ" sz="2400" dirty="0" smtClean="0">
              <a:solidFill>
                <a:srgbClr val="0913DD"/>
              </a:solidFill>
            </a:rPr>
            <a:t>.</a:t>
          </a:r>
          <a:endParaRPr lang="ru-RU" sz="2400" dirty="0">
            <a:solidFill>
              <a:srgbClr val="0913DD"/>
            </a:solidFill>
          </a:endParaRPr>
        </a:p>
      </dgm:t>
    </dgm:pt>
    <dgm:pt modelId="{C44A3BC2-16C5-4827-A827-E9B3F7A55B97}" type="parTrans" cxnId="{8B27FC7A-56B3-42AC-B651-68411A6AC1C6}">
      <dgm:prSet/>
      <dgm:spPr/>
      <dgm:t>
        <a:bodyPr/>
        <a:lstStyle/>
        <a:p>
          <a:endParaRPr lang="ru-RU"/>
        </a:p>
      </dgm:t>
    </dgm:pt>
    <dgm:pt modelId="{F81AE9F0-2A23-4CB4-8B82-ACB5CA797970}" type="sibTrans" cxnId="{8B27FC7A-56B3-42AC-B651-68411A6AC1C6}">
      <dgm:prSet/>
      <dgm:spPr/>
      <dgm:t>
        <a:bodyPr/>
        <a:lstStyle/>
        <a:p>
          <a:endParaRPr lang="ru-RU"/>
        </a:p>
      </dgm:t>
    </dgm:pt>
    <dgm:pt modelId="{33E518FD-6EFD-4955-AD92-305D5653A2DE}">
      <dgm:prSet phldrT="[Текст]" custT="1"/>
      <dgm:spPr/>
      <dgm:t>
        <a:bodyPr/>
        <a:lstStyle/>
        <a:p>
          <a:r>
            <a:rPr lang="en-US" sz="3600" dirty="0" err="1" smtClean="0">
              <a:solidFill>
                <a:srgbClr val="0913DD"/>
              </a:solidFill>
            </a:rPr>
            <a:t>Ba</a:t>
          </a:r>
          <a:endParaRPr lang="ru-RU" sz="3600" dirty="0">
            <a:solidFill>
              <a:srgbClr val="0913DD"/>
            </a:solidFill>
          </a:endParaRPr>
        </a:p>
      </dgm:t>
    </dgm:pt>
    <dgm:pt modelId="{C91AD1C0-1E93-459B-8E65-A40348449CC3}" type="sibTrans" cxnId="{E4104EB1-7F0E-45CB-BF61-27CAD54CF13A}">
      <dgm:prSet custT="1"/>
      <dgm:spPr/>
      <dgm:t>
        <a:bodyPr/>
        <a:lstStyle/>
        <a:p>
          <a:endParaRPr lang="ru-RU" sz="2400"/>
        </a:p>
      </dgm:t>
    </dgm:pt>
    <dgm:pt modelId="{758F72D2-FBD2-4BBD-9885-CCBCCF1DF50A}" type="parTrans" cxnId="{E4104EB1-7F0E-45CB-BF61-27CAD54CF13A}">
      <dgm:prSet/>
      <dgm:spPr/>
      <dgm:t>
        <a:bodyPr/>
        <a:lstStyle/>
        <a:p>
          <a:endParaRPr lang="ru-RU"/>
        </a:p>
      </dgm:t>
    </dgm:pt>
    <dgm:pt modelId="{DC196754-33F8-4F29-9423-63B72E3810D8}">
      <dgm:prSet custT="1"/>
      <dgm:spPr/>
      <dgm:t>
        <a:bodyPr/>
        <a:lstStyle/>
        <a:p>
          <a:r>
            <a:rPr lang="en-US" sz="2400" dirty="0" smtClean="0">
              <a:solidFill>
                <a:srgbClr val="0913DD"/>
              </a:solidFill>
            </a:rPr>
            <a:t>O2</a:t>
          </a:r>
          <a:r>
            <a:rPr lang="kk-KZ" sz="2400" dirty="0" smtClean="0">
              <a:solidFill>
                <a:srgbClr val="0913DD"/>
              </a:solidFill>
            </a:rPr>
            <a:t> атомы бар синтезделген керамика</a:t>
          </a:r>
          <a:endParaRPr lang="ru-RU" sz="2400" dirty="0">
            <a:solidFill>
              <a:srgbClr val="0913DD"/>
            </a:solidFill>
          </a:endParaRPr>
        </a:p>
      </dgm:t>
    </dgm:pt>
    <dgm:pt modelId="{5258DA26-512E-4DEC-BA54-7E1D1987B103}" type="sibTrans" cxnId="{15EEDB4A-66E1-41CA-9723-A03292ADFD57}">
      <dgm:prSet custT="1"/>
      <dgm:spPr/>
      <dgm:t>
        <a:bodyPr/>
        <a:lstStyle/>
        <a:p>
          <a:endParaRPr lang="ru-RU" sz="2400"/>
        </a:p>
      </dgm:t>
    </dgm:pt>
    <dgm:pt modelId="{67BA0514-DD02-4980-A01B-5B2275C98431}" type="parTrans" cxnId="{15EEDB4A-66E1-41CA-9723-A03292ADFD57}">
      <dgm:prSet/>
      <dgm:spPr/>
      <dgm:t>
        <a:bodyPr/>
        <a:lstStyle/>
        <a:p>
          <a:endParaRPr lang="ru-RU"/>
        </a:p>
      </dgm:t>
    </dgm:pt>
    <dgm:pt modelId="{B8F27ABC-2602-43BA-9B1D-A0549469A03F}">
      <dgm:prSet custT="1"/>
      <dgm:spPr/>
      <dgm:t>
        <a:bodyPr/>
        <a:lstStyle/>
        <a:p>
          <a:r>
            <a:rPr lang="en-US" sz="4400" dirty="0" smtClean="0">
              <a:solidFill>
                <a:srgbClr val="0913DD"/>
              </a:solidFill>
            </a:rPr>
            <a:t>Cu</a:t>
          </a:r>
          <a:endParaRPr lang="ru-RU" sz="4400" dirty="0">
            <a:solidFill>
              <a:srgbClr val="0913DD"/>
            </a:solidFill>
          </a:endParaRPr>
        </a:p>
      </dgm:t>
    </dgm:pt>
    <dgm:pt modelId="{9BC6C98A-0558-42C9-B9D7-85535C1A71CC}" type="sibTrans" cxnId="{C27246A8-4B75-44D4-941B-CA0F9E25FAE3}">
      <dgm:prSet custT="1"/>
      <dgm:spPr/>
      <dgm:t>
        <a:bodyPr/>
        <a:lstStyle/>
        <a:p>
          <a:endParaRPr lang="ru-RU" sz="2400"/>
        </a:p>
      </dgm:t>
    </dgm:pt>
    <dgm:pt modelId="{C08F9616-2DF3-45E6-BF9B-94DBA95390AD}" type="parTrans" cxnId="{C27246A8-4B75-44D4-941B-CA0F9E25FAE3}">
      <dgm:prSet/>
      <dgm:spPr/>
      <dgm:t>
        <a:bodyPr/>
        <a:lstStyle/>
        <a:p>
          <a:endParaRPr lang="ru-RU"/>
        </a:p>
      </dgm:t>
    </dgm:pt>
    <dgm:pt modelId="{2EC29B05-F08F-4CA6-B8A3-44629D773E0A}" type="pres">
      <dgm:prSet presAssocID="{EA9E754A-95DB-44BB-96F4-131103047752}" presName="linearFlow" presStyleCnt="0">
        <dgm:presLayoutVars>
          <dgm:dir/>
          <dgm:resizeHandles val="exact"/>
        </dgm:presLayoutVars>
      </dgm:prSet>
      <dgm:spPr/>
    </dgm:pt>
    <dgm:pt modelId="{1EFB5B6C-0226-4617-909F-D8E783D77ED5}" type="pres">
      <dgm:prSet presAssocID="{DC196754-33F8-4F29-9423-63B72E3810D8}" presName="node" presStyleLbl="node1" presStyleIdx="0" presStyleCnt="5" custScaleX="228094" custScaleY="243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D0846-9835-4081-910A-A5DE27EED2D1}" type="pres">
      <dgm:prSet presAssocID="{5258DA26-512E-4DEC-BA54-7E1D1987B103}" presName="spacerL" presStyleCnt="0"/>
      <dgm:spPr/>
    </dgm:pt>
    <dgm:pt modelId="{3F22071E-33D4-4C4A-8D39-AB3CEE4CAB09}" type="pres">
      <dgm:prSet presAssocID="{5258DA26-512E-4DEC-BA54-7E1D1987B103}" presName="sibTrans" presStyleLbl="sibTrans2D1" presStyleIdx="0" presStyleCnt="4"/>
      <dgm:spPr/>
      <dgm:t>
        <a:bodyPr/>
        <a:lstStyle/>
        <a:p>
          <a:endParaRPr lang="ru-RU"/>
        </a:p>
      </dgm:t>
    </dgm:pt>
    <dgm:pt modelId="{5220C0C9-5922-4314-9100-380E6C8CEF7B}" type="pres">
      <dgm:prSet presAssocID="{5258DA26-512E-4DEC-BA54-7E1D1987B103}" presName="spacerR" presStyleCnt="0"/>
      <dgm:spPr/>
    </dgm:pt>
    <dgm:pt modelId="{03B56AFD-C4EF-43EF-9E1A-5FA88191E8C7}" type="pres">
      <dgm:prSet presAssocID="{B8F27ABC-2602-43BA-9B1D-A0549469A03F}" presName="node" presStyleLbl="node1" presStyleIdx="1" presStyleCnt="5" custScaleX="122904" custScaleY="1185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EF1622-CDC7-4F55-8294-F6C991AAB520}" type="pres">
      <dgm:prSet presAssocID="{9BC6C98A-0558-42C9-B9D7-85535C1A71CC}" presName="spacerL" presStyleCnt="0"/>
      <dgm:spPr/>
    </dgm:pt>
    <dgm:pt modelId="{146FCE7D-BAF7-41A2-B2A0-78E8B247B425}" type="pres">
      <dgm:prSet presAssocID="{9BC6C98A-0558-42C9-B9D7-85535C1A71CC}" presName="sibTrans" presStyleLbl="sibTrans2D1" presStyleIdx="1" presStyleCnt="4"/>
      <dgm:spPr/>
      <dgm:t>
        <a:bodyPr/>
        <a:lstStyle/>
        <a:p>
          <a:endParaRPr lang="ru-RU"/>
        </a:p>
      </dgm:t>
    </dgm:pt>
    <dgm:pt modelId="{4E9BF150-4D28-404D-B5EB-2AC73EF8E2FE}" type="pres">
      <dgm:prSet presAssocID="{9BC6C98A-0558-42C9-B9D7-85535C1A71CC}" presName="spacerR" presStyleCnt="0"/>
      <dgm:spPr/>
    </dgm:pt>
    <dgm:pt modelId="{8B5F687C-E184-472D-B05B-391AE1C49164}" type="pres">
      <dgm:prSet presAssocID="{5E334BC6-E6E9-46A7-873C-5C25FB4728A5}" presName="node" presStyleLbl="node1" presStyleIdx="2" presStyleCnt="5" custScaleX="118459" custScaleY="120755" custLinFactNeighborX="-69199" custLinFactNeighborY="-4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F6BE39-2157-4480-8339-77C13FBEE0CF}" type="pres">
      <dgm:prSet presAssocID="{6FB2E0AC-7C26-40F5-9E0D-C19F1C903E24}" presName="spacerL" presStyleCnt="0"/>
      <dgm:spPr/>
    </dgm:pt>
    <dgm:pt modelId="{A155C7C1-5982-49D4-BAB6-47E21261DB48}" type="pres">
      <dgm:prSet presAssocID="{6FB2E0AC-7C26-40F5-9E0D-C19F1C903E24}" presName="sibTrans" presStyleLbl="sibTrans2D1" presStyleIdx="2" presStyleCnt="4"/>
      <dgm:spPr/>
      <dgm:t>
        <a:bodyPr/>
        <a:lstStyle/>
        <a:p>
          <a:endParaRPr lang="ru-RU"/>
        </a:p>
      </dgm:t>
    </dgm:pt>
    <dgm:pt modelId="{F5ED89F2-027B-459B-A192-7C8A2F0A1D5D}" type="pres">
      <dgm:prSet presAssocID="{6FB2E0AC-7C26-40F5-9E0D-C19F1C903E24}" presName="spacerR" presStyleCnt="0"/>
      <dgm:spPr/>
    </dgm:pt>
    <dgm:pt modelId="{0E8F7776-AA11-4AC0-9C72-98101D5FBD07}" type="pres">
      <dgm:prSet presAssocID="{33E518FD-6EFD-4955-AD92-305D5653A2DE}" presName="node" presStyleLbl="node1" presStyleIdx="3" presStyleCnt="5" custScaleX="106099" custScaleY="1289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A64CA1-CDAE-42CC-8507-54FA135D1B51}" type="pres">
      <dgm:prSet presAssocID="{C91AD1C0-1E93-459B-8E65-A40348449CC3}" presName="spacerL" presStyleCnt="0"/>
      <dgm:spPr/>
    </dgm:pt>
    <dgm:pt modelId="{91ED0993-B929-4DE3-BFA0-DF7B54BFA9D8}" type="pres">
      <dgm:prSet presAssocID="{C91AD1C0-1E93-459B-8E65-A40348449CC3}" presName="sibTrans" presStyleLbl="sibTrans2D1" presStyleIdx="3" presStyleCnt="4"/>
      <dgm:spPr/>
      <dgm:t>
        <a:bodyPr/>
        <a:lstStyle/>
        <a:p>
          <a:endParaRPr lang="ru-RU"/>
        </a:p>
      </dgm:t>
    </dgm:pt>
    <dgm:pt modelId="{A2D1FEF2-67EF-4ED5-BE68-F0BC9EEFB8D3}" type="pres">
      <dgm:prSet presAssocID="{C91AD1C0-1E93-459B-8E65-A40348449CC3}" presName="spacerR" presStyleCnt="0"/>
      <dgm:spPr/>
    </dgm:pt>
    <dgm:pt modelId="{74BD6947-A8DC-475F-96DD-D7BF7739619C}" type="pres">
      <dgm:prSet presAssocID="{46A46E34-AE84-4A06-BBE1-96F4D4BD0D02}" presName="node" presStyleLbl="node1" presStyleIdx="4" presStyleCnt="5" custScaleY="152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2A53B1-2B44-491C-9776-AEEAC4CBF195}" type="presOf" srcId="{33E518FD-6EFD-4955-AD92-305D5653A2DE}" destId="{0E8F7776-AA11-4AC0-9C72-98101D5FBD07}" srcOrd="0" destOrd="0" presId="urn:microsoft.com/office/officeart/2005/8/layout/equation1"/>
    <dgm:cxn modelId="{1A60CCA5-A3E0-41E9-B1AA-996E14FFBD90}" type="presOf" srcId="{DC196754-33F8-4F29-9423-63B72E3810D8}" destId="{1EFB5B6C-0226-4617-909F-D8E783D77ED5}" srcOrd="0" destOrd="0" presId="urn:microsoft.com/office/officeart/2005/8/layout/equation1"/>
    <dgm:cxn modelId="{2EA89F42-3E09-4107-B46F-0D7921F4A678}" srcId="{EA9E754A-95DB-44BB-96F4-131103047752}" destId="{5E334BC6-E6E9-46A7-873C-5C25FB4728A5}" srcOrd="2" destOrd="0" parTransId="{1446C4DA-AC7B-4730-B24B-F0BCDF5FC3BD}" sibTransId="{6FB2E0AC-7C26-40F5-9E0D-C19F1C903E24}"/>
    <dgm:cxn modelId="{2B5E54BF-94F1-4288-92AA-E4F6A77EA1EC}" type="presOf" srcId="{5E334BC6-E6E9-46A7-873C-5C25FB4728A5}" destId="{8B5F687C-E184-472D-B05B-391AE1C49164}" srcOrd="0" destOrd="0" presId="urn:microsoft.com/office/officeart/2005/8/layout/equation1"/>
    <dgm:cxn modelId="{415E5CFF-2820-42A1-B557-BDEA39E399A7}" type="presOf" srcId="{EA9E754A-95DB-44BB-96F4-131103047752}" destId="{2EC29B05-F08F-4CA6-B8A3-44629D773E0A}" srcOrd="0" destOrd="0" presId="urn:microsoft.com/office/officeart/2005/8/layout/equation1"/>
    <dgm:cxn modelId="{E4104EB1-7F0E-45CB-BF61-27CAD54CF13A}" srcId="{EA9E754A-95DB-44BB-96F4-131103047752}" destId="{33E518FD-6EFD-4955-AD92-305D5653A2DE}" srcOrd="3" destOrd="0" parTransId="{758F72D2-FBD2-4BBD-9885-CCBCCF1DF50A}" sibTransId="{C91AD1C0-1E93-459B-8E65-A40348449CC3}"/>
    <dgm:cxn modelId="{5ED01890-6D3D-473E-8D49-F3FB73E15044}" type="presOf" srcId="{6FB2E0AC-7C26-40F5-9E0D-C19F1C903E24}" destId="{A155C7C1-5982-49D4-BAB6-47E21261DB48}" srcOrd="0" destOrd="0" presId="urn:microsoft.com/office/officeart/2005/8/layout/equation1"/>
    <dgm:cxn modelId="{30E32228-D74D-45E2-A6A5-26AE780015BA}" type="presOf" srcId="{5258DA26-512E-4DEC-BA54-7E1D1987B103}" destId="{3F22071E-33D4-4C4A-8D39-AB3CEE4CAB09}" srcOrd="0" destOrd="0" presId="urn:microsoft.com/office/officeart/2005/8/layout/equation1"/>
    <dgm:cxn modelId="{6A9AD63F-917B-48DE-9DCE-C1D70DE6FD93}" type="presOf" srcId="{46A46E34-AE84-4A06-BBE1-96F4D4BD0D02}" destId="{74BD6947-A8DC-475F-96DD-D7BF7739619C}" srcOrd="0" destOrd="0" presId="urn:microsoft.com/office/officeart/2005/8/layout/equation1"/>
    <dgm:cxn modelId="{8B27FC7A-56B3-42AC-B651-68411A6AC1C6}" srcId="{EA9E754A-95DB-44BB-96F4-131103047752}" destId="{46A46E34-AE84-4A06-BBE1-96F4D4BD0D02}" srcOrd="4" destOrd="0" parTransId="{C44A3BC2-16C5-4827-A827-E9B3F7A55B97}" sibTransId="{F81AE9F0-2A23-4CB4-8B82-ACB5CA797970}"/>
    <dgm:cxn modelId="{226BD260-47C6-44EC-AF93-B3927613980F}" type="presOf" srcId="{9BC6C98A-0558-42C9-B9D7-85535C1A71CC}" destId="{146FCE7D-BAF7-41A2-B2A0-78E8B247B425}" srcOrd="0" destOrd="0" presId="urn:microsoft.com/office/officeart/2005/8/layout/equation1"/>
    <dgm:cxn modelId="{3B8A5B54-2221-4E59-B9F7-3C25CC0E7A30}" type="presOf" srcId="{C91AD1C0-1E93-459B-8E65-A40348449CC3}" destId="{91ED0993-B929-4DE3-BFA0-DF7B54BFA9D8}" srcOrd="0" destOrd="0" presId="urn:microsoft.com/office/officeart/2005/8/layout/equation1"/>
    <dgm:cxn modelId="{15EEDB4A-66E1-41CA-9723-A03292ADFD57}" srcId="{EA9E754A-95DB-44BB-96F4-131103047752}" destId="{DC196754-33F8-4F29-9423-63B72E3810D8}" srcOrd="0" destOrd="0" parTransId="{67BA0514-DD02-4980-A01B-5B2275C98431}" sibTransId="{5258DA26-512E-4DEC-BA54-7E1D1987B103}"/>
    <dgm:cxn modelId="{C27246A8-4B75-44D4-941B-CA0F9E25FAE3}" srcId="{EA9E754A-95DB-44BB-96F4-131103047752}" destId="{B8F27ABC-2602-43BA-9B1D-A0549469A03F}" srcOrd="1" destOrd="0" parTransId="{C08F9616-2DF3-45E6-BF9B-94DBA95390AD}" sibTransId="{9BC6C98A-0558-42C9-B9D7-85535C1A71CC}"/>
    <dgm:cxn modelId="{B71DDCFC-CA28-4BA9-A174-FFCAFD65E1F2}" type="presOf" srcId="{B8F27ABC-2602-43BA-9B1D-A0549469A03F}" destId="{03B56AFD-C4EF-43EF-9E1A-5FA88191E8C7}" srcOrd="0" destOrd="0" presId="urn:microsoft.com/office/officeart/2005/8/layout/equation1"/>
    <dgm:cxn modelId="{1ADC096F-10F9-4F7E-B9EF-710FEF5D2EA2}" type="presParOf" srcId="{2EC29B05-F08F-4CA6-B8A3-44629D773E0A}" destId="{1EFB5B6C-0226-4617-909F-D8E783D77ED5}" srcOrd="0" destOrd="0" presId="urn:microsoft.com/office/officeart/2005/8/layout/equation1"/>
    <dgm:cxn modelId="{40910F90-59DC-447A-9C32-B3580D7BE52A}" type="presParOf" srcId="{2EC29B05-F08F-4CA6-B8A3-44629D773E0A}" destId="{7D6D0846-9835-4081-910A-A5DE27EED2D1}" srcOrd="1" destOrd="0" presId="urn:microsoft.com/office/officeart/2005/8/layout/equation1"/>
    <dgm:cxn modelId="{62A33E54-6CF2-420A-840B-3506964BC71A}" type="presParOf" srcId="{2EC29B05-F08F-4CA6-B8A3-44629D773E0A}" destId="{3F22071E-33D4-4C4A-8D39-AB3CEE4CAB09}" srcOrd="2" destOrd="0" presId="urn:microsoft.com/office/officeart/2005/8/layout/equation1"/>
    <dgm:cxn modelId="{72B6B82F-658A-4242-A2EC-6131D363C7D1}" type="presParOf" srcId="{2EC29B05-F08F-4CA6-B8A3-44629D773E0A}" destId="{5220C0C9-5922-4314-9100-380E6C8CEF7B}" srcOrd="3" destOrd="0" presId="urn:microsoft.com/office/officeart/2005/8/layout/equation1"/>
    <dgm:cxn modelId="{45E13E7D-8755-45D2-BA28-293F3E758C41}" type="presParOf" srcId="{2EC29B05-F08F-4CA6-B8A3-44629D773E0A}" destId="{03B56AFD-C4EF-43EF-9E1A-5FA88191E8C7}" srcOrd="4" destOrd="0" presId="urn:microsoft.com/office/officeart/2005/8/layout/equation1"/>
    <dgm:cxn modelId="{CF880FFE-113F-4735-92CE-31B34A403B8F}" type="presParOf" srcId="{2EC29B05-F08F-4CA6-B8A3-44629D773E0A}" destId="{76EF1622-CDC7-4F55-8294-F6C991AAB520}" srcOrd="5" destOrd="0" presId="urn:microsoft.com/office/officeart/2005/8/layout/equation1"/>
    <dgm:cxn modelId="{8B662F89-7849-4774-AB44-E7CE1418E79E}" type="presParOf" srcId="{2EC29B05-F08F-4CA6-B8A3-44629D773E0A}" destId="{146FCE7D-BAF7-41A2-B2A0-78E8B247B425}" srcOrd="6" destOrd="0" presId="urn:microsoft.com/office/officeart/2005/8/layout/equation1"/>
    <dgm:cxn modelId="{A9DBE337-E8F3-4B47-AFA2-6D90ABD90A6E}" type="presParOf" srcId="{2EC29B05-F08F-4CA6-B8A3-44629D773E0A}" destId="{4E9BF150-4D28-404D-B5EB-2AC73EF8E2FE}" srcOrd="7" destOrd="0" presId="urn:microsoft.com/office/officeart/2005/8/layout/equation1"/>
    <dgm:cxn modelId="{51E7C1E9-8057-46F8-B9EB-9768AE6498EA}" type="presParOf" srcId="{2EC29B05-F08F-4CA6-B8A3-44629D773E0A}" destId="{8B5F687C-E184-472D-B05B-391AE1C49164}" srcOrd="8" destOrd="0" presId="urn:microsoft.com/office/officeart/2005/8/layout/equation1"/>
    <dgm:cxn modelId="{33D58944-80D4-4606-9D49-264581506963}" type="presParOf" srcId="{2EC29B05-F08F-4CA6-B8A3-44629D773E0A}" destId="{5FF6BE39-2157-4480-8339-77C13FBEE0CF}" srcOrd="9" destOrd="0" presId="urn:microsoft.com/office/officeart/2005/8/layout/equation1"/>
    <dgm:cxn modelId="{24110148-CFE0-4D52-9348-5FDE8F85DA47}" type="presParOf" srcId="{2EC29B05-F08F-4CA6-B8A3-44629D773E0A}" destId="{A155C7C1-5982-49D4-BAB6-47E21261DB48}" srcOrd="10" destOrd="0" presId="urn:microsoft.com/office/officeart/2005/8/layout/equation1"/>
    <dgm:cxn modelId="{64649280-1398-48E8-9BF3-8EDAA9705B22}" type="presParOf" srcId="{2EC29B05-F08F-4CA6-B8A3-44629D773E0A}" destId="{F5ED89F2-027B-459B-A192-7C8A2F0A1D5D}" srcOrd="11" destOrd="0" presId="urn:microsoft.com/office/officeart/2005/8/layout/equation1"/>
    <dgm:cxn modelId="{2B1DE153-DC26-42B6-8E46-61850D3AB5F6}" type="presParOf" srcId="{2EC29B05-F08F-4CA6-B8A3-44629D773E0A}" destId="{0E8F7776-AA11-4AC0-9C72-98101D5FBD07}" srcOrd="12" destOrd="0" presId="urn:microsoft.com/office/officeart/2005/8/layout/equation1"/>
    <dgm:cxn modelId="{796B962F-D931-46CD-BBB8-4EE02A7951E3}" type="presParOf" srcId="{2EC29B05-F08F-4CA6-B8A3-44629D773E0A}" destId="{64A64CA1-CDAE-42CC-8507-54FA135D1B51}" srcOrd="13" destOrd="0" presId="urn:microsoft.com/office/officeart/2005/8/layout/equation1"/>
    <dgm:cxn modelId="{4088FD7C-6995-40BC-8F42-BF571E6C824C}" type="presParOf" srcId="{2EC29B05-F08F-4CA6-B8A3-44629D773E0A}" destId="{91ED0993-B929-4DE3-BFA0-DF7B54BFA9D8}" srcOrd="14" destOrd="0" presId="urn:microsoft.com/office/officeart/2005/8/layout/equation1"/>
    <dgm:cxn modelId="{FBACEE15-FA32-4F63-B16F-F5E8FAD930E5}" type="presParOf" srcId="{2EC29B05-F08F-4CA6-B8A3-44629D773E0A}" destId="{A2D1FEF2-67EF-4ED5-BE68-F0BC9EEFB8D3}" srcOrd="15" destOrd="0" presId="urn:microsoft.com/office/officeart/2005/8/layout/equation1"/>
    <dgm:cxn modelId="{F84CD272-13EE-4E26-A400-48638E765A53}" type="presParOf" srcId="{2EC29B05-F08F-4CA6-B8A3-44629D773E0A}" destId="{74BD6947-A8DC-475F-96DD-D7BF7739619C}" srcOrd="16" destOrd="0" presId="urn:microsoft.com/office/officeart/2005/8/layout/equatio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74754B-2DE0-443A-98F6-197DB715FE23}">
      <dsp:nvSpPr>
        <dsp:cNvPr id="0" name=""/>
        <dsp:cNvSpPr/>
      </dsp:nvSpPr>
      <dsp:spPr>
        <a:xfrm rot="5400000">
          <a:off x="-114136" y="260663"/>
          <a:ext cx="1722430" cy="1205701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300" kern="1200" dirty="0" smtClean="0"/>
            <a:t>1911</a:t>
          </a:r>
          <a:endParaRPr lang="ru-RU" sz="3300" kern="1200" dirty="0"/>
        </a:p>
      </dsp:txBody>
      <dsp:txXfrm rot="5400000">
        <a:off x="-114136" y="260663"/>
        <a:ext cx="1722430" cy="1205701"/>
      </dsp:txXfrm>
    </dsp:sp>
    <dsp:sp modelId="{E245B2B3-5A7A-442A-9887-474851E37D40}">
      <dsp:nvSpPr>
        <dsp:cNvPr id="0" name=""/>
        <dsp:cNvSpPr/>
      </dsp:nvSpPr>
      <dsp:spPr>
        <a:xfrm rot="5400000">
          <a:off x="4259255" y="-2515328"/>
          <a:ext cx="1119579" cy="61548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3400" kern="1200" dirty="0" smtClean="0">
              <a:solidFill>
                <a:srgbClr val="0913DD"/>
              </a:solidFill>
            </a:rPr>
            <a:t>Х. Каммерлинг-Оннес</a:t>
          </a:r>
          <a:endParaRPr lang="ru-RU" sz="3400" kern="1200" dirty="0">
            <a:solidFill>
              <a:srgbClr val="0913DD"/>
            </a:solidFill>
          </a:endParaRPr>
        </a:p>
      </dsp:txBody>
      <dsp:txXfrm rot="5400000">
        <a:off x="4259255" y="-2515328"/>
        <a:ext cx="1119579" cy="6154835"/>
      </dsp:txXfrm>
    </dsp:sp>
    <dsp:sp modelId="{8AA2BC32-42D3-4AE8-ADEE-9FDAAA2CEAEB}">
      <dsp:nvSpPr>
        <dsp:cNvPr id="0" name=""/>
        <dsp:cNvSpPr/>
      </dsp:nvSpPr>
      <dsp:spPr>
        <a:xfrm rot="5400000">
          <a:off x="-114136" y="1790322"/>
          <a:ext cx="1722430" cy="1205701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2">
              <a:hueOff val="-419062"/>
              <a:satOff val="-4829"/>
              <a:lumOff val="1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300" kern="1200" dirty="0" smtClean="0"/>
            <a:t>1933</a:t>
          </a:r>
          <a:endParaRPr lang="ru-RU" sz="3300" kern="1200" dirty="0"/>
        </a:p>
      </dsp:txBody>
      <dsp:txXfrm rot="5400000">
        <a:off x="-114136" y="1790322"/>
        <a:ext cx="1722430" cy="1205701"/>
      </dsp:txXfrm>
    </dsp:sp>
    <dsp:sp modelId="{7E1096D9-2290-4CE7-B726-374FD8F48CA6}">
      <dsp:nvSpPr>
        <dsp:cNvPr id="0" name=""/>
        <dsp:cNvSpPr/>
      </dsp:nvSpPr>
      <dsp:spPr>
        <a:xfrm rot="5400000">
          <a:off x="4274241" y="-1050442"/>
          <a:ext cx="1119579" cy="63613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419062"/>
              <a:satOff val="-4829"/>
              <a:lumOff val="1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err="1" smtClean="0">
              <a:solidFill>
                <a:srgbClr val="990099"/>
              </a:solidFill>
            </a:rPr>
            <a:t>Мейснер</a:t>
          </a:r>
          <a:r>
            <a:rPr lang="ru-RU" sz="3400" kern="1200" dirty="0" smtClean="0">
              <a:solidFill>
                <a:srgbClr val="990099"/>
              </a:solidFill>
            </a:rPr>
            <a:t> </a:t>
          </a:r>
          <a:r>
            <a:rPr lang="ru-RU" sz="3400" kern="1200" dirty="0" err="1" smtClean="0">
              <a:solidFill>
                <a:srgbClr val="990099"/>
              </a:solidFill>
            </a:rPr>
            <a:t>эффектісі</a:t>
          </a:r>
          <a:endParaRPr lang="ru-RU" sz="3400" kern="1200" dirty="0">
            <a:solidFill>
              <a:srgbClr val="990099"/>
            </a:solidFill>
          </a:endParaRPr>
        </a:p>
      </dsp:txBody>
      <dsp:txXfrm rot="5400000">
        <a:off x="4274241" y="-1050442"/>
        <a:ext cx="1119579" cy="6361316"/>
      </dsp:txXfrm>
    </dsp:sp>
    <dsp:sp modelId="{D7D76D4D-4F48-4C1D-8C2C-A39F923EC1C1}">
      <dsp:nvSpPr>
        <dsp:cNvPr id="0" name=""/>
        <dsp:cNvSpPr/>
      </dsp:nvSpPr>
      <dsp:spPr>
        <a:xfrm rot="5400000">
          <a:off x="-114136" y="3319981"/>
          <a:ext cx="1722430" cy="1205701"/>
        </a:xfrm>
        <a:prstGeom prst="chevron">
          <a:avLst/>
        </a:prstGeom>
        <a:solidFill>
          <a:srgbClr val="FF33CC"/>
        </a:solidFill>
        <a:ln w="25400" cap="flat" cmpd="sng" algn="ctr">
          <a:solidFill>
            <a:schemeClr val="accent2">
              <a:hueOff val="-838123"/>
              <a:satOff val="-9658"/>
              <a:lumOff val="21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300" kern="1200" dirty="0" smtClean="0"/>
            <a:t>1957</a:t>
          </a:r>
          <a:endParaRPr lang="ru-RU" sz="3300" kern="1200" dirty="0"/>
        </a:p>
      </dsp:txBody>
      <dsp:txXfrm rot="5400000">
        <a:off x="-114136" y="3319981"/>
        <a:ext cx="1722430" cy="1205701"/>
      </dsp:txXfrm>
    </dsp:sp>
    <dsp:sp modelId="{32A6ADA5-D5B9-42D9-82C2-5C17B080B139}">
      <dsp:nvSpPr>
        <dsp:cNvPr id="0" name=""/>
        <dsp:cNvSpPr/>
      </dsp:nvSpPr>
      <dsp:spPr>
        <a:xfrm rot="5400000">
          <a:off x="4274241" y="586797"/>
          <a:ext cx="1119579" cy="63613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838123"/>
              <a:satOff val="-9658"/>
              <a:lumOff val="21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3400" kern="1200" dirty="0" smtClean="0">
              <a:solidFill>
                <a:srgbClr val="FF3300"/>
              </a:solidFill>
            </a:rPr>
            <a:t>Дж.Бардин, Л.Купер, Дж.Шриффер</a:t>
          </a:r>
          <a:endParaRPr lang="ru-RU" sz="3400" kern="1200" dirty="0">
            <a:solidFill>
              <a:srgbClr val="FF3300"/>
            </a:solidFill>
          </a:endParaRPr>
        </a:p>
      </dsp:txBody>
      <dsp:txXfrm rot="5400000">
        <a:off x="4274241" y="586797"/>
        <a:ext cx="1119579" cy="636131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A57B59-4F2C-4BB1-96E2-051A8F12A680}">
      <dsp:nvSpPr>
        <dsp:cNvPr id="0" name=""/>
        <dsp:cNvSpPr/>
      </dsp:nvSpPr>
      <dsp:spPr>
        <a:xfrm>
          <a:off x="0" y="1307638"/>
          <a:ext cx="2226901" cy="319086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/>
            <a:t>О2 атомы бар синтезделген керамика</a:t>
          </a:r>
          <a:endParaRPr lang="ru-RU" sz="2400" kern="1200" dirty="0"/>
        </a:p>
      </dsp:txBody>
      <dsp:txXfrm>
        <a:off x="0" y="1307638"/>
        <a:ext cx="2226901" cy="3190867"/>
      </dsp:txXfrm>
    </dsp:sp>
    <dsp:sp modelId="{BA641545-6285-4BC7-BF31-E3C529CAAA84}">
      <dsp:nvSpPr>
        <dsp:cNvPr id="0" name=""/>
        <dsp:cNvSpPr/>
      </dsp:nvSpPr>
      <dsp:spPr>
        <a:xfrm>
          <a:off x="2305316" y="2666760"/>
          <a:ext cx="524395" cy="524395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305316" y="2666760"/>
        <a:ext cx="524395" cy="524395"/>
      </dsp:txXfrm>
    </dsp:sp>
    <dsp:sp modelId="{98E50E37-E5EC-423F-A23E-D291B41904B1}">
      <dsp:nvSpPr>
        <dsp:cNvPr id="0" name=""/>
        <dsp:cNvSpPr/>
      </dsp:nvSpPr>
      <dsp:spPr>
        <a:xfrm>
          <a:off x="2857487" y="2286016"/>
          <a:ext cx="1269255" cy="1323077"/>
        </a:xfrm>
        <a:prstGeom prst="ellipse">
          <a:avLst/>
        </a:prstGeom>
        <a:solidFill>
          <a:schemeClr val="accent2">
            <a:hueOff val="1687997"/>
            <a:satOff val="625"/>
            <a:lumOff val="19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 smtClean="0"/>
            <a:t>С</a:t>
          </a:r>
          <a:r>
            <a:rPr lang="en-US" sz="4000" kern="1200" dirty="0" smtClean="0"/>
            <a:t>u</a:t>
          </a:r>
          <a:endParaRPr lang="ru-RU" sz="4000" kern="1200" dirty="0"/>
        </a:p>
      </dsp:txBody>
      <dsp:txXfrm>
        <a:off x="2857487" y="2286016"/>
        <a:ext cx="1269255" cy="1323077"/>
      </dsp:txXfrm>
    </dsp:sp>
    <dsp:sp modelId="{92E8EEDB-17B8-40BD-AF36-C8F1DAD94776}">
      <dsp:nvSpPr>
        <dsp:cNvPr id="0" name=""/>
        <dsp:cNvSpPr/>
      </dsp:nvSpPr>
      <dsp:spPr>
        <a:xfrm>
          <a:off x="4245798" y="2666760"/>
          <a:ext cx="524395" cy="524395"/>
        </a:xfrm>
        <a:prstGeom prst="mathPlus">
          <a:avLst/>
        </a:prstGeom>
        <a:solidFill>
          <a:schemeClr val="accent2">
            <a:hueOff val="2250663"/>
            <a:satOff val="834"/>
            <a:lumOff val="25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4245798" y="2666760"/>
        <a:ext cx="524395" cy="524395"/>
      </dsp:txXfrm>
    </dsp:sp>
    <dsp:sp modelId="{EA20E5AA-2369-4334-94CA-4EE210225B33}">
      <dsp:nvSpPr>
        <dsp:cNvPr id="0" name=""/>
        <dsp:cNvSpPr/>
      </dsp:nvSpPr>
      <dsp:spPr>
        <a:xfrm>
          <a:off x="4843609" y="2355910"/>
          <a:ext cx="1014407" cy="1146094"/>
        </a:xfrm>
        <a:prstGeom prst="ellipse">
          <a:avLst/>
        </a:prstGeom>
        <a:solidFill>
          <a:schemeClr val="accent2">
            <a:hueOff val="3375995"/>
            <a:satOff val="1250"/>
            <a:lumOff val="38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err="1" smtClean="0"/>
            <a:t>Ln</a:t>
          </a:r>
          <a:endParaRPr lang="ru-RU" sz="4000" kern="1200" dirty="0"/>
        </a:p>
      </dsp:txBody>
      <dsp:txXfrm>
        <a:off x="4843609" y="2355910"/>
        <a:ext cx="1014407" cy="1146094"/>
      </dsp:txXfrm>
    </dsp:sp>
    <dsp:sp modelId="{AB8321AE-7F0E-4D73-ADFC-3664E4A495C2}">
      <dsp:nvSpPr>
        <dsp:cNvPr id="0" name=""/>
        <dsp:cNvSpPr/>
      </dsp:nvSpPr>
      <dsp:spPr>
        <a:xfrm>
          <a:off x="5931433" y="2666760"/>
          <a:ext cx="524395" cy="524395"/>
        </a:xfrm>
        <a:prstGeom prst="mathPlus">
          <a:avLst/>
        </a:prstGeom>
        <a:solidFill>
          <a:schemeClr val="accent2">
            <a:hueOff val="4501327"/>
            <a:satOff val="1667"/>
            <a:lumOff val="50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5931433" y="2666760"/>
        <a:ext cx="524395" cy="524395"/>
      </dsp:txXfrm>
    </dsp:sp>
    <dsp:sp modelId="{E23A7028-F1FC-4D0E-B2DE-97C2B74DDF64}">
      <dsp:nvSpPr>
        <dsp:cNvPr id="0" name=""/>
        <dsp:cNvSpPr/>
      </dsp:nvSpPr>
      <dsp:spPr>
        <a:xfrm>
          <a:off x="6529244" y="2357452"/>
          <a:ext cx="904130" cy="1143011"/>
        </a:xfrm>
        <a:prstGeom prst="ellipse">
          <a:avLst/>
        </a:prstGeom>
        <a:solidFill>
          <a:schemeClr val="accent2">
            <a:hueOff val="5063992"/>
            <a:satOff val="1876"/>
            <a:lumOff val="57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/>
            <a:t>Ba</a:t>
          </a:r>
          <a:endParaRPr lang="ru-RU" sz="3600" kern="1200" dirty="0"/>
        </a:p>
      </dsp:txBody>
      <dsp:txXfrm>
        <a:off x="6529244" y="2357452"/>
        <a:ext cx="904130" cy="1143011"/>
      </dsp:txXfrm>
    </dsp:sp>
    <dsp:sp modelId="{761633D3-118B-4F50-BABD-B26A29A605D2}">
      <dsp:nvSpPr>
        <dsp:cNvPr id="0" name=""/>
        <dsp:cNvSpPr/>
      </dsp:nvSpPr>
      <dsp:spPr>
        <a:xfrm>
          <a:off x="7506790" y="2666760"/>
          <a:ext cx="524395" cy="524395"/>
        </a:xfrm>
        <a:prstGeom prst="mathEqual">
          <a:avLst/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7506790" y="2666760"/>
        <a:ext cx="524395" cy="524395"/>
      </dsp:txXfrm>
    </dsp:sp>
    <dsp:sp modelId="{E801EA51-7E1F-40A2-8603-7172F971BD91}">
      <dsp:nvSpPr>
        <dsp:cNvPr id="0" name=""/>
        <dsp:cNvSpPr/>
      </dsp:nvSpPr>
      <dsp:spPr>
        <a:xfrm>
          <a:off x="8104602" y="1805014"/>
          <a:ext cx="1034398" cy="2247886"/>
        </a:xfrm>
        <a:prstGeom prst="ellipse">
          <a:avLst/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/>
            <a:t>Ж.Т.А.Ө</a:t>
          </a:r>
          <a:endParaRPr lang="ru-RU" sz="2400" kern="1200" dirty="0"/>
        </a:p>
      </dsp:txBody>
      <dsp:txXfrm>
        <a:off x="8104602" y="1805014"/>
        <a:ext cx="1034398" cy="224788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FB5B6C-0226-4617-909F-D8E783D77ED5}">
      <dsp:nvSpPr>
        <dsp:cNvPr id="0" name=""/>
        <dsp:cNvSpPr/>
      </dsp:nvSpPr>
      <dsp:spPr>
        <a:xfrm>
          <a:off x="1906" y="500066"/>
          <a:ext cx="2143740" cy="228601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0913DD"/>
              </a:solidFill>
            </a:rPr>
            <a:t>O2</a:t>
          </a:r>
          <a:r>
            <a:rPr lang="kk-KZ" sz="2400" kern="1200" dirty="0" smtClean="0">
              <a:solidFill>
                <a:srgbClr val="0913DD"/>
              </a:solidFill>
            </a:rPr>
            <a:t> атомы бар синтезделген керамика</a:t>
          </a:r>
          <a:endParaRPr lang="ru-RU" sz="2400" kern="1200" dirty="0">
            <a:solidFill>
              <a:srgbClr val="0913DD"/>
            </a:solidFill>
          </a:endParaRPr>
        </a:p>
      </dsp:txBody>
      <dsp:txXfrm>
        <a:off x="1906" y="500066"/>
        <a:ext cx="2143740" cy="2286015"/>
      </dsp:txXfrm>
    </dsp:sp>
    <dsp:sp modelId="{3F22071E-33D4-4C4A-8D39-AB3CEE4CAB09}">
      <dsp:nvSpPr>
        <dsp:cNvPr id="0" name=""/>
        <dsp:cNvSpPr/>
      </dsp:nvSpPr>
      <dsp:spPr>
        <a:xfrm>
          <a:off x="2221962" y="1370517"/>
          <a:ext cx="545112" cy="545112"/>
        </a:xfrm>
        <a:prstGeom prst="mathPlu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2221962" y="1370517"/>
        <a:ext cx="545112" cy="545112"/>
      </dsp:txXfrm>
    </dsp:sp>
    <dsp:sp modelId="{03B56AFD-C4EF-43EF-9E1A-5FA88191E8C7}">
      <dsp:nvSpPr>
        <dsp:cNvPr id="0" name=""/>
        <dsp:cNvSpPr/>
      </dsp:nvSpPr>
      <dsp:spPr>
        <a:xfrm>
          <a:off x="2843391" y="1086123"/>
          <a:ext cx="1155112" cy="1113900"/>
        </a:xfrm>
        <a:prstGeom prst="ellipse">
          <a:avLst/>
        </a:prstGeom>
        <a:solidFill>
          <a:schemeClr val="accent3">
            <a:hueOff val="-284339"/>
            <a:satOff val="-1172"/>
            <a:lumOff val="-2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solidFill>
                <a:srgbClr val="0913DD"/>
              </a:solidFill>
            </a:rPr>
            <a:t>Cu</a:t>
          </a:r>
          <a:endParaRPr lang="ru-RU" sz="4400" kern="1200" dirty="0">
            <a:solidFill>
              <a:srgbClr val="0913DD"/>
            </a:solidFill>
          </a:endParaRPr>
        </a:p>
      </dsp:txBody>
      <dsp:txXfrm>
        <a:off x="2843391" y="1086123"/>
        <a:ext cx="1155112" cy="1113900"/>
      </dsp:txXfrm>
    </dsp:sp>
    <dsp:sp modelId="{146FCE7D-BAF7-41A2-B2A0-78E8B247B425}">
      <dsp:nvSpPr>
        <dsp:cNvPr id="0" name=""/>
        <dsp:cNvSpPr/>
      </dsp:nvSpPr>
      <dsp:spPr>
        <a:xfrm>
          <a:off x="4074819" y="1370517"/>
          <a:ext cx="545112" cy="545112"/>
        </a:xfrm>
        <a:prstGeom prst="mathPlus">
          <a:avLst/>
        </a:prstGeom>
        <a:solidFill>
          <a:schemeClr val="accent3">
            <a:hueOff val="-379119"/>
            <a:satOff val="-1563"/>
            <a:lumOff val="-3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4074819" y="1370517"/>
        <a:ext cx="545112" cy="545112"/>
      </dsp:txXfrm>
    </dsp:sp>
    <dsp:sp modelId="{8B5F687C-E184-472D-B05B-391AE1C49164}">
      <dsp:nvSpPr>
        <dsp:cNvPr id="0" name=""/>
        <dsp:cNvSpPr/>
      </dsp:nvSpPr>
      <dsp:spPr>
        <a:xfrm>
          <a:off x="4643438" y="1071574"/>
          <a:ext cx="1113336" cy="1134915"/>
        </a:xfrm>
        <a:prstGeom prst="ellipse">
          <a:avLst/>
        </a:prstGeom>
        <a:solidFill>
          <a:schemeClr val="accent3">
            <a:hueOff val="-568678"/>
            <a:satOff val="-2344"/>
            <a:lumOff val="-4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solidFill>
                <a:srgbClr val="0913DD"/>
              </a:solidFill>
            </a:rPr>
            <a:t>It</a:t>
          </a:r>
          <a:endParaRPr lang="ru-RU" sz="4400" kern="1200" dirty="0">
            <a:solidFill>
              <a:srgbClr val="0913DD"/>
            </a:solidFill>
          </a:endParaRPr>
        </a:p>
      </dsp:txBody>
      <dsp:txXfrm>
        <a:off x="4643438" y="1071574"/>
        <a:ext cx="1113336" cy="1134915"/>
      </dsp:txXfrm>
    </dsp:sp>
    <dsp:sp modelId="{A155C7C1-5982-49D4-BAB6-47E21261DB48}">
      <dsp:nvSpPr>
        <dsp:cNvPr id="0" name=""/>
        <dsp:cNvSpPr/>
      </dsp:nvSpPr>
      <dsp:spPr>
        <a:xfrm>
          <a:off x="5885900" y="1370517"/>
          <a:ext cx="545112" cy="545112"/>
        </a:xfrm>
        <a:prstGeom prst="mathPlus">
          <a:avLst/>
        </a:prstGeom>
        <a:solidFill>
          <a:schemeClr val="accent3">
            <a:hueOff val="-758238"/>
            <a:satOff val="-3126"/>
            <a:lumOff val="-6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5885900" y="1370517"/>
        <a:ext cx="545112" cy="545112"/>
      </dsp:txXfrm>
    </dsp:sp>
    <dsp:sp modelId="{0E8F7776-AA11-4AC0-9C72-98101D5FBD07}">
      <dsp:nvSpPr>
        <dsp:cNvPr id="0" name=""/>
        <dsp:cNvSpPr/>
      </dsp:nvSpPr>
      <dsp:spPr>
        <a:xfrm>
          <a:off x="6507328" y="1037091"/>
          <a:ext cx="997171" cy="1211964"/>
        </a:xfrm>
        <a:prstGeom prst="ellipse">
          <a:avLst/>
        </a:prstGeom>
        <a:solidFill>
          <a:schemeClr val="accent3">
            <a:hueOff val="-853018"/>
            <a:satOff val="-3517"/>
            <a:lumOff val="-7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solidFill>
                <a:srgbClr val="0913DD"/>
              </a:solidFill>
            </a:rPr>
            <a:t>Ba</a:t>
          </a:r>
          <a:endParaRPr lang="ru-RU" sz="3600" kern="1200" dirty="0">
            <a:solidFill>
              <a:srgbClr val="0913DD"/>
            </a:solidFill>
          </a:endParaRPr>
        </a:p>
      </dsp:txBody>
      <dsp:txXfrm>
        <a:off x="6507328" y="1037091"/>
        <a:ext cx="997171" cy="1211964"/>
      </dsp:txXfrm>
    </dsp:sp>
    <dsp:sp modelId="{91ED0993-B929-4DE3-BFA0-DF7B54BFA9D8}">
      <dsp:nvSpPr>
        <dsp:cNvPr id="0" name=""/>
        <dsp:cNvSpPr/>
      </dsp:nvSpPr>
      <dsp:spPr>
        <a:xfrm>
          <a:off x="7580815" y="1370517"/>
          <a:ext cx="545112" cy="545112"/>
        </a:xfrm>
        <a:prstGeom prst="mathEqual">
          <a:avLst/>
        </a:prstGeom>
        <a:solidFill>
          <a:schemeClr val="accent3">
            <a:hueOff val="-1137357"/>
            <a:satOff val="-4689"/>
            <a:lumOff val="-9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7580815" y="1370517"/>
        <a:ext cx="545112" cy="545112"/>
      </dsp:txXfrm>
    </dsp:sp>
    <dsp:sp modelId="{74BD6947-A8DC-475F-96DD-D7BF7739619C}">
      <dsp:nvSpPr>
        <dsp:cNvPr id="0" name=""/>
        <dsp:cNvSpPr/>
      </dsp:nvSpPr>
      <dsp:spPr>
        <a:xfrm>
          <a:off x="8202244" y="928694"/>
          <a:ext cx="939849" cy="1428759"/>
        </a:xfrm>
        <a:prstGeom prst="ellipse">
          <a:avLst/>
        </a:prstGeom>
        <a:solidFill>
          <a:schemeClr val="accent3">
            <a:hueOff val="-1137357"/>
            <a:satOff val="-4689"/>
            <a:lumOff val="-9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solidFill>
                <a:srgbClr val="0913DD"/>
              </a:solidFill>
            </a:rPr>
            <a:t>Ж.Т.А.Ө</a:t>
          </a:r>
          <a:r>
            <a:rPr lang="kk-KZ" sz="2400" kern="1200" dirty="0" smtClean="0">
              <a:solidFill>
                <a:srgbClr val="0913DD"/>
              </a:solidFill>
            </a:rPr>
            <a:t>.</a:t>
          </a:r>
          <a:endParaRPr lang="ru-RU" sz="2400" kern="1200" dirty="0">
            <a:solidFill>
              <a:srgbClr val="0913DD"/>
            </a:solidFill>
          </a:endParaRPr>
        </a:p>
      </dsp:txBody>
      <dsp:txXfrm>
        <a:off x="8202244" y="928694"/>
        <a:ext cx="939849" cy="1428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ACCC7F-8986-4E9F-9E34-CFE0AF79CAF2}" type="datetimeFigureOut">
              <a:rPr lang="ru-RU" smtClean="0"/>
              <a:pPr/>
              <a:t>21.09.2011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FEF40EA-C67E-4596-8A56-A1CC45A3C7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/index.php?title=%D0%A5%D0%B5%D0%B9%D0%BA%D0%B5_%D0%9A%D0%B0%D0%BC%D0%B5%D1%80%D0%BB%D0%B8%D0%BD%D0%B3-%D0%9E%D0%BD%D0%BD%D0%B5%D1%81&amp;action=edit&amp;redlink=1" TargetMode="External"/><Relationship Id="rId2" Type="http://schemas.openxmlformats.org/officeDocument/2006/relationships/hyperlink" Target="http://kk.wikipedia.org/wiki/191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ru.wikipedia.org/wiki/%D0%A4%D0%B0%D0%B9%D0%BB:EfektMeisnera.svg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89908" y="928670"/>
            <a:ext cx="9323834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Жо</a:t>
            </a:r>
            <a:r>
              <a:rPr lang="kk-K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ғары температурадағы </a:t>
            </a:r>
          </a:p>
          <a:p>
            <a:pPr algn="ctr"/>
            <a:r>
              <a:rPr lang="kk-K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асқын өткізгіштер</a:t>
            </a:r>
            <a:endParaRPr lang="ru-RU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FFFF"/>
            </a:gs>
            <a:gs pos="39999">
              <a:srgbClr val="00B0F0"/>
            </a:gs>
            <a:gs pos="70000">
              <a:schemeClr val="accent3">
                <a:lumMod val="60000"/>
                <a:lumOff val="4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0" y="642918"/>
          <a:ext cx="9144000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429520" y="2786058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solidFill>
                  <a:srgbClr val="0913DD"/>
                </a:solidFill>
              </a:rPr>
              <a:t>58К</a:t>
            </a:r>
            <a:endParaRPr lang="ru-RU" sz="2800" dirty="0">
              <a:solidFill>
                <a:srgbClr val="0913DD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928670"/>
          <a:ext cx="9144000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58082" y="1500174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dirty="0" smtClean="0">
                <a:solidFill>
                  <a:srgbClr val="0913DD"/>
                </a:solidFill>
              </a:rPr>
              <a:t>92К</a:t>
            </a:r>
            <a:endParaRPr lang="ru-RU" sz="3600" dirty="0">
              <a:solidFill>
                <a:srgbClr val="0913DD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4214818"/>
            <a:ext cx="164307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Ln</a:t>
            </a:r>
            <a:endParaRPr lang="ru-RU" sz="5400" b="1" cap="none" spc="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500430" y="4500570"/>
            <a:ext cx="107157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643438" y="4214818"/>
            <a:ext cx="7083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It</a:t>
            </a:r>
            <a:endParaRPr lang="ru-RU" sz="5400" b="1" cap="none" spc="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9" grpId="0"/>
      <p:bldP spid="10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229600" cy="5610244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     Қазіргі таңда асқын өткізгіштер зарядталған электромагниттік жылдамдатқыштарда, МГД генераторларда, термоядролық қондырғыларда қолданады. Жаңа кластағы жоғары температуралық асқын өткізгішті материалдар жаңа техникаға,ауыл шаруашылығының салалырының дамуына өз септігін тигізеді. </a:t>
            </a:r>
            <a:endParaRPr lang="ru-RU" dirty="0"/>
          </a:p>
        </p:txBody>
      </p:sp>
      <p:pic>
        <p:nvPicPr>
          <p:cNvPr id="4099" name="Picture 3" descr="C:\Users\Мирей\Desktop\сверхпроводимость\мимим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3143248"/>
            <a:ext cx="6858048" cy="346933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71674" y="785794"/>
            <a:ext cx="6211957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i="1" spc="50" dirty="0" smtClean="0">
                <a:ln w="11430"/>
                <a:solidFill>
                  <a:srgbClr val="0913D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СМС 315-топ</a:t>
            </a:r>
          </a:p>
          <a:p>
            <a:pPr algn="ctr"/>
            <a:r>
              <a:rPr lang="kk-KZ" sz="5400" b="1" i="1" u="sng" spc="50" dirty="0" smtClean="0">
                <a:ln w="11430"/>
                <a:solidFill>
                  <a:srgbClr val="0913D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Орындағандар</a:t>
            </a:r>
            <a:r>
              <a:rPr lang="kk-KZ" sz="5400" b="1" spc="50" dirty="0" smtClean="0">
                <a:ln w="11430"/>
                <a:solidFill>
                  <a:srgbClr val="0913D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kk-KZ" sz="5400" b="1" spc="50" dirty="0" smtClean="0">
                <a:ln w="11430"/>
                <a:solidFill>
                  <a:srgbClr val="0913D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Алтынбекова М</a:t>
            </a:r>
          </a:p>
          <a:p>
            <a:pPr algn="ctr"/>
            <a:r>
              <a:rPr lang="kk-KZ" sz="5400" b="1" spc="50" dirty="0" smtClean="0">
                <a:ln w="11430"/>
                <a:solidFill>
                  <a:srgbClr val="0913D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Әмір Ж</a:t>
            </a:r>
          </a:p>
          <a:p>
            <a:pPr algn="ctr"/>
            <a:r>
              <a:rPr lang="kk-KZ" sz="5400" b="1" spc="50" dirty="0" smtClean="0">
                <a:ln w="11430"/>
                <a:solidFill>
                  <a:srgbClr val="0913D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Есентаева А</a:t>
            </a:r>
          </a:p>
          <a:p>
            <a:pPr algn="ctr"/>
            <a:r>
              <a:rPr lang="kk-KZ" sz="5400" b="1" spc="50" dirty="0" smtClean="0">
                <a:ln w="11430"/>
                <a:solidFill>
                  <a:srgbClr val="0913D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Қайргазинова А</a:t>
            </a:r>
            <a:endParaRPr lang="ru-RU" sz="5400" b="1" spc="50" dirty="0">
              <a:ln w="11430"/>
              <a:solidFill>
                <a:srgbClr val="0913D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571480"/>
            <a:ext cx="52864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FF0000"/>
                </a:solidFill>
              </a:rPr>
              <a:t>Асқын өткізгіштік</a:t>
            </a:r>
            <a:r>
              <a:rPr lang="kk-KZ" sz="3600" dirty="0">
                <a:solidFill>
                  <a:srgbClr val="FF0000"/>
                </a:solidFill>
              </a:rPr>
              <a:t> </a:t>
            </a:r>
            <a:r>
              <a:rPr lang="kk-KZ" sz="3600" dirty="0" smtClean="0">
                <a:solidFill>
                  <a:srgbClr val="7030A0"/>
                </a:solidFill>
              </a:rPr>
              <a:t> </a:t>
            </a:r>
            <a:r>
              <a:rPr lang="kk-KZ" sz="3600" dirty="0">
                <a:solidFill>
                  <a:srgbClr val="7030A0"/>
                </a:solidFill>
              </a:rPr>
              <a:t>— кейбір өткізгіштерді белгілі бір алмағайып температураға (Та) дейін суыту кезінде олардың электрлік кедергісінің секірмелі түрде кенет нөлге дейін төмендеу құбылысы. </a:t>
            </a:r>
            <a:endParaRPr lang="ru-RU" sz="3600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Мирей\Desktop\сверхпроводимость\sverhprovodimo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428736"/>
            <a:ext cx="3608318" cy="400052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chemeClr val="tx2">
                <a:lumMod val="75000"/>
              </a:schemeClr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Группа 22"/>
          <p:cNvGrpSpPr/>
          <p:nvPr/>
        </p:nvGrpSpPr>
        <p:grpSpPr>
          <a:xfrm>
            <a:off x="1285852" y="714356"/>
            <a:ext cx="6072230" cy="5715040"/>
            <a:chOff x="1285852" y="714356"/>
            <a:chExt cx="6072230" cy="5715040"/>
          </a:xfrm>
        </p:grpSpPr>
        <p:grpSp>
          <p:nvGrpSpPr>
            <p:cNvPr id="19" name="Группа 18"/>
            <p:cNvGrpSpPr/>
            <p:nvPr/>
          </p:nvGrpSpPr>
          <p:grpSpPr>
            <a:xfrm>
              <a:off x="1571604" y="714356"/>
              <a:ext cx="5124759" cy="3357586"/>
              <a:chOff x="1571604" y="642918"/>
              <a:chExt cx="5124759" cy="3357586"/>
            </a:xfrm>
          </p:grpSpPr>
          <p:sp>
            <p:nvSpPr>
              <p:cNvPr id="8" name="Стрелка влево 7"/>
              <p:cNvSpPr/>
              <p:nvPr/>
            </p:nvSpPr>
            <p:spPr>
              <a:xfrm rot="14021609">
                <a:off x="4396245" y="2007486"/>
                <a:ext cx="1516550" cy="508720"/>
              </a:xfrm>
              <a:prstGeom prst="leftArrow">
                <a:avLst>
                  <a:gd name="adj1" fmla="val 60000"/>
                  <a:gd name="adj2" fmla="val 50000"/>
                </a:avLst>
              </a:prstGeom>
              <a:solidFill>
                <a:srgbClr val="002060"/>
              </a:solidFill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Полилиния 8"/>
              <p:cNvSpPr/>
              <p:nvPr/>
            </p:nvSpPr>
            <p:spPr>
              <a:xfrm>
                <a:off x="1571604" y="2928934"/>
                <a:ext cx="1695735" cy="1071570"/>
              </a:xfrm>
              <a:custGeom>
                <a:avLst/>
                <a:gdLst>
                  <a:gd name="connsiteX0" fmla="*/ 0 w 1695735"/>
                  <a:gd name="connsiteY0" fmla="*/ 135659 h 1356588"/>
                  <a:gd name="connsiteX1" fmla="*/ 39734 w 1695735"/>
                  <a:gd name="connsiteY1" fmla="*/ 39734 h 1356588"/>
                  <a:gd name="connsiteX2" fmla="*/ 135659 w 1695735"/>
                  <a:gd name="connsiteY2" fmla="*/ 1 h 1356588"/>
                  <a:gd name="connsiteX3" fmla="*/ 1560076 w 1695735"/>
                  <a:gd name="connsiteY3" fmla="*/ 0 h 1356588"/>
                  <a:gd name="connsiteX4" fmla="*/ 1656001 w 1695735"/>
                  <a:gd name="connsiteY4" fmla="*/ 39734 h 1356588"/>
                  <a:gd name="connsiteX5" fmla="*/ 1695734 w 1695735"/>
                  <a:gd name="connsiteY5" fmla="*/ 135659 h 1356588"/>
                  <a:gd name="connsiteX6" fmla="*/ 1695735 w 1695735"/>
                  <a:gd name="connsiteY6" fmla="*/ 1220929 h 1356588"/>
                  <a:gd name="connsiteX7" fmla="*/ 1656001 w 1695735"/>
                  <a:gd name="connsiteY7" fmla="*/ 1316854 h 1356588"/>
                  <a:gd name="connsiteX8" fmla="*/ 1560076 w 1695735"/>
                  <a:gd name="connsiteY8" fmla="*/ 1356588 h 1356588"/>
                  <a:gd name="connsiteX9" fmla="*/ 135659 w 1695735"/>
                  <a:gd name="connsiteY9" fmla="*/ 1356588 h 1356588"/>
                  <a:gd name="connsiteX10" fmla="*/ 39734 w 1695735"/>
                  <a:gd name="connsiteY10" fmla="*/ 1316854 h 1356588"/>
                  <a:gd name="connsiteX11" fmla="*/ 0 w 1695735"/>
                  <a:gd name="connsiteY11" fmla="*/ 1220929 h 1356588"/>
                  <a:gd name="connsiteX12" fmla="*/ 0 w 1695735"/>
                  <a:gd name="connsiteY12" fmla="*/ 135659 h 1356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95735" h="1356588">
                    <a:moveTo>
                      <a:pt x="0" y="135659"/>
                    </a:moveTo>
                    <a:cubicBezTo>
                      <a:pt x="0" y="99680"/>
                      <a:pt x="14293" y="65175"/>
                      <a:pt x="39734" y="39734"/>
                    </a:cubicBezTo>
                    <a:cubicBezTo>
                      <a:pt x="65175" y="14293"/>
                      <a:pt x="99680" y="0"/>
                      <a:pt x="135659" y="1"/>
                    </a:cubicBezTo>
                    <a:lnTo>
                      <a:pt x="1560076" y="0"/>
                    </a:lnTo>
                    <a:cubicBezTo>
                      <a:pt x="1596055" y="0"/>
                      <a:pt x="1630560" y="14293"/>
                      <a:pt x="1656001" y="39734"/>
                    </a:cubicBezTo>
                    <a:cubicBezTo>
                      <a:pt x="1681442" y="65175"/>
                      <a:pt x="1695735" y="99680"/>
                      <a:pt x="1695734" y="135659"/>
                    </a:cubicBezTo>
                    <a:cubicBezTo>
                      <a:pt x="1695734" y="497416"/>
                      <a:pt x="1695735" y="859172"/>
                      <a:pt x="1695735" y="1220929"/>
                    </a:cubicBezTo>
                    <a:cubicBezTo>
                      <a:pt x="1695735" y="1256908"/>
                      <a:pt x="1681442" y="1291413"/>
                      <a:pt x="1656001" y="1316854"/>
                    </a:cubicBezTo>
                    <a:cubicBezTo>
                      <a:pt x="1630560" y="1342295"/>
                      <a:pt x="1596055" y="1356588"/>
                      <a:pt x="1560076" y="1356588"/>
                    </a:cubicBezTo>
                    <a:lnTo>
                      <a:pt x="135659" y="1356588"/>
                    </a:lnTo>
                    <a:cubicBezTo>
                      <a:pt x="99680" y="1356588"/>
                      <a:pt x="65175" y="1342295"/>
                      <a:pt x="39734" y="1316854"/>
                    </a:cubicBezTo>
                    <a:cubicBezTo>
                      <a:pt x="14293" y="1291413"/>
                      <a:pt x="0" y="1256908"/>
                      <a:pt x="0" y="1220929"/>
                    </a:cubicBezTo>
                    <a:lnTo>
                      <a:pt x="0" y="135659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8313" tIns="108313" rIns="108313" bIns="108313" numCol="1" spcCol="1270" anchor="ctr" anchorCtr="0">
                <a:noAutofit/>
              </a:bodyPr>
              <a:lstStyle/>
              <a:p>
                <a:pPr lvl="0" algn="ctr" defTabSz="1600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kk-KZ" sz="3600" kern="1200" dirty="0" smtClean="0"/>
                  <a:t>1-текті</a:t>
                </a:r>
                <a:endParaRPr lang="ru-RU" sz="3600" kern="1200" dirty="0"/>
              </a:p>
            </p:txBody>
          </p:sp>
          <p:sp>
            <p:nvSpPr>
              <p:cNvPr id="12" name="Стрелка влево 11"/>
              <p:cNvSpPr/>
              <p:nvPr/>
            </p:nvSpPr>
            <p:spPr>
              <a:xfrm rot="18468545">
                <a:off x="2407829" y="2000826"/>
                <a:ext cx="1516550" cy="508720"/>
              </a:xfrm>
              <a:prstGeom prst="leftArrow">
                <a:avLst>
                  <a:gd name="adj1" fmla="val 60000"/>
                  <a:gd name="adj2" fmla="val 50000"/>
                </a:avLst>
              </a:prstGeom>
              <a:solidFill>
                <a:srgbClr val="002060"/>
              </a:solidFill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Полилиния 12"/>
              <p:cNvSpPr/>
              <p:nvPr/>
            </p:nvSpPr>
            <p:spPr>
              <a:xfrm>
                <a:off x="5000628" y="2928934"/>
                <a:ext cx="1695735" cy="1071570"/>
              </a:xfrm>
              <a:custGeom>
                <a:avLst/>
                <a:gdLst>
                  <a:gd name="connsiteX0" fmla="*/ 0 w 1695735"/>
                  <a:gd name="connsiteY0" fmla="*/ 135659 h 1356588"/>
                  <a:gd name="connsiteX1" fmla="*/ 39734 w 1695735"/>
                  <a:gd name="connsiteY1" fmla="*/ 39734 h 1356588"/>
                  <a:gd name="connsiteX2" fmla="*/ 135659 w 1695735"/>
                  <a:gd name="connsiteY2" fmla="*/ 1 h 1356588"/>
                  <a:gd name="connsiteX3" fmla="*/ 1560076 w 1695735"/>
                  <a:gd name="connsiteY3" fmla="*/ 0 h 1356588"/>
                  <a:gd name="connsiteX4" fmla="*/ 1656001 w 1695735"/>
                  <a:gd name="connsiteY4" fmla="*/ 39734 h 1356588"/>
                  <a:gd name="connsiteX5" fmla="*/ 1695734 w 1695735"/>
                  <a:gd name="connsiteY5" fmla="*/ 135659 h 1356588"/>
                  <a:gd name="connsiteX6" fmla="*/ 1695735 w 1695735"/>
                  <a:gd name="connsiteY6" fmla="*/ 1220929 h 1356588"/>
                  <a:gd name="connsiteX7" fmla="*/ 1656001 w 1695735"/>
                  <a:gd name="connsiteY7" fmla="*/ 1316854 h 1356588"/>
                  <a:gd name="connsiteX8" fmla="*/ 1560076 w 1695735"/>
                  <a:gd name="connsiteY8" fmla="*/ 1356588 h 1356588"/>
                  <a:gd name="connsiteX9" fmla="*/ 135659 w 1695735"/>
                  <a:gd name="connsiteY9" fmla="*/ 1356588 h 1356588"/>
                  <a:gd name="connsiteX10" fmla="*/ 39734 w 1695735"/>
                  <a:gd name="connsiteY10" fmla="*/ 1316854 h 1356588"/>
                  <a:gd name="connsiteX11" fmla="*/ 0 w 1695735"/>
                  <a:gd name="connsiteY11" fmla="*/ 1220929 h 1356588"/>
                  <a:gd name="connsiteX12" fmla="*/ 0 w 1695735"/>
                  <a:gd name="connsiteY12" fmla="*/ 135659 h 1356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95735" h="1356588">
                    <a:moveTo>
                      <a:pt x="0" y="135659"/>
                    </a:moveTo>
                    <a:cubicBezTo>
                      <a:pt x="0" y="99680"/>
                      <a:pt x="14293" y="65175"/>
                      <a:pt x="39734" y="39734"/>
                    </a:cubicBezTo>
                    <a:cubicBezTo>
                      <a:pt x="65175" y="14293"/>
                      <a:pt x="99680" y="0"/>
                      <a:pt x="135659" y="1"/>
                    </a:cubicBezTo>
                    <a:lnTo>
                      <a:pt x="1560076" y="0"/>
                    </a:lnTo>
                    <a:cubicBezTo>
                      <a:pt x="1596055" y="0"/>
                      <a:pt x="1630560" y="14293"/>
                      <a:pt x="1656001" y="39734"/>
                    </a:cubicBezTo>
                    <a:cubicBezTo>
                      <a:pt x="1681442" y="65175"/>
                      <a:pt x="1695735" y="99680"/>
                      <a:pt x="1695734" y="135659"/>
                    </a:cubicBezTo>
                    <a:cubicBezTo>
                      <a:pt x="1695734" y="497416"/>
                      <a:pt x="1695735" y="859172"/>
                      <a:pt x="1695735" y="1220929"/>
                    </a:cubicBezTo>
                    <a:cubicBezTo>
                      <a:pt x="1695735" y="1256908"/>
                      <a:pt x="1681442" y="1291413"/>
                      <a:pt x="1656001" y="1316854"/>
                    </a:cubicBezTo>
                    <a:cubicBezTo>
                      <a:pt x="1630560" y="1342295"/>
                      <a:pt x="1596055" y="1356588"/>
                      <a:pt x="1560076" y="1356588"/>
                    </a:cubicBezTo>
                    <a:lnTo>
                      <a:pt x="135659" y="1356588"/>
                    </a:lnTo>
                    <a:cubicBezTo>
                      <a:pt x="99680" y="1356588"/>
                      <a:pt x="65175" y="1342295"/>
                      <a:pt x="39734" y="1316854"/>
                    </a:cubicBezTo>
                    <a:cubicBezTo>
                      <a:pt x="14293" y="1291413"/>
                      <a:pt x="0" y="1256908"/>
                      <a:pt x="0" y="1220929"/>
                    </a:cubicBezTo>
                    <a:lnTo>
                      <a:pt x="0" y="135659"/>
                    </a:lnTo>
                    <a:close/>
                  </a:path>
                </a:pathLst>
              </a:custGeom>
              <a:solidFill>
                <a:srgbClr val="7030A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8313" tIns="108313" rIns="108313" bIns="108313" numCol="1" spcCol="1270" anchor="ctr" anchorCtr="0">
                <a:noAutofit/>
              </a:bodyPr>
              <a:lstStyle/>
              <a:p>
                <a:pPr lvl="0" algn="ctr" defTabSz="1600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kk-KZ" sz="3600" kern="1200" dirty="0" smtClean="0"/>
                  <a:t>2-текті</a:t>
                </a:r>
                <a:endParaRPr lang="ru-RU" sz="3600" kern="1200" dirty="0"/>
              </a:p>
            </p:txBody>
          </p:sp>
          <p:sp>
            <p:nvSpPr>
              <p:cNvPr id="7" name="Полилиния 6"/>
              <p:cNvSpPr/>
              <p:nvPr/>
            </p:nvSpPr>
            <p:spPr>
              <a:xfrm>
                <a:off x="2285984" y="642918"/>
                <a:ext cx="3857652" cy="1784985"/>
              </a:xfrm>
              <a:custGeom>
                <a:avLst/>
                <a:gdLst>
                  <a:gd name="connsiteX0" fmla="*/ 0 w 1784985"/>
                  <a:gd name="connsiteY0" fmla="*/ 892493 h 1784985"/>
                  <a:gd name="connsiteX1" fmla="*/ 261406 w 1784985"/>
                  <a:gd name="connsiteY1" fmla="*/ 261405 h 1784985"/>
                  <a:gd name="connsiteX2" fmla="*/ 892494 w 1784985"/>
                  <a:gd name="connsiteY2" fmla="*/ 1 h 1784985"/>
                  <a:gd name="connsiteX3" fmla="*/ 1523582 w 1784985"/>
                  <a:gd name="connsiteY3" fmla="*/ 261407 h 1784985"/>
                  <a:gd name="connsiteX4" fmla="*/ 1784986 w 1784985"/>
                  <a:gd name="connsiteY4" fmla="*/ 892495 h 1784985"/>
                  <a:gd name="connsiteX5" fmla="*/ 1523581 w 1784985"/>
                  <a:gd name="connsiteY5" fmla="*/ 1523583 h 1784985"/>
                  <a:gd name="connsiteX6" fmla="*/ 892493 w 1784985"/>
                  <a:gd name="connsiteY6" fmla="*/ 1784988 h 1784985"/>
                  <a:gd name="connsiteX7" fmla="*/ 261405 w 1784985"/>
                  <a:gd name="connsiteY7" fmla="*/ 1523582 h 1784985"/>
                  <a:gd name="connsiteX8" fmla="*/ 0 w 1784985"/>
                  <a:gd name="connsiteY8" fmla="*/ 892494 h 1784985"/>
                  <a:gd name="connsiteX9" fmla="*/ 0 w 1784985"/>
                  <a:gd name="connsiteY9" fmla="*/ 892493 h 17849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84985" h="1784985">
                    <a:moveTo>
                      <a:pt x="0" y="892493"/>
                    </a:moveTo>
                    <a:cubicBezTo>
                      <a:pt x="0" y="655789"/>
                      <a:pt x="94031" y="428780"/>
                      <a:pt x="261406" y="261405"/>
                    </a:cubicBezTo>
                    <a:cubicBezTo>
                      <a:pt x="428781" y="94030"/>
                      <a:pt x="655791" y="0"/>
                      <a:pt x="892494" y="1"/>
                    </a:cubicBezTo>
                    <a:cubicBezTo>
                      <a:pt x="1129198" y="1"/>
                      <a:pt x="1356207" y="94032"/>
                      <a:pt x="1523582" y="261407"/>
                    </a:cubicBezTo>
                    <a:cubicBezTo>
                      <a:pt x="1690957" y="428782"/>
                      <a:pt x="1784987" y="655792"/>
                      <a:pt x="1784986" y="892495"/>
                    </a:cubicBezTo>
                    <a:cubicBezTo>
                      <a:pt x="1784986" y="1129199"/>
                      <a:pt x="1690956" y="1356208"/>
                      <a:pt x="1523581" y="1523583"/>
                    </a:cubicBezTo>
                    <a:cubicBezTo>
                      <a:pt x="1356206" y="1690958"/>
                      <a:pt x="1129197" y="1784988"/>
                      <a:pt x="892493" y="1784988"/>
                    </a:cubicBezTo>
                    <a:cubicBezTo>
                      <a:pt x="655789" y="1784988"/>
                      <a:pt x="428780" y="1690957"/>
                      <a:pt x="261405" y="1523582"/>
                    </a:cubicBezTo>
                    <a:cubicBezTo>
                      <a:pt x="94030" y="1356207"/>
                      <a:pt x="0" y="1129198"/>
                      <a:pt x="0" y="892494"/>
                    </a:cubicBezTo>
                    <a:lnTo>
                      <a:pt x="0" y="892493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80455" tIns="280455" rIns="280455" bIns="280455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3000" kern="1200" dirty="0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2643174" y="785794"/>
                <a:ext cx="3286148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dirty="0" smtClean="0"/>
                  <a:t>    Магниттік қасиеті бойынша Асқын өткізгіштер </a:t>
                </a:r>
                <a:endParaRPr lang="ru-RU" sz="2800" dirty="0"/>
              </a:p>
            </p:txBody>
          </p:sp>
        </p:grpSp>
        <p:sp>
          <p:nvSpPr>
            <p:cNvPr id="21" name="Прямоугольник 20"/>
            <p:cNvSpPr/>
            <p:nvPr/>
          </p:nvSpPr>
          <p:spPr>
            <a:xfrm>
              <a:off x="1285852" y="4429132"/>
              <a:ext cx="2428892" cy="2000264"/>
            </a:xfrm>
            <a:prstGeom prst="rect">
              <a:avLst/>
            </a:prstGeom>
            <a:solidFill>
              <a:srgbClr val="FF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sz="2800" dirty="0" smtClean="0"/>
                <a:t>Барлық таза металлдар</a:t>
              </a:r>
              <a:endParaRPr lang="en-US" sz="2800" dirty="0" smtClean="0"/>
            </a:p>
            <a:p>
              <a:pPr algn="ctr"/>
              <a:r>
                <a:rPr lang="en-US" sz="2800" dirty="0" err="1" smtClean="0"/>
                <a:t>V,Nb</a:t>
              </a:r>
              <a:r>
                <a:rPr lang="kk-KZ" sz="2800" dirty="0" smtClean="0"/>
                <a:t> қорытпалары</a:t>
              </a:r>
              <a:endParaRPr lang="ru-RU" sz="28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857752" y="4429132"/>
              <a:ext cx="2500330" cy="1928826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sz="3200" dirty="0" smtClean="0"/>
                <a:t>қорытпалар</a:t>
              </a:r>
              <a:endParaRPr lang="ru-RU" sz="3200" dirty="0"/>
            </a:p>
          </p:txBody>
        </p:sp>
      </p:grp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71472" y="1142984"/>
          <a:ext cx="8143932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FF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642918"/>
            <a:ext cx="721523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 smtClean="0">
                <a:solidFill>
                  <a:schemeClr val="bg1"/>
                </a:solidFill>
              </a:rPr>
              <a:t>   Сынаптың температурасын </a:t>
            </a:r>
            <a:r>
              <a:rPr lang="kk-KZ" sz="3200" dirty="0">
                <a:solidFill>
                  <a:schemeClr val="bg1"/>
                </a:solidFill>
              </a:rPr>
              <a:t>Т = 4,15 К-ге төмендеткен кезде бұл құбылысты алғаш рет (</a:t>
            </a:r>
            <a:r>
              <a:rPr lang="kk-KZ" sz="3200" u="sng" dirty="0">
                <a:solidFill>
                  <a:schemeClr val="bg1"/>
                </a:solidFill>
                <a:hlinkClick r:id="rId2" tooltip="1911"/>
              </a:rPr>
              <a:t>1911</a:t>
            </a:r>
            <a:r>
              <a:rPr lang="kk-KZ" sz="3200" dirty="0">
                <a:solidFill>
                  <a:schemeClr val="bg1"/>
                </a:solidFill>
              </a:rPr>
              <a:t>) голланд физигі </a:t>
            </a:r>
            <a:r>
              <a:rPr lang="kk-KZ" sz="3200" dirty="0" smtClean="0">
                <a:solidFill>
                  <a:schemeClr val="bg1"/>
                </a:solidFill>
              </a:rPr>
              <a:t>          </a:t>
            </a:r>
            <a:r>
              <a:rPr lang="kk-KZ" sz="3200" u="sng" dirty="0" smtClean="0">
                <a:solidFill>
                  <a:schemeClr val="bg1"/>
                </a:solidFill>
                <a:hlinkClick r:id="rId3" tooltip="Хейке Камерлинг-Оннес (әлі жазылмаған)"/>
              </a:rPr>
              <a:t>Х</a:t>
            </a:r>
            <a:r>
              <a:rPr lang="kk-KZ" sz="3200" u="sng" dirty="0">
                <a:solidFill>
                  <a:schemeClr val="bg1"/>
                </a:solidFill>
                <a:hlinkClick r:id="rId3" tooltip="Хейке Камерлинг-Оннес (әлі жазылмаған)"/>
              </a:rPr>
              <a:t>. Каммерлинг-Оннес</a:t>
            </a:r>
            <a:r>
              <a:rPr lang="kk-KZ" sz="3200" dirty="0">
                <a:solidFill>
                  <a:schemeClr val="bg1"/>
                </a:solidFill>
              </a:rPr>
              <a:t> байқаған. 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Мирей\Desktop\сверхпроводимость\до недавнего времени эффект сверх получали охлажда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3000372"/>
            <a:ext cx="7359775" cy="360523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500042"/>
            <a:ext cx="79296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Асқын </a:t>
            </a:r>
            <a:r>
              <a:rPr lang="kk-KZ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өткізгіштің ішкі магнит индукциясы (В) 0-ге тең болады, яғни сыртқы магнит өрісі асқын өткізгіш ішіне өте алмайды. Бұл құбылыс </a:t>
            </a:r>
            <a:r>
              <a:rPr lang="kk-KZ" sz="3000" u="sng" dirty="0">
                <a:solidFill>
                  <a:srgbClr val="0913DD"/>
                </a:solidFill>
              </a:rPr>
              <a:t>Мейснер </a:t>
            </a:r>
            <a:r>
              <a:rPr lang="kk-KZ" sz="3000" u="sng" dirty="0" smtClean="0">
                <a:solidFill>
                  <a:srgbClr val="0913DD"/>
                </a:solidFill>
              </a:rPr>
              <a:t>эффектісі</a:t>
            </a:r>
            <a:r>
              <a:rPr lang="kk-KZ" sz="3000" dirty="0" smtClean="0">
                <a:solidFill>
                  <a:srgbClr val="0913DD"/>
                </a:solidFill>
              </a:rPr>
              <a:t> </a:t>
            </a:r>
            <a:r>
              <a:rPr lang="kk-KZ" sz="3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деп </a:t>
            </a:r>
            <a:r>
              <a:rPr lang="kk-KZ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аталады.</a:t>
            </a:r>
            <a:endParaRPr lang="ru-RU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Рисунок 4" descr="http://upload.wikimedia.org/wikipedia/commons/thumb/b/b5/EfektMeisnera.svg/220px-EfektMeisnera.svg.pn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2714620"/>
            <a:ext cx="5214973" cy="3904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CD6D6"/>
            </a:gs>
            <a:gs pos="25000">
              <a:srgbClr val="21D6E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85728"/>
            <a:ext cx="80010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i="1" dirty="0" smtClean="0">
                <a:solidFill>
                  <a:srgbClr val="00FFFF"/>
                </a:solidFill>
              </a:rPr>
              <a:t>    </a:t>
            </a:r>
            <a:r>
              <a:rPr lang="kk-KZ" sz="2800" i="1" dirty="0" smtClean="0">
                <a:solidFill>
                  <a:schemeClr val="accent4">
                    <a:lumMod val="50000"/>
                  </a:schemeClr>
                </a:solidFill>
              </a:rPr>
              <a:t>Дж.Бардин</a:t>
            </a:r>
            <a:r>
              <a:rPr lang="kk-KZ" sz="2800" i="1" dirty="0">
                <a:solidFill>
                  <a:schemeClr val="accent4">
                    <a:lumMod val="50000"/>
                  </a:schemeClr>
                </a:solidFill>
              </a:rPr>
              <a:t>, Л.Купер, Дж.Шриффер </a:t>
            </a:r>
            <a:r>
              <a:rPr lang="kk-KZ" sz="2800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kk-KZ" sz="2800" dirty="0" smtClean="0"/>
              <a:t>асқын </a:t>
            </a:r>
            <a:r>
              <a:rPr lang="kk-KZ" sz="2800" dirty="0"/>
              <a:t>өткізгіштіктің микроскопиялық теориясын жасады. Бұл теорияның негізіне спиндерінің таңбасы қарама-қарсы электрондар жұбы (</a:t>
            </a:r>
            <a:r>
              <a:rPr lang="kk-KZ" sz="2800" u="sng" dirty="0"/>
              <a:t>Купер жұбы</a:t>
            </a:r>
            <a:r>
              <a:rPr lang="kk-KZ" sz="2800" dirty="0"/>
              <a:t>) алынған. Мұндай жұптың заряды 2 l-ге (мұндағы l — электрон </a:t>
            </a:r>
            <a:r>
              <a:rPr lang="kk-KZ" sz="2800" dirty="0" smtClean="0"/>
              <a:t>заряды), </a:t>
            </a:r>
            <a:r>
              <a:rPr lang="kk-KZ" sz="2800" dirty="0"/>
              <a:t>спинінің мәні нөлге тең болады, әрі ол </a:t>
            </a:r>
            <a:r>
              <a:rPr lang="kk-KZ" sz="2800" u="sng" dirty="0"/>
              <a:t>Бозе-Эйнштейн статистикасына</a:t>
            </a:r>
            <a:r>
              <a:rPr lang="kk-KZ" sz="2800" dirty="0"/>
              <a:t> бағынады. Асқын өткізгіштік құбылысы байқалатын металдарда жұптар бозе-конденсация құбылысына ұшырайды. Сондықтан купер жұптарының асқын аққыштық қасиеті болады. Сонымен Асқын өткізгіштік электрондық сұйықтықтың асқын аққыштығы болып табылады</a:t>
            </a:r>
            <a:r>
              <a:rPr lang="kk-KZ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Мирей\Desktop\сверхпроводимость\теория бкш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309"/>
            <a:ext cx="9144000" cy="537369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00298" y="357166"/>
            <a:ext cx="45005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400" dirty="0" smtClean="0"/>
              <a:t>БКШ теориясы</a:t>
            </a:r>
            <a:endParaRPr lang="ru-RU" sz="44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E668"/>
            </a:gs>
            <a:gs pos="17999">
              <a:srgbClr val="00FFFF"/>
            </a:gs>
            <a:gs pos="36000">
              <a:srgbClr val="9966FF"/>
            </a:gs>
            <a:gs pos="61000">
              <a:schemeClr val="bg2">
                <a:lumMod val="60000"/>
                <a:lumOff val="40000"/>
              </a:schemeClr>
            </a:gs>
            <a:gs pos="82001">
              <a:srgbClr val="99CCFF"/>
            </a:gs>
            <a:gs pos="100000">
              <a:srgbClr val="CCCCFF"/>
            </a:gs>
          </a:gsLst>
          <a:path path="rect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571480"/>
            <a:ext cx="800105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600" i="1" u="sng" dirty="0" smtClean="0">
                <a:solidFill>
                  <a:srgbClr val="0913DD"/>
                </a:solidFill>
              </a:rPr>
              <a:t>Жоғары температуралық асқын өткізгіштер</a:t>
            </a:r>
            <a:r>
              <a:rPr lang="kk-KZ" sz="2600" dirty="0" smtClean="0">
                <a:solidFill>
                  <a:srgbClr val="0913DD"/>
                </a:solidFill>
              </a:rPr>
              <a:t>-оттекті-мыс  жазықтықтарымен жақсы бөлінген</a:t>
            </a:r>
          </a:p>
          <a:p>
            <a:r>
              <a:rPr lang="kk-KZ" sz="2600" dirty="0" smtClean="0">
                <a:solidFill>
                  <a:srgbClr val="0913DD"/>
                </a:solidFill>
              </a:rPr>
              <a:t> структуралық ерекшелігі бар материалдар. Олардың екінші атауы купрат негізіндегі асқын өткізгіштер. Осы материалдардың критикалық температурасы осыған дейін белгілі болған  асқын өткізгіштерінің критикалық температурасынан артық. Бүгінгі таңда рекордтық температура (қысым Т</a:t>
            </a:r>
            <a:r>
              <a:rPr lang="en-US" sz="2600" dirty="0" smtClean="0">
                <a:solidFill>
                  <a:srgbClr val="0913DD"/>
                </a:solidFill>
              </a:rPr>
              <a:t>=165K</a:t>
            </a:r>
            <a:r>
              <a:rPr lang="kk-KZ" sz="2600" dirty="0" smtClean="0">
                <a:solidFill>
                  <a:srgbClr val="0913DD"/>
                </a:solidFill>
              </a:rPr>
              <a:t>) Т</a:t>
            </a:r>
            <a:r>
              <a:rPr lang="en-US" sz="2600" dirty="0" smtClean="0">
                <a:solidFill>
                  <a:srgbClr val="0913DD"/>
                </a:solidFill>
              </a:rPr>
              <a:t>=135K</a:t>
            </a:r>
            <a:r>
              <a:rPr lang="kk-KZ" sz="2600" dirty="0" smtClean="0">
                <a:solidFill>
                  <a:srgbClr val="0913DD"/>
                </a:solidFill>
              </a:rPr>
              <a:t> -ге жетті .Бұл материал </a:t>
            </a:r>
            <a:r>
              <a:rPr lang="ru-RU" sz="2600" dirty="0">
                <a:solidFill>
                  <a:srgbClr val="0913DD"/>
                </a:solidFill>
              </a:rPr>
              <a:t>HgBa</a:t>
            </a:r>
            <a:r>
              <a:rPr lang="ru-RU" sz="2600" baseline="-25000" dirty="0">
                <a:solidFill>
                  <a:srgbClr val="0913DD"/>
                </a:solidFill>
              </a:rPr>
              <a:t>2</a:t>
            </a:r>
            <a:r>
              <a:rPr lang="ru-RU" sz="2600" dirty="0">
                <a:solidFill>
                  <a:srgbClr val="0913DD"/>
                </a:solidFill>
              </a:rPr>
              <a:t>Ca</a:t>
            </a:r>
            <a:r>
              <a:rPr lang="ru-RU" sz="2600" baseline="-25000" dirty="0">
                <a:solidFill>
                  <a:srgbClr val="0913DD"/>
                </a:solidFill>
              </a:rPr>
              <a:t>2</a:t>
            </a:r>
            <a:r>
              <a:rPr lang="ru-RU" sz="2600" dirty="0">
                <a:solidFill>
                  <a:srgbClr val="0913DD"/>
                </a:solidFill>
              </a:rPr>
              <a:t>Cu</a:t>
            </a:r>
            <a:r>
              <a:rPr lang="ru-RU" sz="2600" baseline="-25000" dirty="0">
                <a:solidFill>
                  <a:srgbClr val="0913DD"/>
                </a:solidFill>
              </a:rPr>
              <a:t>3</a:t>
            </a:r>
            <a:r>
              <a:rPr lang="ru-RU" sz="2600" dirty="0">
                <a:solidFill>
                  <a:srgbClr val="0913DD"/>
                </a:solidFill>
              </a:rPr>
              <a:t>O</a:t>
            </a:r>
            <a:r>
              <a:rPr lang="ru-RU" sz="2600" baseline="-25000" dirty="0">
                <a:solidFill>
                  <a:srgbClr val="0913DD"/>
                </a:solidFill>
              </a:rPr>
              <a:t>8+x</a:t>
            </a:r>
            <a:r>
              <a:rPr lang="ru-RU" sz="2600" dirty="0">
                <a:solidFill>
                  <a:srgbClr val="0913DD"/>
                </a:solidFill>
              </a:rPr>
              <a:t>, </a:t>
            </a:r>
            <a:r>
              <a:rPr lang="ru-RU" sz="2600" dirty="0" smtClean="0">
                <a:solidFill>
                  <a:srgbClr val="0913DD"/>
                </a:solidFill>
              </a:rPr>
              <a:t>1993 </a:t>
            </a:r>
            <a:r>
              <a:rPr lang="ru-RU" sz="2600" dirty="0" err="1" smtClean="0">
                <a:solidFill>
                  <a:srgbClr val="0913DD"/>
                </a:solidFill>
              </a:rPr>
              <a:t>жылы</a:t>
            </a:r>
            <a:r>
              <a:rPr lang="ru-RU" sz="2600" dirty="0" smtClean="0">
                <a:solidFill>
                  <a:srgbClr val="0913DD"/>
                </a:solidFill>
              </a:rPr>
              <a:t>  </a:t>
            </a:r>
            <a:r>
              <a:rPr lang="ru-RU" sz="2600" dirty="0" err="1" smtClean="0">
                <a:solidFill>
                  <a:srgbClr val="0913DD"/>
                </a:solidFill>
              </a:rPr>
              <a:t>ашылған</a:t>
            </a:r>
            <a:r>
              <a:rPr lang="ru-RU" sz="2600" dirty="0" smtClean="0">
                <a:solidFill>
                  <a:srgbClr val="0913DD"/>
                </a:solidFill>
              </a:rPr>
              <a:t>. </a:t>
            </a:r>
            <a:r>
              <a:rPr lang="ru-RU" sz="2600" dirty="0" err="1" smtClean="0">
                <a:solidFill>
                  <a:srgbClr val="0913DD"/>
                </a:solidFill>
              </a:rPr>
              <a:t>Ең алғашқы жоғарғы </a:t>
            </a:r>
            <a:r>
              <a:rPr lang="ru-RU" sz="2600" dirty="0" smtClean="0">
                <a:solidFill>
                  <a:srgbClr val="0913DD"/>
                </a:solidFill>
              </a:rPr>
              <a:t>температура </a:t>
            </a:r>
            <a:r>
              <a:rPr lang="ru-RU" sz="2600" dirty="0" err="1" smtClean="0">
                <a:solidFill>
                  <a:srgbClr val="0913DD"/>
                </a:solidFill>
              </a:rPr>
              <a:t>асқын өткізгіштер  купрат</a:t>
            </a:r>
            <a:r>
              <a:rPr lang="ru-RU" sz="2600" dirty="0" smtClean="0">
                <a:solidFill>
                  <a:srgbClr val="0913DD"/>
                </a:solidFill>
              </a:rPr>
              <a:t>  </a:t>
            </a:r>
            <a:r>
              <a:rPr lang="ru-RU" sz="2600" dirty="0" err="1" smtClean="0">
                <a:solidFill>
                  <a:srgbClr val="0913DD"/>
                </a:solidFill>
              </a:rPr>
              <a:t>қатарына   </a:t>
            </a:r>
            <a:r>
              <a:rPr lang="ru-RU" sz="2600" dirty="0" smtClean="0">
                <a:solidFill>
                  <a:srgbClr val="0913DD"/>
                </a:solidFill>
              </a:rPr>
              <a:t>La</a:t>
            </a:r>
            <a:r>
              <a:rPr lang="ru-RU" sz="2600" baseline="-25000" dirty="0" smtClean="0">
                <a:solidFill>
                  <a:srgbClr val="0913DD"/>
                </a:solidFill>
              </a:rPr>
              <a:t>2-x</a:t>
            </a:r>
            <a:r>
              <a:rPr lang="ru-RU" sz="2600" dirty="0" smtClean="0">
                <a:solidFill>
                  <a:srgbClr val="0913DD"/>
                </a:solidFill>
              </a:rPr>
              <a:t>Ba</a:t>
            </a:r>
            <a:r>
              <a:rPr lang="ru-RU" sz="2600" baseline="-25000" dirty="0" smtClean="0">
                <a:solidFill>
                  <a:srgbClr val="0913DD"/>
                </a:solidFill>
              </a:rPr>
              <a:t>x</a:t>
            </a:r>
            <a:r>
              <a:rPr lang="ru-RU" sz="2600" dirty="0" smtClean="0">
                <a:solidFill>
                  <a:srgbClr val="0913DD"/>
                </a:solidFill>
              </a:rPr>
              <a:t>CuO</a:t>
            </a:r>
            <a:r>
              <a:rPr lang="ru-RU" sz="2600" baseline="-25000" dirty="0" smtClean="0">
                <a:solidFill>
                  <a:srgbClr val="0913DD"/>
                </a:solidFill>
              </a:rPr>
              <a:t>4</a:t>
            </a:r>
            <a:r>
              <a:rPr lang="ru-RU" sz="2600" dirty="0" smtClean="0">
                <a:solidFill>
                  <a:srgbClr val="0913DD"/>
                </a:solidFill>
              </a:rPr>
              <a:t> </a:t>
            </a:r>
            <a:r>
              <a:rPr lang="ru-RU" sz="2600" dirty="0" err="1" smtClean="0">
                <a:solidFill>
                  <a:srgbClr val="0913DD"/>
                </a:solidFill>
              </a:rPr>
              <a:t>жатады</a:t>
            </a:r>
            <a:r>
              <a:rPr lang="ru-RU" sz="2600" dirty="0">
                <a:solidFill>
                  <a:srgbClr val="0913DD"/>
                </a:solidFill>
              </a:rPr>
              <a:t>.</a:t>
            </a:r>
            <a:r>
              <a:rPr lang="ru-RU" sz="2600" dirty="0" smtClean="0">
                <a:solidFill>
                  <a:srgbClr val="0913DD"/>
                </a:solidFill>
              </a:rPr>
              <a:t> 1986 </a:t>
            </a:r>
            <a:r>
              <a:rPr lang="ru-RU" sz="2600" dirty="0" err="1" smtClean="0">
                <a:solidFill>
                  <a:srgbClr val="0913DD"/>
                </a:solidFill>
              </a:rPr>
              <a:t>жылы</a:t>
            </a:r>
            <a:r>
              <a:rPr lang="ru-RU" sz="2600" dirty="0" smtClean="0">
                <a:solidFill>
                  <a:srgbClr val="0913DD"/>
                </a:solidFill>
              </a:rPr>
              <a:t> </a:t>
            </a:r>
            <a:r>
              <a:rPr lang="ru-RU" sz="2600" dirty="0">
                <a:solidFill>
                  <a:srgbClr val="0913DD"/>
                </a:solidFill>
              </a:rPr>
              <a:t>Алекс Мюллер </a:t>
            </a:r>
            <a:r>
              <a:rPr lang="ru-RU" sz="2600" dirty="0" err="1" smtClean="0">
                <a:solidFill>
                  <a:srgbClr val="0913DD"/>
                </a:solidFill>
              </a:rPr>
              <a:t>және </a:t>
            </a:r>
            <a:r>
              <a:rPr lang="ru-RU" sz="2600" dirty="0" smtClean="0">
                <a:solidFill>
                  <a:srgbClr val="0913DD"/>
                </a:solidFill>
              </a:rPr>
              <a:t>Георг </a:t>
            </a:r>
            <a:r>
              <a:rPr lang="ru-RU" sz="2600" dirty="0" err="1">
                <a:solidFill>
                  <a:srgbClr val="0913DD"/>
                </a:solidFill>
              </a:rPr>
              <a:t>Беднорц</a:t>
            </a:r>
            <a:r>
              <a:rPr lang="ru-RU" sz="2600" dirty="0">
                <a:solidFill>
                  <a:srgbClr val="0913DD"/>
                </a:solidFill>
              </a:rPr>
              <a:t> </a:t>
            </a:r>
            <a:r>
              <a:rPr lang="ru-RU" sz="2600" dirty="0" smtClean="0">
                <a:solidFill>
                  <a:srgbClr val="0913DD"/>
                </a:solidFill>
              </a:rPr>
              <a:t> </a:t>
            </a:r>
            <a:r>
              <a:rPr lang="ru-RU" sz="2600" dirty="0" err="1" smtClean="0">
                <a:solidFill>
                  <a:srgbClr val="0913DD"/>
                </a:solidFill>
              </a:rPr>
              <a:t>ашқан</a:t>
            </a:r>
            <a:r>
              <a:rPr lang="ru-RU" sz="2600" dirty="0" smtClean="0">
                <a:solidFill>
                  <a:srgbClr val="0913DD"/>
                </a:solidFill>
              </a:rPr>
              <a:t>, 1987жылы  </a:t>
            </a:r>
            <a:r>
              <a:rPr lang="ru-RU" sz="2600" dirty="0" err="1" smtClean="0">
                <a:solidFill>
                  <a:srgbClr val="0913DD"/>
                </a:solidFill>
              </a:rPr>
              <a:t>Нобел</a:t>
            </a:r>
            <a:r>
              <a:rPr lang="ru-RU" sz="2600" dirty="0" smtClean="0">
                <a:solidFill>
                  <a:srgbClr val="0913DD"/>
                </a:solidFill>
              </a:rPr>
              <a:t> </a:t>
            </a:r>
            <a:r>
              <a:rPr lang="ru-RU" sz="2600" dirty="0" err="1" smtClean="0">
                <a:solidFill>
                  <a:srgbClr val="0913DD"/>
                </a:solidFill>
              </a:rPr>
              <a:t>сыйлығын алған</a:t>
            </a:r>
            <a:r>
              <a:rPr lang="ru-RU" sz="2600" dirty="0" smtClean="0">
                <a:solidFill>
                  <a:srgbClr val="0913DD"/>
                </a:solidFill>
              </a:rPr>
              <a:t>.</a:t>
            </a:r>
            <a:endParaRPr lang="kk-KZ" sz="2600" dirty="0" smtClean="0">
              <a:solidFill>
                <a:srgbClr val="0913DD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294</TotalTime>
  <Words>343</Words>
  <Application>Microsoft Office PowerPoint</Application>
  <PresentationFormat>Экран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Апекс</vt:lpstr>
      <vt:lpstr>Поток</vt:lpstr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Мирей</dc:creator>
  <cp:lastModifiedBy>Жайна</cp:lastModifiedBy>
  <cp:revision>33</cp:revision>
  <dcterms:created xsi:type="dcterms:W3CDTF">2011-09-20T11:05:39Z</dcterms:created>
  <dcterms:modified xsi:type="dcterms:W3CDTF">2011-09-21T06:57:20Z</dcterms:modified>
</cp:coreProperties>
</file>