
<file path=[Content_Types].xml><?xml version="1.0" encoding="utf-8"?>
<Types xmlns="http://schemas.openxmlformats.org/package/2006/content-types">
  <Override ContentType="application/vnd.openxmlformats-officedocument.presentationml.slideMaster+xml" PartName="/ppt/slideMasters/slideMaster3.xml"/>
  <Override ContentType="application/vnd.openxmlformats-officedocument.presentationml.slide+xml" PartName="/ppt/slides/slide29.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theme+xml" PartName="/ppt/theme/theme5.xml"/>
  <Override ContentType="application/vnd.openxmlformats-officedocument.presentationml.slideLayout+xml" PartName="/ppt/slideLayouts/slideLayout86.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Layout+xml" PartName="/ppt/slideLayouts/slideLayout6.xml"/>
  <Override ContentType="application/vnd.openxmlformats-officedocument.presentationml.slideLayout+xml" PartName="/ppt/slideLayouts/slideLayout17.xml"/>
  <Override ContentType="application/vnd.openxmlformats-officedocument.presentationml.slideLayout+xml" PartName="/ppt/slideLayouts/slideLayout28.xml"/>
  <Override ContentType="application/vnd.openxmlformats-officedocument.presentationml.slideLayout+xml" PartName="/ppt/slideLayouts/slideLayout46.xml"/>
  <Override ContentType="application/vnd.openxmlformats-officedocument.presentationml.slideLayout+xml" PartName="/ppt/slideLayouts/slideLayout64.xml"/>
  <Override ContentType="application/vnd.openxmlformats-officedocument.presentationml.slideLayout+xml" PartName="/ppt/slideLayouts/slideLayout75.xml"/>
  <Override ContentType="application/vnd.openxmlformats-officedocument.presentationml.slide+xml" PartName="/ppt/slides/slide25.xml"/>
  <Override ContentType="application/vnd.openxmlformats-officedocument.theme+xml" PartName="/ppt/theme/theme1.xml"/>
  <Override ContentType="application/vnd.openxmlformats-officedocument.presentationml.slideLayout+xml" PartName="/ppt/slideLayouts/slideLayout2.xml"/>
  <Override ContentType="application/vnd.openxmlformats-officedocument.presentationml.slideLayout+xml" PartName="/ppt/slideLayouts/slideLayout35.xml"/>
  <Override ContentType="application/vnd.openxmlformats-officedocument.presentationml.slideLayout+xml" PartName="/ppt/slideLayouts/slideLayout53.xml"/>
  <Override ContentType="application/vnd.openxmlformats-officedocument.presentationml.slideLayout+xml" PartName="/ppt/slideLayouts/slideLayout82.xml"/>
  <Default ContentType="application/xml" Extension="xml"/>
  <Override ContentType="application/vnd.openxmlformats-officedocument.presentationml.slide+xml" PartName="/ppt/slides/slide14.xml"/>
  <Override ContentType="application/vnd.openxmlformats-officedocument.presentationml.slideLayout+xml" PartName="/ppt/slideLayouts/slideLayout13.xml"/>
  <Override ContentType="application/vnd.openxmlformats-officedocument.presentationml.slideLayout+xml" PartName="/ppt/slideLayouts/slideLayout24.xml"/>
  <Override ContentType="application/vnd.openxmlformats-officedocument.presentationml.slideLayout+xml" PartName="/ppt/slideLayouts/slideLayout42.xml"/>
  <Override ContentType="application/vnd.openxmlformats-officedocument.presentationml.slideLayout+xml" PartName="/ppt/slideLayouts/slideLayout60.xml"/>
  <Override ContentType="application/vnd.openxmlformats-officedocument.presentationml.slideLayout+xml" PartName="/ppt/slideLayouts/slideLayout71.xml"/>
  <Override ContentType="application/vnd.openxmlformats-officedocument.presentationml.slide+xml" PartName="/ppt/slides/slide10.xml"/>
  <Override ContentType="application/vnd.openxmlformats-officedocument.presentationml.slide+xml" PartName="/ppt/slides/slide21.xml"/>
  <Override ContentType="application/vnd.openxmlformats-officedocument.presentationml.tableStyles+xml" PartName="/ppt/tableStyles.xml"/>
  <Override ContentType="application/vnd.openxmlformats-officedocument.presentationml.slideLayout+xml" PartName="/ppt/slideLayouts/slideLayout20.xml"/>
  <Override ContentType="application/vnd.openxmlformats-officedocument.presentationml.slideLayout+xml" PartName="/ppt/slideLayouts/slideLayout31.xml"/>
  <Override ContentType="application/vnd.openxmlformats-officedocument.presentationml.slideMaster+xml" PartName="/ppt/slideMasters/slideMaster4.xml"/>
  <Override ContentType="application/vnd.openxmlformats-officedocument.presentationml.slide+xml" PartName="/ppt/slides/slide9.xml"/>
  <Override ContentType="application/vnd.openxmlformats-officedocument.presentationml.viewProps+xml" PartName="/ppt/viewProps.xml"/>
  <Override ContentType="application/vnd.openxmlformats-officedocument.presentationml.slideLayout+xml" PartName="/ppt/slideLayouts/slideLayout69.xml"/>
  <Override ContentType="application/vnd.openxmlformats-officedocument.theme+xml" PartName="/ppt/theme/theme6.xml"/>
  <Override ContentType="application/vnd.openxmlformats-officedocument.presentationml.slideLayout+xml" PartName="/ppt/slideLayouts/slideLayout87.xml"/>
  <Override ContentType="application/vnd.openxmlformats-officedocument.presentationml.slideMaster+xml" PartName="/ppt/slideMasters/slideMaster2.xml"/>
  <Override ContentType="application/vnd.openxmlformats-officedocument.presentationml.slide+xml" PartName="/ppt/slides/slide5.xml"/>
  <Override ContentType="application/vnd.openxmlformats-officedocument.presentationml.slide+xml" PartName="/ppt/slides/slide19.xml"/>
  <Override ContentType="application/vnd.openxmlformats-officedocument.presentationml.slide+xml" PartName="/ppt/slides/slide28.xml"/>
  <Override ContentType="application/vnd.openxmlformats-officedocument.presentationml.slideLayout+xml" PartName="/ppt/slideLayouts/slideLayout7.xml"/>
  <Override ContentType="application/vnd.openxmlformats-officedocument.presentationml.slideLayout+xml" PartName="/ppt/slideLayouts/slideLayout29.xml"/>
  <Override ContentType="application/vnd.openxmlformats-officedocument.presentationml.slideLayout+xml" PartName="/ppt/slideLayouts/slideLayout38.xml"/>
  <Override ContentType="application/vnd.openxmlformats-officedocument.presentationml.slideLayout+xml" PartName="/ppt/slideLayouts/slideLayout49.xml"/>
  <Override ContentType="application/vnd.openxmlformats-officedocument.theme+xml" PartName="/ppt/theme/theme4.xml"/>
  <Override ContentType="application/vnd.openxmlformats-officedocument.presentationml.slideLayout+xml" PartName="/ppt/slideLayouts/slideLayout58.xml"/>
  <Override ContentType="application/vnd.openxmlformats-officedocument.presentationml.slideLayout+xml" PartName="/ppt/slideLayouts/slideLayout67.xml"/>
  <Override ContentType="application/vnd.openxmlformats-officedocument.presentationml.slideLayout+xml" PartName="/ppt/slideLayouts/slideLayout76.xml"/>
  <Override ContentType="application/vnd.openxmlformats-officedocument.presentationml.slideLayout+xml" PartName="/ppt/slideLayouts/slideLayout85.xml"/>
  <Default ContentType="image/png" Extension="png"/>
  <Override ContentType="application/vnd.openxmlformats-officedocument.presentationml.slide+xml" PartName="/ppt/slides/slide3.xml"/>
  <Override ContentType="application/vnd.openxmlformats-officedocument.presentationml.slide+xml" PartName="/ppt/slides/slide17.xml"/>
  <Override ContentType="application/vnd.openxmlformats-officedocument.presentationml.slide+xml" PartName="/ppt/slides/slide26.xml"/>
  <Override ContentType="application/vnd.openxmlformats-officedocument.presentationml.presProps+xml" PartName="/ppt/presProps.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theme+xml" PartName="/ppt/theme/theme2.xml"/>
  <Override ContentType="application/vnd.openxmlformats-officedocument.presentationml.slideLayout+xml" PartName="/ppt/slideLayouts/slideLayout27.xml"/>
  <Override ContentType="application/vnd.openxmlformats-officedocument.presentationml.slideLayout+xml" PartName="/ppt/slideLayouts/slideLayout36.xml"/>
  <Override ContentType="application/vnd.openxmlformats-officedocument.presentationml.slideLayout+xml" PartName="/ppt/slideLayouts/slideLayout45.xml"/>
  <Override ContentType="application/vnd.openxmlformats-officedocument.presentationml.slideLayout+xml" PartName="/ppt/slideLayouts/slideLayout47.xml"/>
  <Override ContentType="application/vnd.openxmlformats-officedocument.presentationml.slideLayout+xml" PartName="/ppt/slideLayouts/slideLayout56.xml"/>
  <Override ContentType="application/vnd.openxmlformats-officedocument.presentationml.slideLayout+xml" PartName="/ppt/slideLayouts/slideLayout65.xml"/>
  <Override ContentType="application/vnd.openxmlformats-officedocument.presentationml.slideLayout+xml" PartName="/ppt/slideLayouts/slideLayout74.xml"/>
  <Override ContentType="application/vnd.openxmlformats-officedocument.presentationml.slideLayout+xml" PartName="/ppt/slideLayouts/slideLayout83.xml"/>
  <Override ContentType="application/vnd.openxmlformats-officedocument.presentationml.slide+xml" PartName="/ppt/slides/slide1.xml"/>
  <Override ContentType="application/vnd.openxmlformats-officedocument.presentationml.slide+xml" PartName="/ppt/slides/slide15.xml"/>
  <Override ContentType="application/vnd.openxmlformats-officedocument.presentationml.slide+xml" PartName="/ppt/slides/slide24.xml"/>
  <Override ContentType="application/vnd.openxmlformats-officedocument.presentationml.slideLayout+xml" PartName="/ppt/slideLayouts/slideLayout3.xml"/>
  <Override ContentType="application/vnd.openxmlformats-officedocument.presentationml.slideLayout+xml" PartName="/ppt/slideLayouts/slideLayout16.xml"/>
  <Override ContentType="application/vnd.openxmlformats-officedocument.presentationml.slideLayout+xml" PartName="/ppt/slideLayouts/slideLayout25.xml"/>
  <Override ContentType="application/vnd.openxmlformats-officedocument.presentationml.slideLayout+xml" PartName="/ppt/slideLayouts/slideLayout34.xml"/>
  <Default ContentType="image/jpeg" Extension="jpeg"/>
  <Override ContentType="application/vnd.openxmlformats-officedocument.presentationml.slideLayout+xml" PartName="/ppt/slideLayouts/slideLayout43.xml"/>
  <Override ContentType="application/vnd.openxmlformats-officedocument.presentationml.slideLayout+xml" PartName="/ppt/slideLayouts/slideLayout54.xml"/>
  <Override ContentType="application/vnd.openxmlformats-officedocument.presentationml.slideLayout+xml" PartName="/ppt/slideLayouts/slideLayout63.xml"/>
  <Override ContentType="application/vnd.openxmlformats-officedocument.presentationml.slideLayout+xml" PartName="/ppt/slideLayouts/slideLayout72.xml"/>
  <Override ContentType="application/vnd.openxmlformats-officedocument.presentationml.slideLayout+xml" PartName="/ppt/slideLayouts/slideLayout81.xml"/>
  <Override ContentType="application/vnd.openxmlformats-officedocument.presentationml.presentation.main+xml" PartName="/ppt/presentation.xml"/>
  <Override ContentType="application/vnd.openxmlformats-officedocument.presentationml.slide+xml" PartName="/ppt/slides/slide13.xml"/>
  <Override ContentType="application/vnd.openxmlformats-officedocument.presentationml.slide+xml" PartName="/ppt/slides/slide22.xml"/>
  <Override ContentType="application/vnd.openxmlformats-officedocument.presentationml.slideLayout+xml" PartName="/ppt/slideLayouts/slideLayout1.xml"/>
  <Override ContentType="application/vnd.openxmlformats-officedocument.presentationml.slideLayout+xml" PartName="/ppt/slideLayouts/slideLayout14.xml"/>
  <Override ContentType="application/vnd.openxmlformats-officedocument.presentationml.slideLayout+xml" PartName="/ppt/slideLayouts/slideLayout23.xml"/>
  <Override ContentType="application/vnd.openxmlformats-officedocument.presentationml.slideLayout+xml" PartName="/ppt/slideLayouts/slideLayout32.xml"/>
  <Override ContentType="application/vnd.openxmlformats-officedocument.presentationml.slideLayout+xml" PartName="/ppt/slideLayouts/slideLayout41.xml"/>
  <Override ContentType="application/vnd.openxmlformats-officedocument.presentationml.slideLayout+xml" PartName="/ppt/slideLayouts/slideLayout52.xml"/>
  <Override ContentType="application/vnd.openxmlformats-officedocument.presentationml.slideLayout+xml" PartName="/ppt/slideLayouts/slideLayout61.xml"/>
  <Override ContentType="application/vnd.openxmlformats-officedocument.presentationml.slideLayout+xml" PartName="/ppt/slideLayouts/slideLayout70.xml"/>
  <Default ContentType="audio/wav" Extension="wav"/>
  <Override ContentType="application/vnd.openxmlformats-officedocument.extended-properties+xml" PartName="/docProps/app.xml"/>
  <Override ContentType="application/vnd.openxmlformats-officedocument.presentationml.slide+xml" PartName="/ppt/slides/slide11.xml"/>
  <Override ContentType="application/vnd.openxmlformats-officedocument.presentationml.slide+xml" PartName="/ppt/slides/slide20.xml"/>
  <Override ContentType="application/vnd.openxmlformats-officedocument.presentationml.slideLayout+xml" PartName="/ppt/slideLayouts/slideLayout12.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0.xml"/>
  <Override ContentType="application/vnd.openxmlformats-officedocument.presentationml.slideLayout+xml" PartName="/ppt/slideLayouts/slideLayout10.xml"/>
  <Override ContentType="application/vnd.openxmlformats-officedocument.presentationml.slideMaster+xml" PartName="/ppt/slideMasters/slideMaster7.xml"/>
  <Override ContentType="application/vnd.openxmlformats-officedocument.presentationml.slideMaster+xml" PartName="/ppt/slideMasters/slideMaster5.xml"/>
  <Override ContentType="application/vnd.openxmlformats-officedocument.presentationml.slide+xml" PartName="/ppt/slides/slide8.xml"/>
  <Override ContentType="application/vnd.openxmlformats-officedocument.presentationml.slideLayout+xml" PartName="/ppt/slideLayouts/slideLayout59.xml"/>
  <Override ContentType="application/vnd.openxmlformats-officedocument.presentationml.slideLayout+xml" PartName="/ppt/slideLayouts/slideLayout68.xml"/>
  <Override ContentType="application/vnd.openxmlformats-officedocument.presentationml.slideLayout+xml" PartName="/ppt/slideLayouts/slideLayout79.xml"/>
  <Override ContentType="application/vnd.openxmlformats-officedocument.presentationml.slideLayout+xml" PartName="/ppt/slideLayouts/slideLayout88.xml"/>
  <Override ContentType="application/vnd.openxmlformats-officedocument.theme+xml" PartName="/ppt/theme/theme7.xml"/>
  <Override ContentType="application/vnd.openxmlformats-package.core-properties+xml" PartName="/docProps/core.xml"/>
  <Override ContentType="application/vnd.openxmlformats-officedocument.presentationml.slide+xml" PartName="/ppt/slides/slide6.xml"/>
  <Override ContentType="application/vnd.openxmlformats-officedocument.presentationml.slideLayout+xml" PartName="/ppt/slideLayouts/slideLayout8.xml"/>
  <Override ContentType="application/vnd.openxmlformats-officedocument.presentationml.slideLayout+xml" PartName="/ppt/slideLayouts/slideLayout19.xml"/>
  <Override ContentType="application/vnd.openxmlformats-officedocument.presentationml.slideLayout+xml" PartName="/ppt/slideLayouts/slideLayout48.xml"/>
  <Override ContentType="application/vnd.openxmlformats-officedocument.presentationml.slideLayout+xml" PartName="/ppt/slideLayouts/slideLayout66.xml"/>
  <Override ContentType="application/vnd.openxmlformats-officedocument.presentationml.slideLayout+xml" PartName="/ppt/slideLayouts/slideLayout77.xml"/>
  <Override ContentType="application/vnd.openxmlformats-officedocument.presentationml.slideMaster+xml" PartName="/ppt/slideMasters/slideMaster1.xml"/>
  <Override ContentType="application/vnd.openxmlformats-officedocument.presentationml.slide+xml" PartName="/ppt/slides/slide27.xml"/>
  <Override ContentType="application/vnd.openxmlformats-officedocument.presentationml.slideLayout+xml" PartName="/ppt/slideLayouts/slideLayout4.xml"/>
  <Override ContentType="application/vnd.openxmlformats-officedocument.presentationml.slideLayout+xml" PartName="/ppt/slideLayouts/slideLayout37.xml"/>
  <Override ContentType="application/vnd.openxmlformats-officedocument.theme+xml" PartName="/ppt/theme/theme3.xml"/>
  <Override ContentType="application/vnd.openxmlformats-officedocument.presentationml.slideLayout+xml" PartName="/ppt/slideLayouts/slideLayout55.xml"/>
  <Override ContentType="application/vnd.openxmlformats-officedocument.presentationml.slideLayout+xml" PartName="/ppt/slideLayouts/slideLayout84.xml"/>
  <Override ContentType="application/vnd.openxmlformats-officedocument.presentationml.slide+xml" PartName="/ppt/slides/slide2.xml"/>
  <Override ContentType="application/vnd.openxmlformats-officedocument.presentationml.slide+xml" PartName="/ppt/slides/slide16.xml"/>
  <Override ContentType="application/vnd.openxmlformats-officedocument.presentationml.slideLayout+xml" PartName="/ppt/slideLayouts/slideLayout15.xml"/>
  <Override ContentType="application/vnd.openxmlformats-officedocument.presentationml.slideLayout+xml" PartName="/ppt/slideLayouts/slideLayout26.xml"/>
  <Override ContentType="application/vnd.openxmlformats-officedocument.presentationml.slideLayout+xml" PartName="/ppt/slideLayouts/slideLayout44.xml"/>
  <Override ContentType="application/vnd.openxmlformats-officedocument.presentationml.slideLayout+xml" PartName="/ppt/slideLayouts/slideLayout62.xml"/>
  <Override ContentType="application/vnd.openxmlformats-officedocument.presentationml.slideLayout+xml" PartName="/ppt/slideLayouts/slideLayout73.xml"/>
  <Default ContentType="application/vnd.openxmlformats-package.relationships+xml" Extension="rels"/>
  <Override ContentType="application/vnd.openxmlformats-officedocument.presentationml.slide+xml" PartName="/ppt/slides/slide23.xml"/>
  <Override ContentType="application/vnd.openxmlformats-officedocument.presentationml.slideLayout+xml" PartName="/ppt/slideLayouts/slideLayout22.xml"/>
  <Override ContentType="application/vnd.openxmlformats-officedocument.presentationml.slideLayout+xml" PartName="/ppt/slideLayouts/slideLayout33.xml"/>
  <Override ContentType="application/vnd.openxmlformats-officedocument.presentationml.slideLayout+xml" PartName="/ppt/slideLayouts/slideLayout51.xml"/>
  <Override ContentType="application/vnd.openxmlformats-officedocument.presentationml.slideLayout+xml" PartName="/ppt/slideLayouts/slideLayout80.xml"/>
  <Override ContentType="application/vnd.openxmlformats-officedocument.presentationml.slide+xml" PartName="/ppt/slides/slide12.xml"/>
  <Override ContentType="application/vnd.openxmlformats-officedocument.presentationml.slide+xml" PartName="/ppt/slides/slide30.xml"/>
  <Override ContentType="application/vnd.openxmlformats-officedocument.presentationml.slideLayout+xml" PartName="/ppt/slideLayouts/slideLayout11.xml"/>
  <Override ContentType="application/vnd.openxmlformats-officedocument.presentationml.slideLayout+xml" PartName="/ppt/slideLayouts/slideLayout40.xml"/>
  <Override ContentType="application/vnd.openxmlformats-officedocument.presentationml.slideMaster+xml" PartName="/ppt/slideMasters/slideMaster6.xml"/>
  <Override ContentType="application/vnd.openxmlformats-officedocument.presentationml.slide+xml" PartName="/ppt/slides/slide7.xml"/>
  <Override ContentType="application/vnd.openxmlformats-officedocument.presentationml.slideLayout+xml" PartName="/ppt/slideLayouts/slideLayout9.xml"/>
  <Override ContentType="application/vnd.openxmlformats-officedocument.presentationml.slideLayout+xml" PartName="/ppt/slideLayouts/slideLayout78.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3" r:id="rId3"/>
    <p:sldMasterId id="2147483657" r:id="rId4"/>
    <p:sldMasterId id="2147483659" r:id="rId5"/>
    <p:sldMasterId id="2147483661" r:id="rId6"/>
    <p:sldMasterId id="2147483663" r:id="rId7"/>
  </p:sldMasterIdLst>
  <p:sldIdLst>
    <p:sldId id="256" r:id="rId8"/>
    <p:sldId id="257" r:id="rId9"/>
    <p:sldId id="258" r:id="rId10"/>
    <p:sldId id="260" r:id="rId11"/>
    <p:sldId id="261" r:id="rId12"/>
    <p:sldId id="279" r:id="rId13"/>
    <p:sldId id="262" r:id="rId14"/>
    <p:sldId id="263" r:id="rId15"/>
    <p:sldId id="264" r:id="rId16"/>
    <p:sldId id="271" r:id="rId17"/>
    <p:sldId id="272" r:id="rId18"/>
    <p:sldId id="273" r:id="rId19"/>
    <p:sldId id="274" r:id="rId20"/>
    <p:sldId id="265" r:id="rId21"/>
    <p:sldId id="266" r:id="rId22"/>
    <p:sldId id="267" r:id="rId23"/>
    <p:sldId id="268" r:id="rId24"/>
    <p:sldId id="269" r:id="rId25"/>
    <p:sldId id="270" r:id="rId26"/>
    <p:sldId id="275" r:id="rId27"/>
    <p:sldId id="276" r:id="rId28"/>
    <p:sldId id="283" r:id="rId29"/>
    <p:sldId id="284" r:id="rId30"/>
    <p:sldId id="285" r:id="rId31"/>
    <p:sldId id="286" r:id="rId32"/>
    <p:sldId id="277" r:id="rId33"/>
    <p:sldId id="278" r:id="rId34"/>
    <p:sldId id="282" r:id="rId35"/>
    <p:sldId id="280" r:id="rId36"/>
    <p:sldId id="281" r:id="rId3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9900"/>
    <a:srgbClr val="FF0066"/>
    <a:srgbClr val="660033"/>
    <a:srgbClr val="003300"/>
    <a:srgbClr val="800000"/>
    <a:srgbClr val="00001C"/>
    <a:srgbClr val="66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61" autoAdjust="0"/>
    <p:restoredTop sz="94660"/>
  </p:normalViewPr>
  <p:slideViewPr>
    <p:cSldViewPr>
      <p:cViewPr varScale="1">
        <p:scale>
          <a:sx n="66" d="100"/>
          <a:sy n="66" d="100"/>
        </p:scale>
        <p:origin x="-102" y="-8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E24D22D-F601-4393-8027-0BF21C34D057}" type="slidenum">
              <a:rPr lang="ru-RU"/>
              <a:pPr/>
              <a:t>‹#›</a:t>
            </a:fld>
            <a:endParaRPr lang="ru-RU"/>
          </a:p>
        </p:txBody>
      </p:sp>
    </p:spTree>
  </p:cSld>
  <p:clrMapOvr>
    <a:masterClrMapping/>
  </p:clrMapOvr>
  <p:transition spd="slow" advClick="0" advTm="31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50AFAE31-B95F-4CDB-A0D9-593827EDF9FE}" type="slidenum">
              <a:rPr lang="ru-RU"/>
              <a:pPr/>
              <a:t>‹#›</a:t>
            </a:fld>
            <a:endParaRPr lang="ru-RU"/>
          </a:p>
        </p:txBody>
      </p:sp>
    </p:spTree>
  </p:cSld>
  <p:clrMapOvr>
    <a:masterClrMapping/>
  </p:clrMapOvr>
  <p:transition spd="slow" advClick="0" advTm="31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5971BDF0-B2A7-46A1-A6D2-C53C1AF65A21}" type="slidenum">
              <a:rPr lang="ru-RU"/>
              <a:pPr/>
              <a:t>‹#›</a:t>
            </a:fld>
            <a:endParaRPr lang="ru-RU"/>
          </a:p>
        </p:txBody>
      </p:sp>
    </p:spTree>
  </p:cSld>
  <p:clrMapOvr>
    <a:masterClrMapping/>
  </p:clrMapOvr>
  <p:transition spd="slow" advClick="0" advTm="31000"/>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endParaRPr lang="ru-RU"/>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endParaRPr lang="ru-RU"/>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fld id="{F04B8E0F-AFC5-44B3-A7EB-6C7F8C4D787F}" type="slidenum">
              <a:rPr lang="ru-RU"/>
              <a:pPr/>
              <a:t>‹#›</a:t>
            </a:fld>
            <a:endParaRPr lang="ru-RU"/>
          </a:p>
        </p:txBody>
      </p:sp>
    </p:spTree>
  </p:cSld>
  <p:clrMapOvr>
    <a:masterClrMapping/>
  </p:clrMapOvr>
  <p:transition spd="slow" advClick="0" advTm="3100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19C8A598-B2EC-44E8-BF15-7CB1534D31B2}" type="slidenum">
              <a:rPr lang="ru-RU"/>
              <a:pPr/>
              <a:t>‹#›</a:t>
            </a:fld>
            <a:endParaRPr lang="ru-RU"/>
          </a:p>
        </p:txBody>
      </p:sp>
    </p:spTree>
  </p:cSld>
  <p:clrMapOvr>
    <a:masterClrMapping/>
  </p:clrMapOvr>
  <p:transition spd="slow" advClick="0" advTm="3100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0"/>
            <a:ext cx="9148763" cy="6851650"/>
            <a:chOff x="1" y="0"/>
            <a:chExt cx="5763" cy="4316"/>
          </a:xfrm>
        </p:grpSpPr>
        <p:sp>
          <p:nvSpPr>
            <p:cNvPr id="27651"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ru-RU"/>
            </a:p>
          </p:txBody>
        </p:sp>
        <p:sp>
          <p:nvSpPr>
            <p:cNvPr id="27652"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ru-RU"/>
            </a:p>
          </p:txBody>
        </p:sp>
        <p:sp>
          <p:nvSpPr>
            <p:cNvPr id="27653"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ru-RU"/>
            </a:p>
          </p:txBody>
        </p:sp>
        <p:grpSp>
          <p:nvGrpSpPr>
            <p:cNvPr id="27654" name="Group 6"/>
            <p:cNvGrpSpPr>
              <a:grpSpLocks/>
            </p:cNvGrpSpPr>
            <p:nvPr/>
          </p:nvGrpSpPr>
          <p:grpSpPr bwMode="auto">
            <a:xfrm>
              <a:off x="288" y="0"/>
              <a:ext cx="5098" cy="4316"/>
              <a:chOff x="288" y="0"/>
              <a:chExt cx="5098" cy="4316"/>
            </a:xfrm>
          </p:grpSpPr>
          <p:sp>
            <p:nvSpPr>
              <p:cNvPr id="27655"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27656"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27657"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27658"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27659"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27660"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27661"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27662"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2766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2766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27665"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27666"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27667"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grpSp>
        <p:sp>
          <p:nvSpPr>
            <p:cNvPr id="2766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ru-RU"/>
            </a:p>
          </p:txBody>
        </p:sp>
        <p:sp>
          <p:nvSpPr>
            <p:cNvPr id="2766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ru-RU"/>
            </a:p>
          </p:txBody>
        </p:sp>
        <p:sp>
          <p:nvSpPr>
            <p:cNvPr id="2767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endParaRPr lang="ru-RU"/>
            </a:p>
          </p:txBody>
        </p:sp>
        <p:sp>
          <p:nvSpPr>
            <p:cNvPr id="27671"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endParaRPr lang="ru-RU"/>
            </a:p>
          </p:txBody>
        </p:sp>
        <p:sp>
          <p:nvSpPr>
            <p:cNvPr id="27672"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endParaRPr lang="ru-RU"/>
            </a:p>
          </p:txBody>
        </p:sp>
        <p:sp>
          <p:nvSpPr>
            <p:cNvPr id="2767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endParaRPr lang="ru-RU"/>
            </a:p>
          </p:txBody>
        </p:sp>
        <p:sp>
          <p:nvSpPr>
            <p:cNvPr id="27674"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endParaRPr lang="ru-RU"/>
            </a:p>
          </p:txBody>
        </p:sp>
        <p:sp>
          <p:nvSpPr>
            <p:cNvPr id="27675"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endParaRPr lang="ru-RU"/>
            </a:p>
          </p:txBody>
        </p:sp>
        <p:sp>
          <p:nvSpPr>
            <p:cNvPr id="27676"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endParaRPr lang="ru-RU"/>
            </a:p>
          </p:txBody>
        </p:sp>
        <p:sp>
          <p:nvSpPr>
            <p:cNvPr id="27677"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endParaRPr lang="ru-RU"/>
            </a:p>
          </p:txBody>
        </p:sp>
        <p:sp>
          <p:nvSpPr>
            <p:cNvPr id="27678"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endParaRPr lang="ru-RU"/>
            </a:p>
          </p:txBody>
        </p:sp>
        <p:grpSp>
          <p:nvGrpSpPr>
            <p:cNvPr id="27679" name="Group 31"/>
            <p:cNvGrpSpPr>
              <a:grpSpLocks/>
            </p:cNvGrpSpPr>
            <p:nvPr/>
          </p:nvGrpSpPr>
          <p:grpSpPr bwMode="auto">
            <a:xfrm>
              <a:off x="1" y="392"/>
              <a:ext cx="5758" cy="1571"/>
              <a:chOff x="1" y="392"/>
              <a:chExt cx="5758" cy="1571"/>
            </a:xfrm>
          </p:grpSpPr>
          <p:sp>
            <p:nvSpPr>
              <p:cNvPr id="2768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endParaRPr lang="ru-RU"/>
              </a:p>
            </p:txBody>
          </p:sp>
          <p:sp>
            <p:nvSpPr>
              <p:cNvPr id="2768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endParaRPr lang="ru-RU"/>
              </a:p>
            </p:txBody>
          </p:sp>
          <p:sp>
            <p:nvSpPr>
              <p:cNvPr id="2768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endParaRPr lang="ru-RU"/>
              </a:p>
            </p:txBody>
          </p:sp>
          <p:sp>
            <p:nvSpPr>
              <p:cNvPr id="2768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endParaRPr lang="ru-RU"/>
              </a:p>
            </p:txBody>
          </p:sp>
          <p:sp>
            <p:nvSpPr>
              <p:cNvPr id="2768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endParaRPr lang="ru-RU"/>
              </a:p>
            </p:txBody>
          </p:sp>
        </p:grpSp>
        <p:sp>
          <p:nvSpPr>
            <p:cNvPr id="27685"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endParaRPr lang="ru-RU"/>
            </a:p>
          </p:txBody>
        </p:sp>
        <p:sp>
          <p:nvSpPr>
            <p:cNvPr id="27686"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endParaRPr lang="ru-RU"/>
            </a:p>
          </p:txBody>
        </p:sp>
      </p:grpSp>
      <p:sp>
        <p:nvSpPr>
          <p:cNvPr id="27687"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ru-RU"/>
              <a:t>Образец заголовка</a:t>
            </a:r>
          </a:p>
        </p:txBody>
      </p:sp>
      <p:sp>
        <p:nvSpPr>
          <p:cNvPr id="27688"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27689" name="Rectangle 41"/>
          <p:cNvSpPr>
            <a:spLocks noGrp="1" noChangeArrowheads="1"/>
          </p:cNvSpPr>
          <p:nvPr>
            <p:ph type="dt" sz="quarter" idx="2"/>
          </p:nvPr>
        </p:nvSpPr>
        <p:spPr/>
        <p:txBody>
          <a:bodyPr/>
          <a:lstStyle>
            <a:lvl1pPr>
              <a:defRPr/>
            </a:lvl1pPr>
          </a:lstStyle>
          <a:p>
            <a:endParaRPr lang="ru-RU"/>
          </a:p>
        </p:txBody>
      </p:sp>
      <p:sp>
        <p:nvSpPr>
          <p:cNvPr id="27690" name="Rectangle 42"/>
          <p:cNvSpPr>
            <a:spLocks noGrp="1" noChangeArrowheads="1"/>
          </p:cNvSpPr>
          <p:nvPr>
            <p:ph type="ftr" sz="quarter" idx="3"/>
          </p:nvPr>
        </p:nvSpPr>
        <p:spPr/>
        <p:txBody>
          <a:bodyPr/>
          <a:lstStyle>
            <a:lvl1pPr>
              <a:defRPr/>
            </a:lvl1pPr>
          </a:lstStyle>
          <a:p>
            <a:endParaRPr lang="ru-RU"/>
          </a:p>
        </p:txBody>
      </p:sp>
      <p:sp>
        <p:nvSpPr>
          <p:cNvPr id="27691" name="Rectangle 43"/>
          <p:cNvSpPr>
            <a:spLocks noGrp="1" noChangeArrowheads="1"/>
          </p:cNvSpPr>
          <p:nvPr>
            <p:ph type="sldNum" sz="quarter" idx="4"/>
          </p:nvPr>
        </p:nvSpPr>
        <p:spPr/>
        <p:txBody>
          <a:bodyPr/>
          <a:lstStyle>
            <a:lvl1pPr>
              <a:defRPr/>
            </a:lvl1pPr>
          </a:lstStyle>
          <a:p>
            <a:fld id="{5E63A5DE-BEAD-4EB9-A9D5-85329D1E87D8}" type="slidenum">
              <a:rPr lang="ru-RU"/>
              <a:pPr/>
              <a:t>‹#›</a:t>
            </a:fld>
            <a:endParaRPr lang="ru-RU"/>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F5729C52-2AB7-4098-A52B-39CA47C0F1CD}" type="slidenum">
              <a:rPr lang="ru-RU"/>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8690FF49-4ED7-4ED6-8C3F-00FC6B8B3677}" type="slidenum">
              <a:rPr lang="ru-RU"/>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27AA4130-C46D-49CE-8C13-DC052BD246E1}" type="slidenum">
              <a:rPr lang="ru-RU"/>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A5BAB777-6C56-42DE-B153-9622E53FB8B1}" type="slidenum">
              <a:rPr lang="ru-RU"/>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AA346A03-4EEC-4433-A516-31E14645D729}"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900EA954-8A54-4777-82BE-C4B79FF699B8}" type="slidenum">
              <a:rPr lang="ru-RU"/>
              <a:pPr/>
              <a:t>‹#›</a:t>
            </a:fld>
            <a:endParaRPr lang="ru-RU"/>
          </a:p>
        </p:txBody>
      </p:sp>
    </p:spTree>
  </p:cSld>
  <p:clrMapOvr>
    <a:masterClrMapping/>
  </p:clrMapOvr>
  <p:transition spd="slow" advClick="0" advTm="3100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97B1EDF9-1DAA-41A2-A6E5-D46D1A68ADFD}" type="slidenum">
              <a:rPr lang="ru-RU"/>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68073A90-5348-419E-AFF9-BAE4924E5D05}" type="slidenum">
              <a:rPr lang="ru-RU"/>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EF94389D-97F8-44BB-9F85-5F40D83F1AE9}" type="slidenum">
              <a:rPr lang="ru-RU"/>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E822035-6B7B-47C6-B470-145AEF9BD9ED}" type="slidenum">
              <a:rPr lang="ru-RU"/>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E15B0D4A-CB83-4324-B1B5-6D4FC241DDDA}" type="slidenum">
              <a:rPr lang="ru-RU"/>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7813"/>
            <a:ext cx="8229600" cy="58531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457200" y="6243638"/>
            <a:ext cx="2133600" cy="457200"/>
          </a:xfrm>
        </p:spPr>
        <p:txBody>
          <a:bodyPr/>
          <a:lstStyle>
            <a:lvl1pPr>
              <a:defRPr/>
            </a:lvl1pPr>
          </a:lstStyle>
          <a:p>
            <a:endParaRPr lang="ru-RU"/>
          </a:p>
        </p:txBody>
      </p:sp>
      <p:sp>
        <p:nvSpPr>
          <p:cNvPr id="4" name="Нижний колонтитул 3"/>
          <p:cNvSpPr>
            <a:spLocks noGrp="1"/>
          </p:cNvSpPr>
          <p:nvPr>
            <p:ph type="ftr" sz="quarter" idx="11"/>
          </p:nvPr>
        </p:nvSpPr>
        <p:spPr>
          <a:xfrm>
            <a:off x="3124200" y="6248400"/>
            <a:ext cx="2895600" cy="457200"/>
          </a:xfrm>
        </p:spPr>
        <p:txBody>
          <a:bodyPr/>
          <a:lstStyle>
            <a:lvl1pPr>
              <a:defRPr/>
            </a:lvl1pPr>
          </a:lstStyle>
          <a:p>
            <a:endParaRPr lang="ru-RU"/>
          </a:p>
        </p:txBody>
      </p:sp>
      <p:sp>
        <p:nvSpPr>
          <p:cNvPr id="5" name="Номер слайда 4"/>
          <p:cNvSpPr>
            <a:spLocks noGrp="1"/>
          </p:cNvSpPr>
          <p:nvPr>
            <p:ph type="sldNum" sz="quarter" idx="12"/>
          </p:nvPr>
        </p:nvSpPr>
        <p:spPr>
          <a:xfrm>
            <a:off x="6553200" y="6243638"/>
            <a:ext cx="2133600" cy="457200"/>
          </a:xfrm>
        </p:spPr>
        <p:txBody>
          <a:bodyPr/>
          <a:lstStyle>
            <a:lvl1pPr>
              <a:defRPr/>
            </a:lvl1pPr>
          </a:lstStyle>
          <a:p>
            <a:fld id="{B2391769-22D0-4E66-AE0D-1F780EFF1745}" type="slidenum">
              <a:rPr lang="ru-RU"/>
              <a:pPr/>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65538" name="Rectangle 2"/>
          <p:cNvSpPr>
            <a:spLocks noGrp="1" noChangeArrowheads="1"/>
          </p:cNvSpPr>
          <p:nvPr>
            <p:ph type="ctrTitle" sz="quarter"/>
          </p:nvPr>
        </p:nvSpPr>
        <p:spPr>
          <a:xfrm>
            <a:off x="685800" y="1676400"/>
            <a:ext cx="7772400" cy="1828800"/>
          </a:xfrm>
        </p:spPr>
        <p:txBody>
          <a:bodyPr/>
          <a:lstStyle>
            <a:lvl1pPr>
              <a:defRPr/>
            </a:lvl1pPr>
          </a:lstStyle>
          <a:p>
            <a:r>
              <a:rPr lang="ru-RU"/>
              <a:t>Образец заголовка</a:t>
            </a:r>
          </a:p>
        </p:txBody>
      </p:sp>
      <p:sp>
        <p:nvSpPr>
          <p:cNvPr id="65539"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65540" name="Rectangle 4"/>
          <p:cNvSpPr>
            <a:spLocks noGrp="1" noChangeArrowheads="1"/>
          </p:cNvSpPr>
          <p:nvPr>
            <p:ph type="dt" sz="quarter" idx="2"/>
          </p:nvPr>
        </p:nvSpPr>
        <p:spPr/>
        <p:txBody>
          <a:bodyPr/>
          <a:lstStyle>
            <a:lvl1pPr>
              <a:defRPr/>
            </a:lvl1pPr>
          </a:lstStyle>
          <a:p>
            <a:endParaRPr lang="ru-RU"/>
          </a:p>
        </p:txBody>
      </p:sp>
      <p:sp>
        <p:nvSpPr>
          <p:cNvPr id="65541" name="Rectangle 5"/>
          <p:cNvSpPr>
            <a:spLocks noGrp="1" noChangeArrowheads="1"/>
          </p:cNvSpPr>
          <p:nvPr>
            <p:ph type="ftr" sz="quarter" idx="3"/>
          </p:nvPr>
        </p:nvSpPr>
        <p:spPr/>
        <p:txBody>
          <a:bodyPr/>
          <a:lstStyle>
            <a:lvl1pPr>
              <a:defRPr/>
            </a:lvl1pPr>
          </a:lstStyle>
          <a:p>
            <a:endParaRPr lang="ru-RU"/>
          </a:p>
        </p:txBody>
      </p:sp>
      <p:sp>
        <p:nvSpPr>
          <p:cNvPr id="65542" name="Rectangle 6"/>
          <p:cNvSpPr>
            <a:spLocks noGrp="1" noChangeArrowheads="1"/>
          </p:cNvSpPr>
          <p:nvPr>
            <p:ph type="sldNum" sz="quarter" idx="4"/>
          </p:nvPr>
        </p:nvSpPr>
        <p:spPr/>
        <p:txBody>
          <a:bodyPr/>
          <a:lstStyle>
            <a:lvl1pPr>
              <a:defRPr/>
            </a:lvl1pPr>
          </a:lstStyle>
          <a:p>
            <a:fld id="{21CF5ED7-EECB-4D42-8C25-3B7EE3224317}" type="slidenum">
              <a:rPr lang="ru-RU"/>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5A145E7-6BC8-41A6-A479-3E2E2ED1E3A3}" type="slidenum">
              <a:rPr lang="ru-RU"/>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D85326AD-B131-44C5-8B82-8C2CA90B4AF2}" type="slidenum">
              <a:rPr lang="ru-RU"/>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249EE2AF-C990-4C72-A2D8-08CC8BB2ADA4}"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AE7B3B8-97DC-4288-A697-70272F4B20F3}" type="slidenum">
              <a:rPr lang="ru-RU"/>
              <a:pPr/>
              <a:t>‹#›</a:t>
            </a:fld>
            <a:endParaRPr lang="ru-RU"/>
          </a:p>
        </p:txBody>
      </p:sp>
    </p:spTree>
  </p:cSld>
  <p:clrMapOvr>
    <a:masterClrMapping/>
  </p:clrMapOvr>
  <p:transition spd="slow" advClick="0" advTm="31000"/>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48700DD3-B9F9-4CA3-85D3-E0DE5810C161}" type="slidenum">
              <a:rPr lang="ru-RU"/>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1D57CA90-6766-49CA-BF27-21AA4FF7875C}" type="slidenum">
              <a:rPr lang="ru-RU"/>
              <a:pPr/>
              <a:t>‹#›</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0C7DEDFA-57C9-4363-B96B-B5DBD47926ED}" type="slidenum">
              <a:rPr lang="ru-RU"/>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B1CE59E6-DABB-40EA-8D9B-8FE8363D7C35}" type="slidenum">
              <a:rPr lang="ru-RU"/>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13F7E9AF-7BE3-48B8-A2E3-F8BFA2836284}" type="slidenum">
              <a:rPr lang="ru-RU"/>
              <a:pPr/>
              <a:t>‹#›</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52FF7033-D7C6-4008-B3F2-B2035789E3CE}" type="slidenum">
              <a:rPr lang="ru-RU"/>
              <a:pPr/>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381000"/>
            <a:ext cx="2057400"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381000"/>
            <a:ext cx="6019800"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3028063-4F94-4A7D-9562-622045A1EFFF}" type="slidenum">
              <a:rPr lang="ru-RU"/>
              <a:pPr/>
              <a:t>‹#›</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812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9812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41148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endParaRPr lang="ru-RU"/>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endParaRPr lang="ru-RU"/>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fld id="{1D1E4858-BD4B-4261-A72C-F1952FC1B68F}" type="slidenum">
              <a:rPr lang="ru-RU"/>
              <a:pPr/>
              <a:t>‹#›</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381000"/>
            <a:ext cx="82296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457200" y="6245225"/>
            <a:ext cx="2133600" cy="476250"/>
          </a:xfrm>
        </p:spPr>
        <p:txBody>
          <a:bodyPr/>
          <a:lstStyle>
            <a:lvl1pPr>
              <a:defRPr/>
            </a:lvl1pPr>
          </a:lstStyle>
          <a:p>
            <a:endParaRPr lang="ru-RU"/>
          </a:p>
        </p:txBody>
      </p:sp>
      <p:sp>
        <p:nvSpPr>
          <p:cNvPr id="4" name="Нижний колонтитул 3"/>
          <p:cNvSpPr>
            <a:spLocks noGrp="1"/>
          </p:cNvSpPr>
          <p:nvPr>
            <p:ph type="ftr" sz="quarter" idx="11"/>
          </p:nvPr>
        </p:nvSpPr>
        <p:spPr>
          <a:xfrm>
            <a:off x="3124200" y="6245225"/>
            <a:ext cx="2895600" cy="476250"/>
          </a:xfrm>
        </p:spPr>
        <p:txBody>
          <a:bodyPr/>
          <a:lstStyle>
            <a:lvl1pPr>
              <a:defRPr/>
            </a:lvl1pPr>
          </a:lstStyle>
          <a:p>
            <a:endParaRPr lang="ru-RU"/>
          </a:p>
        </p:txBody>
      </p:sp>
      <p:sp>
        <p:nvSpPr>
          <p:cNvPr id="5" name="Номер слайда 4"/>
          <p:cNvSpPr>
            <a:spLocks noGrp="1"/>
          </p:cNvSpPr>
          <p:nvPr>
            <p:ph type="sldNum" sz="quarter" idx="12"/>
          </p:nvPr>
        </p:nvSpPr>
        <p:spPr>
          <a:xfrm>
            <a:off x="6553200" y="6245225"/>
            <a:ext cx="2133600" cy="476250"/>
          </a:xfrm>
        </p:spPr>
        <p:txBody>
          <a:bodyPr/>
          <a:lstStyle>
            <a:lvl1pPr>
              <a:defRPr/>
            </a:lvl1pPr>
          </a:lstStyle>
          <a:p>
            <a:fld id="{BF165E67-00EF-49AC-927F-96C8E0141B6F}" type="slidenum">
              <a:rPr lang="ru-RU"/>
              <a:pPr/>
              <a:t>‹#›</a:t>
            </a:fld>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12642" name="Rectangle 2"/>
          <p:cNvSpPr>
            <a:spLocks noGrp="1" noChangeArrowheads="1"/>
          </p:cNvSpPr>
          <p:nvPr>
            <p:ph type="ctrTitle" sz="quarter"/>
          </p:nvPr>
        </p:nvSpPr>
        <p:spPr>
          <a:xfrm>
            <a:off x="685800" y="1997075"/>
            <a:ext cx="7772400" cy="1431925"/>
          </a:xfrm>
        </p:spPr>
        <p:txBody>
          <a:bodyPr anchor="b" anchorCtr="1"/>
          <a:lstStyle>
            <a:lvl1pPr>
              <a:defRPr/>
            </a:lvl1pPr>
          </a:lstStyle>
          <a:p>
            <a:r>
              <a:rPr lang="ru-RU"/>
              <a:t>Образец заголовка</a:t>
            </a:r>
          </a:p>
        </p:txBody>
      </p:sp>
      <p:sp>
        <p:nvSpPr>
          <p:cNvPr id="11264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ru-RU"/>
              <a:t>Образец подзаголовка</a:t>
            </a:r>
          </a:p>
        </p:txBody>
      </p:sp>
      <p:sp>
        <p:nvSpPr>
          <p:cNvPr id="11264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endParaRPr lang="ru-RU"/>
          </a:p>
        </p:txBody>
      </p:sp>
      <p:sp>
        <p:nvSpPr>
          <p:cNvPr id="112645" name="Rectangle 5"/>
          <p:cNvSpPr>
            <a:spLocks noGrp="1" noChangeArrowheads="1"/>
          </p:cNvSpPr>
          <p:nvPr>
            <p:ph type="ftr" sz="quarter" idx="3"/>
          </p:nvPr>
        </p:nvSpPr>
        <p:spPr/>
        <p:txBody>
          <a:bodyPr/>
          <a:lstStyle>
            <a:lvl1pPr>
              <a:defRPr/>
            </a:lvl1pPr>
          </a:lstStyle>
          <a:p>
            <a:endParaRPr lang="ru-RU"/>
          </a:p>
        </p:txBody>
      </p:sp>
      <p:sp>
        <p:nvSpPr>
          <p:cNvPr id="112646" name="Rectangle 6"/>
          <p:cNvSpPr>
            <a:spLocks noGrp="1" noChangeArrowheads="1"/>
          </p:cNvSpPr>
          <p:nvPr>
            <p:ph type="sldNum" sz="quarter" idx="4"/>
          </p:nvPr>
        </p:nvSpPr>
        <p:spPr/>
        <p:txBody>
          <a:bodyPr/>
          <a:lstStyle>
            <a:lvl1pPr>
              <a:defRPr/>
            </a:lvl1pPr>
          </a:lstStyle>
          <a:p>
            <a:fld id="{92D3D231-0267-41B7-9055-7C2AFB411CA1}" type="slidenum">
              <a:rPr lang="ru-RU"/>
              <a:pPr/>
              <a:t>‹#›</a:t>
            </a:fld>
            <a:endParaRPr lang="ru-RU"/>
          </a:p>
        </p:txBody>
      </p:sp>
      <p:sp>
        <p:nvSpPr>
          <p:cNvPr id="112647" name="Rectangle 7"/>
          <p:cNvSpPr>
            <a:spLocks noGrp="1" noChangeArrowheads="1"/>
          </p:cNvSpPr>
          <p:nvPr>
            <p:ph type="dt" sz="quarter" idx="2"/>
          </p:nvPr>
        </p:nvSpPr>
        <p:spPr/>
        <p:txBody>
          <a:bodyPr/>
          <a:lstStyle>
            <a:lvl1pPr>
              <a:defRPr/>
            </a:lvl1pPr>
          </a:lstStyle>
          <a:p>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6B5CFA68-1242-4896-A83B-5E64AB579420}" type="slidenum">
              <a:rPr lang="ru-RU"/>
              <a:pPr/>
              <a:t>‹#›</a:t>
            </a:fld>
            <a:endParaRPr lang="ru-RU"/>
          </a:p>
        </p:txBody>
      </p:sp>
    </p:spTree>
  </p:cSld>
  <p:clrMapOvr>
    <a:masterClrMapping/>
  </p:clrMapOvr>
  <p:transition spd="slow" advClick="0" advTm="31000"/>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9B66AF33-FC6F-4986-BBEA-E6661F736A51}" type="slidenum">
              <a:rPr lang="ru-RU"/>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B3E972BF-CE27-471A-83D6-B111928F99B6}" type="slidenum">
              <a:rPr lang="ru-RU"/>
              <a:pPr/>
              <a:t>‹#›</a:t>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47CE09DC-2EED-45F1-9B1D-BE7748818A96}" type="slidenum">
              <a:rPr lang="ru-RU"/>
              <a:pPr/>
              <a:t>‹#›</a:t>
            </a:fld>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229BA1C7-9765-4320-91F2-FC182CABCDAF}" type="slidenum">
              <a:rPr lang="ru-RU"/>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68CEC131-A4DB-49C1-9CA6-75C7CFF2AB07}" type="slidenum">
              <a:rPr lang="ru-RU"/>
              <a:pPr/>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D8309266-944D-4E78-94FF-C3BEE167807B}" type="slidenum">
              <a:rPr lang="ru-RU"/>
              <a:pPr/>
              <a:t>‹#›</a:t>
            </a:fld>
            <a:endParaRPr 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1F45D44C-70C2-4350-B163-8C669C9BD7FD}" type="slidenum">
              <a:rPr lang="ru-RU"/>
              <a:pPr/>
              <a:t>‹#›</a:t>
            </a:fld>
            <a:endParaRPr lang="ru-R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239A7B60-C25C-42DC-8FAE-7853150A59FF}" type="slidenum">
              <a:rPr lang="ru-RU"/>
              <a:pPr/>
              <a:t>‹#›</a:t>
            </a:fld>
            <a:endParaRPr lang="ru-RU"/>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520E4DEC-433B-4AAC-A34F-51F92EB1FFF1}" type="slidenum">
              <a:rPr lang="ru-RU"/>
              <a:pPr/>
              <a:t>‹#›</a:t>
            </a:fld>
            <a:endParaRPr lang="ru-R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92100"/>
            <a:ext cx="2057400" cy="57277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92100"/>
            <a:ext cx="6019800" cy="57277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0338850-FAB6-4161-8284-5F2E2DD7B627}"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9FC2C088-4BC1-4FB2-82CC-E113E33565FB}" type="slidenum">
              <a:rPr lang="ru-RU"/>
              <a:pPr/>
              <a:t>‹#›</a:t>
            </a:fld>
            <a:endParaRPr lang="ru-RU"/>
          </a:p>
        </p:txBody>
      </p:sp>
    </p:spTree>
  </p:cSld>
  <p:clrMapOvr>
    <a:masterClrMapping/>
  </p:clrMapOvr>
  <p:transition spd="slow" advClick="0" advTm="31000"/>
</p:sldLayout>
</file>

<file path=ppt/slideLayouts/slideLayout50.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0"/>
            <a:ext cx="8229600" cy="13843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9050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40386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endParaRPr lang="ru-RU"/>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endParaRPr lang="ru-RU"/>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fld id="{677D417C-8097-4AB9-9AE3-88064A355ADE}" type="slidenum">
              <a:rPr lang="ru-RU"/>
              <a:pPr/>
              <a:t>‹#›</a:t>
            </a:fld>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92100"/>
            <a:ext cx="8229600" cy="5727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457200" y="6245225"/>
            <a:ext cx="2133600" cy="476250"/>
          </a:xfrm>
        </p:spPr>
        <p:txBody>
          <a:bodyPr/>
          <a:lstStyle>
            <a:lvl1pPr>
              <a:defRPr/>
            </a:lvl1pPr>
          </a:lstStyle>
          <a:p>
            <a:endParaRPr lang="ru-RU"/>
          </a:p>
        </p:txBody>
      </p:sp>
      <p:sp>
        <p:nvSpPr>
          <p:cNvPr id="4" name="Нижний колонтитул 3"/>
          <p:cNvSpPr>
            <a:spLocks noGrp="1"/>
          </p:cNvSpPr>
          <p:nvPr>
            <p:ph type="ftr" sz="quarter" idx="11"/>
          </p:nvPr>
        </p:nvSpPr>
        <p:spPr>
          <a:xfrm>
            <a:off x="3124200" y="6245225"/>
            <a:ext cx="2895600" cy="476250"/>
          </a:xfrm>
        </p:spPr>
        <p:txBody>
          <a:bodyPr/>
          <a:lstStyle>
            <a:lvl1pPr>
              <a:defRPr/>
            </a:lvl1pPr>
          </a:lstStyle>
          <a:p>
            <a:endParaRPr lang="ru-RU"/>
          </a:p>
        </p:txBody>
      </p:sp>
      <p:sp>
        <p:nvSpPr>
          <p:cNvPr id="5" name="Номер слайда 4"/>
          <p:cNvSpPr>
            <a:spLocks noGrp="1"/>
          </p:cNvSpPr>
          <p:nvPr>
            <p:ph type="sldNum" sz="quarter" idx="12"/>
          </p:nvPr>
        </p:nvSpPr>
        <p:spPr>
          <a:xfrm>
            <a:off x="6553200" y="6245225"/>
            <a:ext cx="2133600" cy="476250"/>
          </a:xfrm>
        </p:spPr>
        <p:txBody>
          <a:bodyPr/>
          <a:lstStyle>
            <a:lvl1pPr>
              <a:defRPr/>
            </a:lvl1pPr>
          </a:lstStyle>
          <a:p>
            <a:fld id="{826F9B82-99CA-4C0B-B41F-0346FB630C86}" type="slidenum">
              <a:rPr lang="ru-RU"/>
              <a:pPr/>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0"/>
            <a:ext cx="8229600" cy="13843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9050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40386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endParaRPr lang="ru-RU"/>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endParaRPr lang="ru-RU"/>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fld id="{E59FA84C-0A6E-4051-85A3-93DEC85959B5}" type="slidenum">
              <a:rPr lang="ru-RU"/>
              <a:pPr/>
              <a:t>‹#›</a:t>
            </a:fld>
            <a:endParaRPr lang="ru-R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28002" name="Group 2"/>
          <p:cNvGrpSpPr>
            <a:grpSpLocks/>
          </p:cNvGrpSpPr>
          <p:nvPr/>
        </p:nvGrpSpPr>
        <p:grpSpPr bwMode="auto">
          <a:xfrm>
            <a:off x="0" y="0"/>
            <a:ext cx="9144000" cy="6934200"/>
            <a:chOff x="0" y="0"/>
            <a:chExt cx="5760" cy="4368"/>
          </a:xfrm>
        </p:grpSpPr>
        <p:sp>
          <p:nvSpPr>
            <p:cNvPr id="128003"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ru-RU"/>
            </a:p>
          </p:txBody>
        </p:sp>
        <p:sp>
          <p:nvSpPr>
            <p:cNvPr id="128004"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128005"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ru-RU"/>
            </a:p>
          </p:txBody>
        </p:sp>
        <p:sp>
          <p:nvSpPr>
            <p:cNvPr id="128006"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ru-RU"/>
            </a:p>
          </p:txBody>
        </p:sp>
        <p:sp>
          <p:nvSpPr>
            <p:cNvPr id="128007"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ru-RU"/>
            </a:p>
          </p:txBody>
        </p:sp>
        <p:sp>
          <p:nvSpPr>
            <p:cNvPr id="128008"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128009"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128010"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128011"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ru-RU"/>
            </a:p>
          </p:txBody>
        </p:sp>
        <p:sp>
          <p:nvSpPr>
            <p:cNvPr id="128012"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ru-RU"/>
            </a:p>
          </p:txBody>
        </p:sp>
        <p:sp>
          <p:nvSpPr>
            <p:cNvPr id="128013"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ru-RU"/>
            </a:p>
          </p:txBody>
        </p:sp>
        <p:sp>
          <p:nvSpPr>
            <p:cNvPr id="128014"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ru-RU"/>
            </a:p>
          </p:txBody>
        </p:sp>
        <p:sp>
          <p:nvSpPr>
            <p:cNvPr id="128015"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ru-RU"/>
            </a:p>
          </p:txBody>
        </p:sp>
        <p:sp>
          <p:nvSpPr>
            <p:cNvPr id="128016"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endParaRPr lang="ru-RU"/>
            </a:p>
          </p:txBody>
        </p:sp>
        <p:sp>
          <p:nvSpPr>
            <p:cNvPr id="128017"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ru-RU"/>
            </a:p>
          </p:txBody>
        </p:sp>
        <p:sp>
          <p:nvSpPr>
            <p:cNvPr id="128018"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128019"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ru-RU"/>
            </a:p>
          </p:txBody>
        </p:sp>
        <p:sp>
          <p:nvSpPr>
            <p:cNvPr id="128020"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grpSp>
      <p:sp>
        <p:nvSpPr>
          <p:cNvPr id="128021" name="Rectangle 21"/>
          <p:cNvSpPr>
            <a:spLocks noGrp="1" noChangeArrowheads="1"/>
          </p:cNvSpPr>
          <p:nvPr>
            <p:ph type="ctrTitle" sz="quarter"/>
          </p:nvPr>
        </p:nvSpPr>
        <p:spPr>
          <a:xfrm>
            <a:off x="685800" y="1828800"/>
            <a:ext cx="7772400" cy="1736725"/>
          </a:xfrm>
        </p:spPr>
        <p:txBody>
          <a:bodyPr/>
          <a:lstStyle>
            <a:lvl1pPr>
              <a:defRPr sz="5400"/>
            </a:lvl1pPr>
          </a:lstStyle>
          <a:p>
            <a:r>
              <a:rPr lang="ru-RU"/>
              <a:t>Образец заголовка</a:t>
            </a:r>
          </a:p>
        </p:txBody>
      </p:sp>
      <p:sp>
        <p:nvSpPr>
          <p:cNvPr id="128022"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128023" name="Rectangle 23"/>
          <p:cNvSpPr>
            <a:spLocks noGrp="1" noChangeArrowheads="1"/>
          </p:cNvSpPr>
          <p:nvPr>
            <p:ph type="dt" sz="quarter" idx="2"/>
          </p:nvPr>
        </p:nvSpPr>
        <p:spPr/>
        <p:txBody>
          <a:bodyPr/>
          <a:lstStyle>
            <a:lvl1pPr>
              <a:defRPr/>
            </a:lvl1pPr>
          </a:lstStyle>
          <a:p>
            <a:endParaRPr lang="ru-RU"/>
          </a:p>
        </p:txBody>
      </p:sp>
      <p:sp>
        <p:nvSpPr>
          <p:cNvPr id="128024" name="Rectangle 24"/>
          <p:cNvSpPr>
            <a:spLocks noGrp="1" noChangeArrowheads="1"/>
          </p:cNvSpPr>
          <p:nvPr>
            <p:ph type="ftr" sz="quarter" idx="3"/>
          </p:nvPr>
        </p:nvSpPr>
        <p:spPr/>
        <p:txBody>
          <a:bodyPr/>
          <a:lstStyle>
            <a:lvl1pPr>
              <a:defRPr/>
            </a:lvl1pPr>
          </a:lstStyle>
          <a:p>
            <a:endParaRPr lang="ru-RU"/>
          </a:p>
        </p:txBody>
      </p:sp>
      <p:sp>
        <p:nvSpPr>
          <p:cNvPr id="128025" name="Rectangle 25"/>
          <p:cNvSpPr>
            <a:spLocks noGrp="1" noChangeArrowheads="1"/>
          </p:cNvSpPr>
          <p:nvPr>
            <p:ph type="sldNum" sz="quarter" idx="4"/>
          </p:nvPr>
        </p:nvSpPr>
        <p:spPr/>
        <p:txBody>
          <a:bodyPr/>
          <a:lstStyle>
            <a:lvl1pPr>
              <a:defRPr/>
            </a:lvl1pPr>
          </a:lstStyle>
          <a:p>
            <a:fld id="{B81B6544-3988-4163-8562-702969753B9C}" type="slidenum">
              <a:rPr lang="ru-RU"/>
              <a:pPr/>
              <a:t>‹#›</a:t>
            </a:fld>
            <a:endParaRPr lang="ru-RU"/>
          </a:p>
        </p:txBody>
      </p:sp>
    </p:spTree>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A67AFD0-8D82-4B1B-B437-BE516899117C}" type="slidenum">
              <a:rPr lang="ru-RU"/>
              <a:pPr/>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1E079B2B-9DC2-486B-B9CA-4163CD75E172}" type="slidenum">
              <a:rPr lang="ru-RU"/>
              <a:pPr/>
              <a:t>‹#›</a:t>
            </a:fld>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F0AE9919-A3D1-445F-81F5-E50BCD63E8D3}" type="slidenum">
              <a:rPr lang="ru-RU"/>
              <a:pPr/>
              <a:t>‹#›</a:t>
            </a:fld>
            <a:endParaRPr lang="ru-RU"/>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5BE2869C-2BDB-43DF-9BF1-213C1048F929}" type="slidenum">
              <a:rPr lang="ru-RU"/>
              <a:pPr/>
              <a:t>‹#›</a:t>
            </a:fld>
            <a:endParaRPr 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B212B0AE-6FB9-4EE9-BC99-84B97BD02CD4}" type="slidenum">
              <a:rPr lang="ru-RU"/>
              <a:pPr/>
              <a:t>‹#›</a:t>
            </a:fld>
            <a:endParaRPr lang="ru-RU"/>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66D4905D-4CCF-4776-8EBC-97B9650BAAFB}"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FE5CAF78-7D87-497A-BFB8-8EDE11F47646}" type="slidenum">
              <a:rPr lang="ru-RU"/>
              <a:pPr/>
              <a:t>‹#›</a:t>
            </a:fld>
            <a:endParaRPr lang="ru-RU"/>
          </a:p>
        </p:txBody>
      </p:sp>
    </p:spTree>
  </p:cSld>
  <p:clrMapOvr>
    <a:masterClrMapping/>
  </p:clrMapOvr>
  <p:transition spd="slow" advClick="0" advTm="31000"/>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6EEAA631-641F-4B21-AB40-302807922DD7}" type="slidenum">
              <a:rPr lang="ru-RU"/>
              <a:pPr/>
              <a:t>‹#›</a:t>
            </a:fld>
            <a:endParaRPr lang="ru-RU"/>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210EE757-A00E-4AEF-AAFD-03D6698864A4}" type="slidenum">
              <a:rPr lang="ru-RU"/>
              <a:pPr/>
              <a:t>‹#›</a:t>
            </a:fld>
            <a:endParaRPr lang="ru-RU"/>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0A7DA9FB-74EC-4EB5-BF99-AF3DEEFCD68D}" type="slidenum">
              <a:rPr lang="ru-RU"/>
              <a:pPr/>
              <a:t>‹#›</a:t>
            </a:fld>
            <a:endParaRPr lang="ru-R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09147641-3B2F-4C39-9D66-EEBDCECEC8F9}" type="slidenum">
              <a:rPr lang="ru-RU"/>
              <a:pPr/>
              <a:t>‹#›</a:t>
            </a:fld>
            <a:endParaRPr lang="ru-RU"/>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7813"/>
            <a:ext cx="8229600" cy="58531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457200" y="6248400"/>
            <a:ext cx="2133600" cy="457200"/>
          </a:xfrm>
        </p:spPr>
        <p:txBody>
          <a:bodyPr/>
          <a:lstStyle>
            <a:lvl1pPr>
              <a:defRPr/>
            </a:lvl1pPr>
          </a:lstStyle>
          <a:p>
            <a:endParaRPr lang="ru-RU"/>
          </a:p>
        </p:txBody>
      </p:sp>
      <p:sp>
        <p:nvSpPr>
          <p:cNvPr id="4" name="Нижний колонтитул 3"/>
          <p:cNvSpPr>
            <a:spLocks noGrp="1"/>
          </p:cNvSpPr>
          <p:nvPr>
            <p:ph type="ftr" sz="quarter" idx="11"/>
          </p:nvPr>
        </p:nvSpPr>
        <p:spPr>
          <a:xfrm>
            <a:off x="3124200" y="6248400"/>
            <a:ext cx="2895600" cy="457200"/>
          </a:xfrm>
        </p:spPr>
        <p:txBody>
          <a:bodyPr/>
          <a:lstStyle>
            <a:lvl1pPr>
              <a:defRPr/>
            </a:lvl1pPr>
          </a:lstStyle>
          <a:p>
            <a:endParaRPr lang="ru-RU"/>
          </a:p>
        </p:txBody>
      </p:sp>
      <p:sp>
        <p:nvSpPr>
          <p:cNvPr id="5" name="Номер слайда 4"/>
          <p:cNvSpPr>
            <a:spLocks noGrp="1"/>
          </p:cNvSpPr>
          <p:nvPr>
            <p:ph type="sldNum" sz="quarter" idx="12"/>
          </p:nvPr>
        </p:nvSpPr>
        <p:spPr>
          <a:xfrm>
            <a:off x="6553200" y="6248400"/>
            <a:ext cx="2133600" cy="457200"/>
          </a:xfrm>
        </p:spPr>
        <p:txBody>
          <a:bodyPr/>
          <a:lstStyle>
            <a:lvl1pPr>
              <a:defRPr/>
            </a:lvl1pPr>
          </a:lstStyle>
          <a:p>
            <a:fld id="{9323303C-BC44-4A07-B12A-19C72C06D5E3}" type="slidenum">
              <a:rPr lang="ru-RU"/>
              <a:pPr/>
              <a:t>‹#›</a:t>
            </a:fld>
            <a:endParaRPr lang="ru-RU"/>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40290" name="Group 2"/>
          <p:cNvGrpSpPr>
            <a:grpSpLocks/>
          </p:cNvGrpSpPr>
          <p:nvPr/>
        </p:nvGrpSpPr>
        <p:grpSpPr bwMode="auto">
          <a:xfrm>
            <a:off x="0" y="1422400"/>
            <a:ext cx="9147175" cy="5435600"/>
            <a:chOff x="0" y="896"/>
            <a:chExt cx="5762" cy="3424"/>
          </a:xfrm>
        </p:grpSpPr>
        <p:grpSp>
          <p:nvGrpSpPr>
            <p:cNvPr id="140291" name="Group 3"/>
            <p:cNvGrpSpPr>
              <a:grpSpLocks/>
            </p:cNvGrpSpPr>
            <p:nvPr userDrawn="1"/>
          </p:nvGrpSpPr>
          <p:grpSpPr bwMode="auto">
            <a:xfrm>
              <a:off x="20" y="896"/>
              <a:ext cx="5742" cy="3424"/>
              <a:chOff x="20" y="896"/>
              <a:chExt cx="5742" cy="3424"/>
            </a:xfrm>
          </p:grpSpPr>
          <p:sp>
            <p:nvSpPr>
              <p:cNvPr id="140292"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endParaRPr lang="ru-RU"/>
              </a:p>
            </p:txBody>
          </p:sp>
          <p:sp>
            <p:nvSpPr>
              <p:cNvPr id="140293"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endParaRPr lang="ru-RU"/>
              </a:p>
            </p:txBody>
          </p:sp>
          <p:sp>
            <p:nvSpPr>
              <p:cNvPr id="140294"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endParaRPr lang="ru-RU"/>
              </a:p>
            </p:txBody>
          </p:sp>
          <p:sp>
            <p:nvSpPr>
              <p:cNvPr id="140295"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endParaRPr lang="ru-RU"/>
              </a:p>
            </p:txBody>
          </p:sp>
          <p:sp>
            <p:nvSpPr>
              <p:cNvPr id="140296"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endParaRPr lang="ru-RU"/>
              </a:p>
            </p:txBody>
          </p:sp>
          <p:sp>
            <p:nvSpPr>
              <p:cNvPr id="140297"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endParaRPr lang="ru-RU"/>
              </a:p>
            </p:txBody>
          </p:sp>
          <p:sp>
            <p:nvSpPr>
              <p:cNvPr id="140298"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endParaRPr lang="ru-RU"/>
              </a:p>
            </p:txBody>
          </p:sp>
          <p:sp>
            <p:nvSpPr>
              <p:cNvPr id="140299"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140300"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140301"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140302"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140303"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140304"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endParaRPr lang="ru-RU"/>
              </a:p>
            </p:txBody>
          </p:sp>
        </p:grpSp>
        <p:grpSp>
          <p:nvGrpSpPr>
            <p:cNvPr id="140305" name="Group 17"/>
            <p:cNvGrpSpPr>
              <a:grpSpLocks/>
            </p:cNvGrpSpPr>
            <p:nvPr userDrawn="1"/>
          </p:nvGrpSpPr>
          <p:grpSpPr bwMode="auto">
            <a:xfrm>
              <a:off x="0" y="2291"/>
              <a:ext cx="1385" cy="1702"/>
              <a:chOff x="0" y="2291"/>
              <a:chExt cx="1385" cy="1702"/>
            </a:xfrm>
          </p:grpSpPr>
          <p:sp>
            <p:nvSpPr>
              <p:cNvPr id="140306" name="Rectangle 18"/>
              <p:cNvSpPr>
                <a:spLocks noChangeArrowheads="1"/>
              </p:cNvSpPr>
              <p:nvPr userDrawn="1"/>
            </p:nvSpPr>
            <p:spPr bwMode="ltGray">
              <a:xfrm rot="6798887">
                <a:off x="62" y="3883"/>
                <a:ext cx="75" cy="12"/>
              </a:xfrm>
              <a:prstGeom prst="rect">
                <a:avLst/>
              </a:prstGeom>
              <a:solidFill>
                <a:schemeClr val="bg2"/>
              </a:solidFill>
              <a:ln w="9525">
                <a:noFill/>
                <a:miter lim="800000"/>
                <a:headEnd/>
                <a:tailEnd/>
              </a:ln>
              <a:effectLst/>
            </p:spPr>
            <p:txBody>
              <a:bodyPr wrap="none" anchor="ctr"/>
              <a:lstStyle/>
              <a:p>
                <a:endParaRPr lang="ru-RU"/>
              </a:p>
            </p:txBody>
          </p:sp>
          <p:sp>
            <p:nvSpPr>
              <p:cNvPr id="140307"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endParaRPr lang="ru-RU"/>
              </a:p>
            </p:txBody>
          </p:sp>
          <p:sp>
            <p:nvSpPr>
              <p:cNvPr id="140308" name="Rectangle 20"/>
              <p:cNvSpPr>
                <a:spLocks noChangeArrowheads="1"/>
              </p:cNvSpPr>
              <p:nvPr userDrawn="1"/>
            </p:nvSpPr>
            <p:spPr bwMode="ltGray">
              <a:xfrm rot="6798887">
                <a:off x="6" y="3875"/>
                <a:ext cx="75" cy="12"/>
              </a:xfrm>
              <a:prstGeom prst="rect">
                <a:avLst/>
              </a:prstGeom>
              <a:solidFill>
                <a:schemeClr val="bg2"/>
              </a:solidFill>
              <a:ln w="9525">
                <a:noFill/>
                <a:miter lim="800000"/>
                <a:headEnd/>
                <a:tailEnd/>
              </a:ln>
              <a:effectLst/>
            </p:spPr>
            <p:txBody>
              <a:bodyPr wrap="none" anchor="ctr"/>
              <a:lstStyle/>
              <a:p>
                <a:endParaRPr lang="ru-RU"/>
              </a:p>
            </p:txBody>
          </p:sp>
          <p:sp>
            <p:nvSpPr>
              <p:cNvPr id="140309"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endParaRPr lang="ru-RU"/>
              </a:p>
            </p:txBody>
          </p:sp>
          <p:sp>
            <p:nvSpPr>
              <p:cNvPr id="140310" name="Rectangle 22"/>
              <p:cNvSpPr>
                <a:spLocks noChangeArrowheads="1"/>
              </p:cNvSpPr>
              <p:nvPr userDrawn="1"/>
            </p:nvSpPr>
            <p:spPr bwMode="ltGray">
              <a:xfrm rot="5999912">
                <a:off x="182" y="3889"/>
                <a:ext cx="69" cy="12"/>
              </a:xfrm>
              <a:prstGeom prst="rect">
                <a:avLst/>
              </a:prstGeom>
              <a:solidFill>
                <a:schemeClr val="bg2"/>
              </a:solidFill>
              <a:ln w="9525">
                <a:noFill/>
                <a:miter lim="800000"/>
                <a:headEnd/>
                <a:tailEnd/>
              </a:ln>
              <a:effectLst/>
            </p:spPr>
            <p:txBody>
              <a:bodyPr wrap="none" anchor="ctr"/>
              <a:lstStyle/>
              <a:p>
                <a:endParaRPr lang="ru-RU"/>
              </a:p>
            </p:txBody>
          </p:sp>
          <p:sp>
            <p:nvSpPr>
              <p:cNvPr id="140311" name="Rectangle 23"/>
              <p:cNvSpPr>
                <a:spLocks noChangeArrowheads="1"/>
              </p:cNvSpPr>
              <p:nvPr userDrawn="1"/>
            </p:nvSpPr>
            <p:spPr bwMode="ltGray">
              <a:xfrm rot="6250138">
                <a:off x="152" y="3888"/>
                <a:ext cx="69" cy="12"/>
              </a:xfrm>
              <a:prstGeom prst="rect">
                <a:avLst/>
              </a:prstGeom>
              <a:solidFill>
                <a:schemeClr val="bg2"/>
              </a:solidFill>
              <a:ln w="9525">
                <a:noFill/>
                <a:miter lim="800000"/>
                <a:headEnd/>
                <a:tailEnd/>
              </a:ln>
              <a:effectLst/>
            </p:spPr>
            <p:txBody>
              <a:bodyPr wrap="none" anchor="ctr"/>
              <a:lstStyle/>
              <a:p>
                <a:endParaRPr lang="ru-RU"/>
              </a:p>
            </p:txBody>
          </p:sp>
          <p:sp>
            <p:nvSpPr>
              <p:cNvPr id="140312"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endParaRPr lang="ru-RU"/>
              </a:p>
            </p:txBody>
          </p:sp>
          <p:sp>
            <p:nvSpPr>
              <p:cNvPr id="140313" name="Rectangle 25"/>
              <p:cNvSpPr>
                <a:spLocks noChangeArrowheads="1"/>
              </p:cNvSpPr>
              <p:nvPr userDrawn="1"/>
            </p:nvSpPr>
            <p:spPr bwMode="ltGray">
              <a:xfrm rot="5380717">
                <a:off x="363" y="3869"/>
                <a:ext cx="69" cy="12"/>
              </a:xfrm>
              <a:prstGeom prst="rect">
                <a:avLst/>
              </a:prstGeom>
              <a:solidFill>
                <a:schemeClr val="bg2"/>
              </a:solidFill>
              <a:ln w="9525">
                <a:noFill/>
                <a:miter lim="800000"/>
                <a:headEnd/>
                <a:tailEnd/>
              </a:ln>
              <a:effectLst/>
            </p:spPr>
            <p:txBody>
              <a:bodyPr wrap="none" anchor="ctr"/>
              <a:lstStyle/>
              <a:p>
                <a:endParaRPr lang="ru-RU"/>
              </a:p>
            </p:txBody>
          </p:sp>
          <p:sp>
            <p:nvSpPr>
              <p:cNvPr id="140314" name="Rectangle 26"/>
              <p:cNvSpPr>
                <a:spLocks noChangeArrowheads="1"/>
              </p:cNvSpPr>
              <p:nvPr userDrawn="1"/>
            </p:nvSpPr>
            <p:spPr bwMode="ltGray">
              <a:xfrm rot="5380717">
                <a:off x="332" y="3872"/>
                <a:ext cx="69" cy="12"/>
              </a:xfrm>
              <a:prstGeom prst="rect">
                <a:avLst/>
              </a:prstGeom>
              <a:solidFill>
                <a:schemeClr val="bg2"/>
              </a:solidFill>
              <a:ln w="9525">
                <a:noFill/>
                <a:miter lim="800000"/>
                <a:headEnd/>
                <a:tailEnd/>
              </a:ln>
              <a:effectLst/>
            </p:spPr>
            <p:txBody>
              <a:bodyPr wrap="none" anchor="ctr"/>
              <a:lstStyle/>
              <a:p>
                <a:endParaRPr lang="ru-RU"/>
              </a:p>
            </p:txBody>
          </p:sp>
          <p:sp>
            <p:nvSpPr>
              <p:cNvPr id="140315" name="Rectangle 27"/>
              <p:cNvSpPr>
                <a:spLocks noChangeArrowheads="1"/>
              </p:cNvSpPr>
              <p:nvPr userDrawn="1"/>
            </p:nvSpPr>
            <p:spPr bwMode="ltGray">
              <a:xfrm rot="5583200">
                <a:off x="302" y="3877"/>
                <a:ext cx="69" cy="12"/>
              </a:xfrm>
              <a:prstGeom prst="rect">
                <a:avLst/>
              </a:prstGeom>
              <a:solidFill>
                <a:schemeClr val="bg2"/>
              </a:solidFill>
              <a:ln w="9525">
                <a:noFill/>
                <a:miter lim="800000"/>
                <a:headEnd/>
                <a:tailEnd/>
              </a:ln>
              <a:effectLst/>
            </p:spPr>
            <p:txBody>
              <a:bodyPr wrap="none" anchor="ctr"/>
              <a:lstStyle/>
              <a:p>
                <a:endParaRPr lang="ru-RU"/>
              </a:p>
            </p:txBody>
          </p:sp>
          <p:sp>
            <p:nvSpPr>
              <p:cNvPr id="140316" name="Rectangle 28"/>
              <p:cNvSpPr>
                <a:spLocks noChangeArrowheads="1"/>
              </p:cNvSpPr>
              <p:nvPr userDrawn="1"/>
            </p:nvSpPr>
            <p:spPr bwMode="ltGray">
              <a:xfrm rot="5737625">
                <a:off x="270" y="3882"/>
                <a:ext cx="69" cy="12"/>
              </a:xfrm>
              <a:prstGeom prst="rect">
                <a:avLst/>
              </a:prstGeom>
              <a:solidFill>
                <a:schemeClr val="bg2"/>
              </a:solidFill>
              <a:ln w="9525">
                <a:noFill/>
                <a:miter lim="800000"/>
                <a:headEnd/>
                <a:tailEnd/>
              </a:ln>
              <a:effectLst/>
            </p:spPr>
            <p:txBody>
              <a:bodyPr wrap="none" anchor="ctr"/>
              <a:lstStyle/>
              <a:p>
                <a:endParaRPr lang="ru-RU"/>
              </a:p>
            </p:txBody>
          </p:sp>
          <p:sp>
            <p:nvSpPr>
              <p:cNvPr id="140317" name="Rectangle 29"/>
              <p:cNvSpPr>
                <a:spLocks noChangeArrowheads="1"/>
              </p:cNvSpPr>
              <p:nvPr userDrawn="1"/>
            </p:nvSpPr>
            <p:spPr bwMode="ltGray">
              <a:xfrm rot="4715477">
                <a:off x="516" y="3829"/>
                <a:ext cx="63" cy="12"/>
              </a:xfrm>
              <a:prstGeom prst="rect">
                <a:avLst/>
              </a:prstGeom>
              <a:solidFill>
                <a:schemeClr val="bg2"/>
              </a:solidFill>
              <a:ln w="9525">
                <a:noFill/>
                <a:miter lim="800000"/>
                <a:headEnd/>
                <a:tailEnd/>
              </a:ln>
              <a:effectLst/>
            </p:spPr>
            <p:txBody>
              <a:bodyPr wrap="none" anchor="ctr"/>
              <a:lstStyle/>
              <a:p>
                <a:endParaRPr lang="ru-RU"/>
              </a:p>
            </p:txBody>
          </p:sp>
          <p:sp>
            <p:nvSpPr>
              <p:cNvPr id="140318"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endParaRPr lang="ru-RU"/>
              </a:p>
            </p:txBody>
          </p:sp>
          <p:sp>
            <p:nvSpPr>
              <p:cNvPr id="140319"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endParaRPr lang="ru-RU"/>
              </a:p>
            </p:txBody>
          </p:sp>
          <p:sp>
            <p:nvSpPr>
              <p:cNvPr id="140320" name="Rectangle 32"/>
              <p:cNvSpPr>
                <a:spLocks noChangeArrowheads="1"/>
              </p:cNvSpPr>
              <p:nvPr userDrawn="1"/>
            </p:nvSpPr>
            <p:spPr bwMode="ltGray">
              <a:xfrm rot="5041352">
                <a:off x="426" y="3851"/>
                <a:ext cx="63" cy="12"/>
              </a:xfrm>
              <a:prstGeom prst="rect">
                <a:avLst/>
              </a:prstGeom>
              <a:solidFill>
                <a:schemeClr val="bg2"/>
              </a:solidFill>
              <a:ln w="9525">
                <a:noFill/>
                <a:miter lim="800000"/>
                <a:headEnd/>
                <a:tailEnd/>
              </a:ln>
              <a:effectLst/>
            </p:spPr>
            <p:txBody>
              <a:bodyPr wrap="none" anchor="ctr"/>
              <a:lstStyle/>
              <a:p>
                <a:endParaRPr lang="ru-RU"/>
              </a:p>
            </p:txBody>
          </p:sp>
          <p:sp>
            <p:nvSpPr>
              <p:cNvPr id="140321"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endParaRPr lang="ru-RU"/>
              </a:p>
            </p:txBody>
          </p:sp>
          <p:sp>
            <p:nvSpPr>
              <p:cNvPr id="140322"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endParaRPr lang="ru-RU"/>
              </a:p>
            </p:txBody>
          </p:sp>
          <p:sp>
            <p:nvSpPr>
              <p:cNvPr id="140323" name="Rectangle 35"/>
              <p:cNvSpPr>
                <a:spLocks noChangeArrowheads="1"/>
              </p:cNvSpPr>
              <p:nvPr userDrawn="1"/>
            </p:nvSpPr>
            <p:spPr bwMode="ltGray">
              <a:xfrm rot="4104184">
                <a:off x="605" y="3791"/>
                <a:ext cx="63" cy="12"/>
              </a:xfrm>
              <a:prstGeom prst="rect">
                <a:avLst/>
              </a:prstGeom>
              <a:solidFill>
                <a:schemeClr val="bg2"/>
              </a:solidFill>
              <a:ln w="9525">
                <a:noFill/>
                <a:miter lim="800000"/>
                <a:headEnd/>
                <a:tailEnd/>
              </a:ln>
              <a:effectLst/>
            </p:spPr>
            <p:txBody>
              <a:bodyPr wrap="none" anchor="ctr"/>
              <a:lstStyle/>
              <a:p>
                <a:endParaRPr lang="ru-RU"/>
              </a:p>
            </p:txBody>
          </p:sp>
          <p:sp>
            <p:nvSpPr>
              <p:cNvPr id="140324"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endParaRPr lang="ru-RU"/>
              </a:p>
            </p:txBody>
          </p:sp>
          <p:sp>
            <p:nvSpPr>
              <p:cNvPr id="140325" name="Rectangle 37"/>
              <p:cNvSpPr>
                <a:spLocks noChangeArrowheads="1"/>
              </p:cNvSpPr>
              <p:nvPr userDrawn="1"/>
            </p:nvSpPr>
            <p:spPr bwMode="ltGray">
              <a:xfrm rot="3368036">
                <a:off x="799" y="3683"/>
                <a:ext cx="63" cy="12"/>
              </a:xfrm>
              <a:prstGeom prst="rect">
                <a:avLst/>
              </a:prstGeom>
              <a:solidFill>
                <a:schemeClr val="bg2"/>
              </a:solidFill>
              <a:ln w="9525">
                <a:noFill/>
                <a:miter lim="800000"/>
                <a:headEnd/>
                <a:tailEnd/>
              </a:ln>
              <a:effectLst/>
            </p:spPr>
            <p:txBody>
              <a:bodyPr wrap="none" anchor="ctr"/>
              <a:lstStyle/>
              <a:p>
                <a:endParaRPr lang="ru-RU"/>
              </a:p>
            </p:txBody>
          </p:sp>
          <p:sp>
            <p:nvSpPr>
              <p:cNvPr id="140326" name="Rectangle 38"/>
              <p:cNvSpPr>
                <a:spLocks noChangeArrowheads="1"/>
              </p:cNvSpPr>
              <p:nvPr userDrawn="1"/>
            </p:nvSpPr>
            <p:spPr bwMode="ltGray">
              <a:xfrm rot="3368036">
                <a:off x="772" y="3699"/>
                <a:ext cx="63" cy="12"/>
              </a:xfrm>
              <a:prstGeom prst="rect">
                <a:avLst/>
              </a:prstGeom>
              <a:solidFill>
                <a:schemeClr val="bg2"/>
              </a:solidFill>
              <a:ln w="9525">
                <a:noFill/>
                <a:miter lim="800000"/>
                <a:headEnd/>
                <a:tailEnd/>
              </a:ln>
              <a:effectLst/>
            </p:spPr>
            <p:txBody>
              <a:bodyPr wrap="none" anchor="ctr"/>
              <a:lstStyle/>
              <a:p>
                <a:endParaRPr lang="ru-RU"/>
              </a:p>
            </p:txBody>
          </p:sp>
          <p:sp>
            <p:nvSpPr>
              <p:cNvPr id="140327" name="Rectangle 39"/>
              <p:cNvSpPr>
                <a:spLocks noChangeArrowheads="1"/>
              </p:cNvSpPr>
              <p:nvPr userDrawn="1"/>
            </p:nvSpPr>
            <p:spPr bwMode="ltGray">
              <a:xfrm rot="3368036">
                <a:off x="745" y="3717"/>
                <a:ext cx="63" cy="12"/>
              </a:xfrm>
              <a:prstGeom prst="rect">
                <a:avLst/>
              </a:prstGeom>
              <a:solidFill>
                <a:schemeClr val="bg2"/>
              </a:solidFill>
              <a:ln w="9525">
                <a:noFill/>
                <a:miter lim="800000"/>
                <a:headEnd/>
                <a:tailEnd/>
              </a:ln>
              <a:effectLst/>
            </p:spPr>
            <p:txBody>
              <a:bodyPr wrap="none" anchor="ctr"/>
              <a:lstStyle/>
              <a:p>
                <a:endParaRPr lang="ru-RU"/>
              </a:p>
            </p:txBody>
          </p:sp>
          <p:sp>
            <p:nvSpPr>
              <p:cNvPr id="140328"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endParaRPr lang="ru-RU"/>
              </a:p>
            </p:txBody>
          </p:sp>
          <p:sp>
            <p:nvSpPr>
              <p:cNvPr id="140329"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endParaRPr lang="ru-RU"/>
              </a:p>
            </p:txBody>
          </p:sp>
          <p:sp>
            <p:nvSpPr>
              <p:cNvPr id="140330"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endParaRPr lang="ru-RU"/>
              </a:p>
            </p:txBody>
          </p:sp>
          <p:sp>
            <p:nvSpPr>
              <p:cNvPr id="140331"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endParaRPr lang="ru-RU"/>
              </a:p>
            </p:txBody>
          </p:sp>
          <p:sp>
            <p:nvSpPr>
              <p:cNvPr id="140332"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endParaRPr lang="ru-RU"/>
              </a:p>
            </p:txBody>
          </p:sp>
          <p:sp>
            <p:nvSpPr>
              <p:cNvPr id="140333"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endParaRPr lang="ru-RU"/>
              </a:p>
            </p:txBody>
          </p:sp>
          <p:sp>
            <p:nvSpPr>
              <p:cNvPr id="140334"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endParaRPr lang="ru-RU"/>
              </a:p>
            </p:txBody>
          </p:sp>
          <p:sp>
            <p:nvSpPr>
              <p:cNvPr id="140335"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endParaRPr lang="ru-RU"/>
              </a:p>
            </p:txBody>
          </p:sp>
          <p:sp>
            <p:nvSpPr>
              <p:cNvPr id="140336"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endParaRPr lang="ru-RU"/>
              </a:p>
            </p:txBody>
          </p:sp>
          <p:sp>
            <p:nvSpPr>
              <p:cNvPr id="140337"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endParaRPr lang="ru-RU"/>
              </a:p>
            </p:txBody>
          </p:sp>
          <p:sp>
            <p:nvSpPr>
              <p:cNvPr id="140338"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endParaRPr lang="ru-RU"/>
              </a:p>
            </p:txBody>
          </p:sp>
          <p:sp>
            <p:nvSpPr>
              <p:cNvPr id="140339"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endParaRPr lang="ru-RU"/>
              </a:p>
            </p:txBody>
          </p:sp>
          <p:sp>
            <p:nvSpPr>
              <p:cNvPr id="140340"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endParaRPr lang="ru-RU"/>
              </a:p>
            </p:txBody>
          </p:sp>
          <p:sp>
            <p:nvSpPr>
              <p:cNvPr id="140341"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endParaRPr lang="ru-RU"/>
              </a:p>
            </p:txBody>
          </p:sp>
          <p:sp>
            <p:nvSpPr>
              <p:cNvPr id="140342"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endParaRPr lang="ru-RU"/>
              </a:p>
            </p:txBody>
          </p:sp>
          <p:sp>
            <p:nvSpPr>
              <p:cNvPr id="140343"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endParaRPr lang="ru-RU"/>
              </a:p>
            </p:txBody>
          </p:sp>
          <p:sp>
            <p:nvSpPr>
              <p:cNvPr id="140344"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endParaRPr lang="ru-RU"/>
              </a:p>
            </p:txBody>
          </p:sp>
          <p:sp>
            <p:nvSpPr>
              <p:cNvPr id="140345"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endParaRPr lang="ru-RU"/>
              </a:p>
            </p:txBody>
          </p:sp>
          <p:sp>
            <p:nvSpPr>
              <p:cNvPr id="140346"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endParaRPr lang="ru-RU"/>
              </a:p>
            </p:txBody>
          </p:sp>
          <p:sp>
            <p:nvSpPr>
              <p:cNvPr id="140347"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endParaRPr lang="ru-RU"/>
              </a:p>
            </p:txBody>
          </p:sp>
          <p:sp>
            <p:nvSpPr>
              <p:cNvPr id="140348"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endParaRPr lang="ru-RU"/>
              </a:p>
            </p:txBody>
          </p:sp>
          <p:sp>
            <p:nvSpPr>
              <p:cNvPr id="140349"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endParaRPr lang="ru-RU"/>
              </a:p>
            </p:txBody>
          </p:sp>
          <p:sp>
            <p:nvSpPr>
              <p:cNvPr id="140350"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endParaRPr lang="ru-RU"/>
              </a:p>
            </p:txBody>
          </p:sp>
          <p:sp>
            <p:nvSpPr>
              <p:cNvPr id="140351"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endParaRPr lang="ru-RU"/>
              </a:p>
            </p:txBody>
          </p:sp>
          <p:sp>
            <p:nvSpPr>
              <p:cNvPr id="140352"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endParaRPr lang="ru-RU"/>
              </a:p>
            </p:txBody>
          </p:sp>
          <p:sp>
            <p:nvSpPr>
              <p:cNvPr id="140353"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endParaRPr lang="ru-RU"/>
              </a:p>
            </p:txBody>
          </p:sp>
          <p:sp>
            <p:nvSpPr>
              <p:cNvPr id="140354"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endParaRPr lang="ru-RU"/>
              </a:p>
            </p:txBody>
          </p:sp>
          <p:sp>
            <p:nvSpPr>
              <p:cNvPr id="140355"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endParaRPr lang="ru-RU"/>
              </a:p>
            </p:txBody>
          </p:sp>
          <p:sp>
            <p:nvSpPr>
              <p:cNvPr id="140356"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endParaRPr lang="ru-RU"/>
              </a:p>
            </p:txBody>
          </p:sp>
          <p:sp>
            <p:nvSpPr>
              <p:cNvPr id="140357"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endParaRPr lang="ru-RU"/>
              </a:p>
            </p:txBody>
          </p:sp>
          <p:sp>
            <p:nvSpPr>
              <p:cNvPr id="140358"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endParaRPr lang="ru-RU"/>
              </a:p>
            </p:txBody>
          </p:sp>
          <p:sp>
            <p:nvSpPr>
              <p:cNvPr id="140359"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endParaRPr lang="ru-RU"/>
              </a:p>
            </p:txBody>
          </p:sp>
          <p:sp>
            <p:nvSpPr>
              <p:cNvPr id="140360"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endParaRPr lang="ru-RU"/>
              </a:p>
            </p:txBody>
          </p:sp>
          <p:sp>
            <p:nvSpPr>
              <p:cNvPr id="140361"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endParaRPr lang="ru-RU"/>
              </a:p>
            </p:txBody>
          </p:sp>
          <p:sp>
            <p:nvSpPr>
              <p:cNvPr id="140362"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endParaRPr lang="ru-RU"/>
              </a:p>
            </p:txBody>
          </p:sp>
          <p:sp>
            <p:nvSpPr>
              <p:cNvPr id="140363"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endParaRPr lang="ru-RU"/>
              </a:p>
            </p:txBody>
          </p:sp>
          <p:sp>
            <p:nvSpPr>
              <p:cNvPr id="140364"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endParaRPr lang="ru-RU"/>
              </a:p>
            </p:txBody>
          </p:sp>
          <p:sp>
            <p:nvSpPr>
              <p:cNvPr id="140365"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endParaRPr lang="ru-RU"/>
              </a:p>
            </p:txBody>
          </p:sp>
          <p:sp>
            <p:nvSpPr>
              <p:cNvPr id="140366"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endParaRPr lang="ru-RU"/>
              </a:p>
            </p:txBody>
          </p:sp>
          <p:sp>
            <p:nvSpPr>
              <p:cNvPr id="140367"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endParaRPr lang="ru-RU"/>
              </a:p>
            </p:txBody>
          </p:sp>
          <p:sp>
            <p:nvSpPr>
              <p:cNvPr id="140368"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endParaRPr lang="ru-RU"/>
              </a:p>
            </p:txBody>
          </p:sp>
          <p:sp>
            <p:nvSpPr>
              <p:cNvPr id="140369"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endParaRPr lang="ru-RU"/>
              </a:p>
            </p:txBody>
          </p:sp>
          <p:sp>
            <p:nvSpPr>
              <p:cNvPr id="140370"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endParaRPr lang="ru-RU"/>
              </a:p>
            </p:txBody>
          </p:sp>
          <p:sp>
            <p:nvSpPr>
              <p:cNvPr id="140371"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endParaRPr lang="ru-RU"/>
              </a:p>
            </p:txBody>
          </p:sp>
          <p:sp>
            <p:nvSpPr>
              <p:cNvPr id="140372" name="Rectangle 84"/>
              <p:cNvSpPr>
                <a:spLocks noChangeArrowheads="1"/>
              </p:cNvSpPr>
              <p:nvPr userDrawn="1"/>
            </p:nvSpPr>
            <p:spPr bwMode="ltGray">
              <a:xfrm rot="-2957028">
                <a:off x="907" y="2473"/>
                <a:ext cx="81" cy="12"/>
              </a:xfrm>
              <a:prstGeom prst="rect">
                <a:avLst/>
              </a:prstGeom>
              <a:solidFill>
                <a:schemeClr val="bg2"/>
              </a:solidFill>
              <a:ln w="9525">
                <a:noFill/>
                <a:miter lim="800000"/>
                <a:headEnd/>
                <a:tailEnd/>
              </a:ln>
              <a:effectLst/>
            </p:spPr>
            <p:txBody>
              <a:bodyPr wrap="none" anchor="ctr"/>
              <a:lstStyle/>
              <a:p>
                <a:endParaRPr lang="ru-RU"/>
              </a:p>
            </p:txBody>
          </p:sp>
          <p:sp>
            <p:nvSpPr>
              <p:cNvPr id="140373"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endParaRPr lang="ru-RU"/>
              </a:p>
            </p:txBody>
          </p:sp>
          <p:sp>
            <p:nvSpPr>
              <p:cNvPr id="140374"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endParaRPr lang="ru-RU"/>
              </a:p>
            </p:txBody>
          </p:sp>
          <p:sp>
            <p:nvSpPr>
              <p:cNvPr id="140375"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endParaRPr lang="ru-RU"/>
              </a:p>
            </p:txBody>
          </p:sp>
          <p:sp>
            <p:nvSpPr>
              <p:cNvPr id="140376"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endParaRPr lang="ru-RU"/>
              </a:p>
            </p:txBody>
          </p:sp>
          <p:sp>
            <p:nvSpPr>
              <p:cNvPr id="140377"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endParaRPr lang="ru-RU"/>
              </a:p>
            </p:txBody>
          </p:sp>
          <p:sp>
            <p:nvSpPr>
              <p:cNvPr id="140378" name="Rectangle 90"/>
              <p:cNvSpPr>
                <a:spLocks noChangeArrowheads="1"/>
              </p:cNvSpPr>
              <p:nvPr userDrawn="1"/>
            </p:nvSpPr>
            <p:spPr bwMode="ltGray">
              <a:xfrm rot="-3514633">
                <a:off x="837" y="2441"/>
                <a:ext cx="81" cy="12"/>
              </a:xfrm>
              <a:prstGeom prst="rect">
                <a:avLst/>
              </a:prstGeom>
              <a:solidFill>
                <a:schemeClr val="bg2"/>
              </a:solidFill>
              <a:ln w="9525">
                <a:noFill/>
                <a:miter lim="800000"/>
                <a:headEnd/>
                <a:tailEnd/>
              </a:ln>
              <a:effectLst/>
            </p:spPr>
            <p:txBody>
              <a:bodyPr wrap="none" anchor="ctr"/>
              <a:lstStyle/>
              <a:p>
                <a:endParaRPr lang="ru-RU"/>
              </a:p>
            </p:txBody>
          </p:sp>
          <p:sp>
            <p:nvSpPr>
              <p:cNvPr id="140379" name="Rectangle 91"/>
              <p:cNvSpPr>
                <a:spLocks noChangeArrowheads="1"/>
              </p:cNvSpPr>
              <p:nvPr userDrawn="1"/>
            </p:nvSpPr>
            <p:spPr bwMode="ltGray">
              <a:xfrm rot="-3220799">
                <a:off x="862" y="2453"/>
                <a:ext cx="81" cy="12"/>
              </a:xfrm>
              <a:prstGeom prst="rect">
                <a:avLst/>
              </a:prstGeom>
              <a:solidFill>
                <a:schemeClr val="bg2"/>
              </a:solidFill>
              <a:ln w="9525">
                <a:noFill/>
                <a:miter lim="800000"/>
                <a:headEnd/>
                <a:tailEnd/>
              </a:ln>
              <a:effectLst/>
            </p:spPr>
            <p:txBody>
              <a:bodyPr wrap="none" anchor="ctr"/>
              <a:lstStyle/>
              <a:p>
                <a:endParaRPr lang="ru-RU"/>
              </a:p>
            </p:txBody>
          </p:sp>
          <p:sp>
            <p:nvSpPr>
              <p:cNvPr id="140380"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endParaRPr lang="ru-RU"/>
              </a:p>
            </p:txBody>
          </p:sp>
          <p:sp>
            <p:nvSpPr>
              <p:cNvPr id="140381"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endParaRPr lang="ru-RU"/>
              </a:p>
            </p:txBody>
          </p:sp>
          <p:sp>
            <p:nvSpPr>
              <p:cNvPr id="140382" name="Rectangle 94"/>
              <p:cNvSpPr>
                <a:spLocks noChangeArrowheads="1"/>
              </p:cNvSpPr>
              <p:nvPr userDrawn="1"/>
            </p:nvSpPr>
            <p:spPr bwMode="ltGray">
              <a:xfrm rot="-4250359">
                <a:off x="707" y="2407"/>
                <a:ext cx="75" cy="12"/>
              </a:xfrm>
              <a:prstGeom prst="rect">
                <a:avLst/>
              </a:prstGeom>
              <a:solidFill>
                <a:schemeClr val="bg2"/>
              </a:solidFill>
              <a:ln w="9525">
                <a:noFill/>
                <a:miter lim="800000"/>
                <a:headEnd/>
                <a:tailEnd/>
              </a:ln>
              <a:effectLst/>
            </p:spPr>
            <p:txBody>
              <a:bodyPr wrap="none" anchor="ctr"/>
              <a:lstStyle/>
              <a:p>
                <a:endParaRPr lang="ru-RU"/>
              </a:p>
            </p:txBody>
          </p:sp>
          <p:sp>
            <p:nvSpPr>
              <p:cNvPr id="140383" name="Rectangle 95"/>
              <p:cNvSpPr>
                <a:spLocks noChangeArrowheads="1"/>
              </p:cNvSpPr>
              <p:nvPr userDrawn="1"/>
            </p:nvSpPr>
            <p:spPr bwMode="ltGray">
              <a:xfrm rot="-3989246">
                <a:off x="737" y="2411"/>
                <a:ext cx="75" cy="12"/>
              </a:xfrm>
              <a:prstGeom prst="rect">
                <a:avLst/>
              </a:prstGeom>
              <a:solidFill>
                <a:schemeClr val="bg2"/>
              </a:solidFill>
              <a:ln w="9525">
                <a:noFill/>
                <a:miter lim="800000"/>
                <a:headEnd/>
                <a:tailEnd/>
              </a:ln>
              <a:effectLst/>
            </p:spPr>
            <p:txBody>
              <a:bodyPr wrap="none" anchor="ctr"/>
              <a:lstStyle/>
              <a:p>
                <a:endParaRPr lang="ru-RU"/>
              </a:p>
            </p:txBody>
          </p:sp>
          <p:sp>
            <p:nvSpPr>
              <p:cNvPr id="140384" name="Rectangle 96"/>
              <p:cNvSpPr>
                <a:spLocks noChangeArrowheads="1"/>
              </p:cNvSpPr>
              <p:nvPr userDrawn="1"/>
            </p:nvSpPr>
            <p:spPr bwMode="ltGray">
              <a:xfrm rot="-4862215">
                <a:off x="503" y="2395"/>
                <a:ext cx="69" cy="12"/>
              </a:xfrm>
              <a:prstGeom prst="rect">
                <a:avLst/>
              </a:prstGeom>
              <a:solidFill>
                <a:schemeClr val="bg2"/>
              </a:solidFill>
              <a:ln w="9525">
                <a:noFill/>
                <a:miter lim="800000"/>
                <a:headEnd/>
                <a:tailEnd/>
              </a:ln>
              <a:effectLst/>
            </p:spPr>
            <p:txBody>
              <a:bodyPr wrap="none" anchor="ctr"/>
              <a:lstStyle/>
              <a:p>
                <a:endParaRPr lang="ru-RU"/>
              </a:p>
            </p:txBody>
          </p:sp>
          <p:sp>
            <p:nvSpPr>
              <p:cNvPr id="140385" name="Rectangle 97"/>
              <p:cNvSpPr>
                <a:spLocks noChangeArrowheads="1"/>
              </p:cNvSpPr>
              <p:nvPr userDrawn="1"/>
            </p:nvSpPr>
            <p:spPr bwMode="ltGray">
              <a:xfrm rot="-4673370">
                <a:off x="533" y="2393"/>
                <a:ext cx="75" cy="12"/>
              </a:xfrm>
              <a:prstGeom prst="rect">
                <a:avLst/>
              </a:prstGeom>
              <a:solidFill>
                <a:schemeClr val="bg2"/>
              </a:solidFill>
              <a:ln w="9525">
                <a:noFill/>
                <a:miter lim="800000"/>
                <a:headEnd/>
                <a:tailEnd/>
              </a:ln>
              <a:effectLst/>
            </p:spPr>
            <p:txBody>
              <a:bodyPr wrap="none" anchor="ctr"/>
              <a:lstStyle/>
              <a:p>
                <a:endParaRPr lang="ru-RU"/>
              </a:p>
            </p:txBody>
          </p:sp>
          <p:sp>
            <p:nvSpPr>
              <p:cNvPr id="140386"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endParaRPr lang="ru-RU"/>
              </a:p>
            </p:txBody>
          </p:sp>
          <p:sp>
            <p:nvSpPr>
              <p:cNvPr id="140387" name="Rectangle 99"/>
              <p:cNvSpPr>
                <a:spLocks noChangeArrowheads="1"/>
              </p:cNvSpPr>
              <p:nvPr userDrawn="1"/>
            </p:nvSpPr>
            <p:spPr bwMode="ltGray">
              <a:xfrm rot="-4580623">
                <a:off x="594" y="2391"/>
                <a:ext cx="75" cy="12"/>
              </a:xfrm>
              <a:prstGeom prst="rect">
                <a:avLst/>
              </a:prstGeom>
              <a:solidFill>
                <a:schemeClr val="bg2"/>
              </a:solidFill>
              <a:ln w="9525">
                <a:noFill/>
                <a:miter lim="800000"/>
                <a:headEnd/>
                <a:tailEnd/>
              </a:ln>
              <a:effectLst/>
            </p:spPr>
            <p:txBody>
              <a:bodyPr wrap="none" anchor="ctr"/>
              <a:lstStyle/>
              <a:p>
                <a:endParaRPr lang="ru-RU"/>
              </a:p>
            </p:txBody>
          </p:sp>
          <p:sp>
            <p:nvSpPr>
              <p:cNvPr id="140388"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endParaRPr lang="ru-RU"/>
              </a:p>
            </p:txBody>
          </p:sp>
          <p:sp>
            <p:nvSpPr>
              <p:cNvPr id="140389" name="Rectangle 101"/>
              <p:cNvSpPr>
                <a:spLocks noChangeArrowheads="1"/>
              </p:cNvSpPr>
              <p:nvPr userDrawn="1"/>
            </p:nvSpPr>
            <p:spPr bwMode="ltGray">
              <a:xfrm rot="-5360484">
                <a:off x="385" y="2409"/>
                <a:ext cx="69" cy="12"/>
              </a:xfrm>
              <a:prstGeom prst="rect">
                <a:avLst/>
              </a:prstGeom>
              <a:solidFill>
                <a:schemeClr val="bg2"/>
              </a:solidFill>
              <a:ln w="9525">
                <a:noFill/>
                <a:miter lim="800000"/>
                <a:headEnd/>
                <a:tailEnd/>
              </a:ln>
              <a:effectLst/>
            </p:spPr>
            <p:txBody>
              <a:bodyPr wrap="none" anchor="ctr"/>
              <a:lstStyle/>
              <a:p>
                <a:endParaRPr lang="ru-RU"/>
              </a:p>
            </p:txBody>
          </p:sp>
          <p:sp>
            <p:nvSpPr>
              <p:cNvPr id="140390" name="Rectangle 102"/>
              <p:cNvSpPr>
                <a:spLocks noChangeArrowheads="1"/>
              </p:cNvSpPr>
              <p:nvPr userDrawn="1"/>
            </p:nvSpPr>
            <p:spPr bwMode="ltGray">
              <a:xfrm rot="-5288939">
                <a:off x="418" y="2405"/>
                <a:ext cx="69" cy="12"/>
              </a:xfrm>
              <a:prstGeom prst="rect">
                <a:avLst/>
              </a:prstGeom>
              <a:solidFill>
                <a:schemeClr val="bg2"/>
              </a:solidFill>
              <a:ln w="9525">
                <a:noFill/>
                <a:miter lim="800000"/>
                <a:headEnd/>
                <a:tailEnd/>
              </a:ln>
              <a:effectLst/>
            </p:spPr>
            <p:txBody>
              <a:bodyPr wrap="none" anchor="ctr"/>
              <a:lstStyle/>
              <a:p>
                <a:endParaRPr lang="ru-RU"/>
              </a:p>
            </p:txBody>
          </p:sp>
          <p:sp>
            <p:nvSpPr>
              <p:cNvPr id="140391"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endParaRPr lang="ru-RU"/>
              </a:p>
            </p:txBody>
          </p:sp>
          <p:sp>
            <p:nvSpPr>
              <p:cNvPr id="140392"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endParaRPr lang="ru-RU"/>
              </a:p>
            </p:txBody>
          </p:sp>
          <p:sp>
            <p:nvSpPr>
              <p:cNvPr id="140393"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endParaRPr lang="ru-RU"/>
              </a:p>
            </p:txBody>
          </p:sp>
          <p:sp>
            <p:nvSpPr>
              <p:cNvPr id="140394"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endParaRPr lang="ru-RU"/>
              </a:p>
            </p:txBody>
          </p:sp>
          <p:sp>
            <p:nvSpPr>
              <p:cNvPr id="140395" name="Rectangle 107"/>
              <p:cNvSpPr>
                <a:spLocks noChangeArrowheads="1"/>
              </p:cNvSpPr>
              <p:nvPr userDrawn="1"/>
            </p:nvSpPr>
            <p:spPr bwMode="ltGray">
              <a:xfrm rot="-5919570">
                <a:off x="292" y="2427"/>
                <a:ext cx="69" cy="12"/>
              </a:xfrm>
              <a:prstGeom prst="rect">
                <a:avLst/>
              </a:prstGeom>
              <a:solidFill>
                <a:schemeClr val="bg2"/>
              </a:solidFill>
              <a:ln w="9525">
                <a:noFill/>
                <a:miter lim="800000"/>
                <a:headEnd/>
                <a:tailEnd/>
              </a:ln>
              <a:effectLst/>
            </p:spPr>
            <p:txBody>
              <a:bodyPr wrap="none" anchor="ctr"/>
              <a:lstStyle/>
              <a:p>
                <a:endParaRPr lang="ru-RU"/>
              </a:p>
            </p:txBody>
          </p:sp>
          <p:sp>
            <p:nvSpPr>
              <p:cNvPr id="140396" name="Rectangle 108"/>
              <p:cNvSpPr>
                <a:spLocks noChangeArrowheads="1"/>
              </p:cNvSpPr>
              <p:nvPr userDrawn="1"/>
            </p:nvSpPr>
            <p:spPr bwMode="ltGray">
              <a:xfrm rot="-7376291">
                <a:off x="5" y="2549"/>
                <a:ext cx="63" cy="12"/>
              </a:xfrm>
              <a:prstGeom prst="rect">
                <a:avLst/>
              </a:prstGeom>
              <a:solidFill>
                <a:schemeClr val="bg2"/>
              </a:solidFill>
              <a:ln w="9525">
                <a:noFill/>
                <a:miter lim="800000"/>
                <a:headEnd/>
                <a:tailEnd/>
              </a:ln>
              <a:effectLst/>
            </p:spPr>
            <p:txBody>
              <a:bodyPr wrap="none" anchor="ctr"/>
              <a:lstStyle/>
              <a:p>
                <a:endParaRPr lang="ru-RU"/>
              </a:p>
            </p:txBody>
          </p:sp>
          <p:sp>
            <p:nvSpPr>
              <p:cNvPr id="140397" name="Rectangle 109"/>
              <p:cNvSpPr>
                <a:spLocks noChangeArrowheads="1"/>
              </p:cNvSpPr>
              <p:nvPr userDrawn="1"/>
            </p:nvSpPr>
            <p:spPr bwMode="ltGray">
              <a:xfrm rot="-7168347">
                <a:off x="64" y="2517"/>
                <a:ext cx="63" cy="12"/>
              </a:xfrm>
              <a:prstGeom prst="rect">
                <a:avLst/>
              </a:prstGeom>
              <a:solidFill>
                <a:schemeClr val="bg2"/>
              </a:solidFill>
              <a:ln w="9525">
                <a:noFill/>
                <a:miter lim="800000"/>
                <a:headEnd/>
                <a:tailEnd/>
              </a:ln>
              <a:effectLst/>
            </p:spPr>
            <p:txBody>
              <a:bodyPr wrap="none" anchor="ctr"/>
              <a:lstStyle/>
              <a:p>
                <a:endParaRPr lang="ru-RU"/>
              </a:p>
            </p:txBody>
          </p:sp>
          <p:sp>
            <p:nvSpPr>
              <p:cNvPr id="140398"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endParaRPr lang="ru-RU"/>
              </a:p>
            </p:txBody>
          </p:sp>
          <p:sp>
            <p:nvSpPr>
              <p:cNvPr id="140399"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endParaRPr lang="ru-RU"/>
              </a:p>
            </p:txBody>
          </p:sp>
          <p:sp>
            <p:nvSpPr>
              <p:cNvPr id="140400"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endParaRPr lang="ru-RU"/>
              </a:p>
            </p:txBody>
          </p:sp>
          <p:sp>
            <p:nvSpPr>
              <p:cNvPr id="140401"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endParaRPr lang="ru-RU"/>
              </a:p>
            </p:txBody>
          </p:sp>
          <p:sp>
            <p:nvSpPr>
              <p:cNvPr id="140402"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endParaRPr lang="ru-RU"/>
              </a:p>
            </p:txBody>
          </p:sp>
          <p:sp>
            <p:nvSpPr>
              <p:cNvPr id="140403"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endParaRPr lang="ru-RU"/>
              </a:p>
            </p:txBody>
          </p:sp>
          <p:sp>
            <p:nvSpPr>
              <p:cNvPr id="140404"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endParaRPr lang="ru-RU"/>
              </a:p>
            </p:txBody>
          </p:sp>
          <p:sp>
            <p:nvSpPr>
              <p:cNvPr id="140405"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endParaRPr lang="ru-RU"/>
              </a:p>
            </p:txBody>
          </p:sp>
          <p:sp>
            <p:nvSpPr>
              <p:cNvPr id="140406"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endParaRPr lang="ru-RU"/>
              </a:p>
            </p:txBody>
          </p:sp>
          <p:sp>
            <p:nvSpPr>
              <p:cNvPr id="140407"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endParaRPr lang="ru-RU"/>
              </a:p>
            </p:txBody>
          </p:sp>
          <p:sp>
            <p:nvSpPr>
              <p:cNvPr id="140408"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endParaRPr lang="ru-RU"/>
              </a:p>
            </p:txBody>
          </p:sp>
          <p:sp>
            <p:nvSpPr>
              <p:cNvPr id="140409"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endParaRPr lang="ru-RU"/>
              </a:p>
            </p:txBody>
          </p:sp>
          <p:sp>
            <p:nvSpPr>
              <p:cNvPr id="140410"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endParaRPr lang="ru-RU"/>
              </a:p>
            </p:txBody>
          </p:sp>
          <p:sp>
            <p:nvSpPr>
              <p:cNvPr id="140411"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endParaRPr lang="ru-RU"/>
              </a:p>
            </p:txBody>
          </p:sp>
          <p:sp>
            <p:nvSpPr>
              <p:cNvPr id="140412"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endParaRPr lang="ru-RU"/>
              </a:p>
            </p:txBody>
          </p:sp>
          <p:sp>
            <p:nvSpPr>
              <p:cNvPr id="140413"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endParaRPr lang="ru-RU"/>
              </a:p>
            </p:txBody>
          </p:sp>
          <p:sp>
            <p:nvSpPr>
              <p:cNvPr id="140414"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endParaRPr lang="ru-RU"/>
              </a:p>
            </p:txBody>
          </p:sp>
          <p:sp>
            <p:nvSpPr>
              <p:cNvPr id="140415"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endParaRPr lang="ru-RU"/>
              </a:p>
            </p:txBody>
          </p:sp>
          <p:sp>
            <p:nvSpPr>
              <p:cNvPr id="140416"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endParaRPr lang="ru-RU"/>
              </a:p>
            </p:txBody>
          </p:sp>
          <p:sp>
            <p:nvSpPr>
              <p:cNvPr id="140417"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endParaRPr lang="ru-RU"/>
              </a:p>
            </p:txBody>
          </p:sp>
          <p:sp>
            <p:nvSpPr>
              <p:cNvPr id="140418"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endParaRPr lang="ru-RU"/>
              </a:p>
            </p:txBody>
          </p:sp>
          <p:sp>
            <p:nvSpPr>
              <p:cNvPr id="140419"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endParaRPr lang="ru-RU"/>
              </a:p>
            </p:txBody>
          </p:sp>
          <p:sp>
            <p:nvSpPr>
              <p:cNvPr id="140420"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endParaRPr lang="ru-RU"/>
              </a:p>
            </p:txBody>
          </p:sp>
          <p:sp>
            <p:nvSpPr>
              <p:cNvPr id="140421"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endParaRPr lang="ru-RU"/>
              </a:p>
            </p:txBody>
          </p:sp>
          <p:sp>
            <p:nvSpPr>
              <p:cNvPr id="140422"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endParaRPr lang="ru-RU"/>
              </a:p>
            </p:txBody>
          </p:sp>
          <p:sp>
            <p:nvSpPr>
              <p:cNvPr id="140423"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endParaRPr lang="ru-RU"/>
              </a:p>
            </p:txBody>
          </p:sp>
          <p:sp>
            <p:nvSpPr>
              <p:cNvPr id="140424"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endParaRPr lang="ru-RU"/>
              </a:p>
            </p:txBody>
          </p:sp>
          <p:sp>
            <p:nvSpPr>
              <p:cNvPr id="140425"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endParaRPr lang="ru-RU"/>
              </a:p>
            </p:txBody>
          </p:sp>
          <p:sp>
            <p:nvSpPr>
              <p:cNvPr id="140426"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ru-RU"/>
              </a:p>
            </p:txBody>
          </p:sp>
          <p:sp>
            <p:nvSpPr>
              <p:cNvPr id="140427"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ru-RU"/>
              </a:p>
            </p:txBody>
          </p:sp>
          <p:sp>
            <p:nvSpPr>
              <p:cNvPr id="140428"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ru-RU"/>
              </a:p>
            </p:txBody>
          </p:sp>
          <p:sp>
            <p:nvSpPr>
              <p:cNvPr id="140429"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ru-RU"/>
              </a:p>
            </p:txBody>
          </p:sp>
          <p:sp>
            <p:nvSpPr>
              <p:cNvPr id="140430"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ru-RU"/>
              </a:p>
            </p:txBody>
          </p:sp>
          <p:sp>
            <p:nvSpPr>
              <p:cNvPr id="140431"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ru-RU"/>
              </a:p>
            </p:txBody>
          </p:sp>
          <p:sp>
            <p:nvSpPr>
              <p:cNvPr id="140432"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endParaRPr lang="ru-RU"/>
              </a:p>
            </p:txBody>
          </p:sp>
          <p:sp>
            <p:nvSpPr>
              <p:cNvPr id="140433"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endParaRPr lang="ru-RU"/>
              </a:p>
            </p:txBody>
          </p:sp>
          <p:sp>
            <p:nvSpPr>
              <p:cNvPr id="140434"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endParaRPr lang="ru-RU"/>
              </a:p>
            </p:txBody>
          </p:sp>
          <p:sp>
            <p:nvSpPr>
              <p:cNvPr id="140435"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endParaRPr lang="ru-RU"/>
              </a:p>
            </p:txBody>
          </p:sp>
          <p:sp>
            <p:nvSpPr>
              <p:cNvPr id="140436"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endParaRPr lang="ru-RU"/>
              </a:p>
            </p:txBody>
          </p:sp>
          <p:sp>
            <p:nvSpPr>
              <p:cNvPr id="140437"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ru-RU"/>
              </a:p>
            </p:txBody>
          </p:sp>
          <p:sp>
            <p:nvSpPr>
              <p:cNvPr id="140438"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ru-RU"/>
              </a:p>
            </p:txBody>
          </p:sp>
          <p:sp>
            <p:nvSpPr>
              <p:cNvPr id="140439"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endParaRPr lang="ru-RU"/>
              </a:p>
            </p:txBody>
          </p:sp>
          <p:sp>
            <p:nvSpPr>
              <p:cNvPr id="140440"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endParaRPr lang="ru-RU"/>
              </a:p>
            </p:txBody>
          </p:sp>
        </p:grpSp>
      </p:grpSp>
      <p:sp>
        <p:nvSpPr>
          <p:cNvPr id="140441"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ru-RU"/>
              <a:t>Образец заголовка</a:t>
            </a:r>
          </a:p>
        </p:txBody>
      </p:sp>
      <p:sp>
        <p:nvSpPr>
          <p:cNvPr id="140442"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r>
              <a:rPr lang="ru-RU"/>
              <a:t>Образец подзаголовка</a:t>
            </a:r>
          </a:p>
        </p:txBody>
      </p:sp>
      <p:sp>
        <p:nvSpPr>
          <p:cNvPr id="140443" name="Rectangle 155"/>
          <p:cNvSpPr>
            <a:spLocks noGrp="1" noChangeArrowheads="1"/>
          </p:cNvSpPr>
          <p:nvPr>
            <p:ph type="dt" sz="quarter" idx="2"/>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endParaRPr lang="ru-RU"/>
          </a:p>
        </p:txBody>
      </p:sp>
      <p:sp>
        <p:nvSpPr>
          <p:cNvPr id="140444" name="Rectangle 156"/>
          <p:cNvSpPr>
            <a:spLocks noGrp="1" noChangeArrowheads="1"/>
          </p:cNvSpPr>
          <p:nvPr>
            <p:ph type="ftr" sz="quarter" idx="3"/>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endParaRPr lang="ru-RU"/>
          </a:p>
        </p:txBody>
      </p:sp>
      <p:sp>
        <p:nvSpPr>
          <p:cNvPr id="140445" name="Rectangle 157"/>
          <p:cNvSpPr>
            <a:spLocks noGrp="1" noChangeArrowheads="1"/>
          </p:cNvSpPr>
          <p:nvPr>
            <p:ph type="sldNum" sz="quarter" idx="4"/>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fld id="{1798BE95-CD9B-4991-AB42-4752BEB50629}" type="slidenum">
              <a:rPr lang="ru-RU"/>
              <a:pPr/>
              <a:t>‹#›</a:t>
            </a:fld>
            <a:endParaRPr lang="ru-RU"/>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893AD5C7-C1DD-4FF1-B108-F0BE2709CCC8}" type="slidenum">
              <a:rPr lang="ru-RU"/>
              <a:pPr/>
              <a:t>‹#›</a:t>
            </a:fld>
            <a:endParaRPr lang="ru-RU"/>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5C04BF0-1307-4100-A33B-64E04709A947}" type="slidenum">
              <a:rPr lang="ru-RU"/>
              <a:pPr/>
              <a:t>‹#›</a:t>
            </a:fld>
            <a:endParaRPr lang="ru-RU"/>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DAF1324A-9172-4C96-AE74-35B88768E4A5}" type="slidenum">
              <a:rPr lang="ru-RU"/>
              <a:pPr/>
              <a:t>‹#›</a:t>
            </a:fld>
            <a:endParaRPr lang="ru-RU"/>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136F6D54-599F-41EA-8862-AD171EBC79A1}"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16F8DA01-DEA8-4812-9FCB-518064B92BC5}" type="slidenum">
              <a:rPr lang="ru-RU"/>
              <a:pPr/>
              <a:t>‹#›</a:t>
            </a:fld>
            <a:endParaRPr lang="ru-RU"/>
          </a:p>
        </p:txBody>
      </p:sp>
    </p:spTree>
  </p:cSld>
  <p:clrMapOvr>
    <a:masterClrMapping/>
  </p:clrMapOvr>
  <p:transition spd="slow" advClick="0" advTm="31000"/>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D9AE3407-2C47-4211-9AB4-6C023DB0AE0C}" type="slidenum">
              <a:rPr lang="ru-RU"/>
              <a:pPr/>
              <a:t>‹#›</a:t>
            </a:fld>
            <a:endParaRPr lang="ru-RU"/>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8249E6EF-DBE7-49A4-8379-67B155BCDC17}" type="slidenum">
              <a:rPr lang="ru-RU"/>
              <a:pPr/>
              <a:t>‹#›</a:t>
            </a:fld>
            <a:endParaRPr lang="ru-RU"/>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57CD61A9-65DF-49A9-BA4E-34118EAA1062}" type="slidenum">
              <a:rPr lang="ru-RU"/>
              <a:pPr/>
              <a:t>‹#›</a:t>
            </a:fld>
            <a:endParaRPr lang="ru-RU"/>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4FE1D19D-077F-4D12-856E-9A99DF677902}" type="slidenum">
              <a:rPr lang="ru-RU"/>
              <a:pPr/>
              <a:t>‹#›</a:t>
            </a:fld>
            <a:endParaRPr lang="ru-RU"/>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E578AC6D-98D3-4AEB-B28C-44AC2C750E67}" type="slidenum">
              <a:rPr lang="ru-RU"/>
              <a:pPr/>
              <a:t>‹#›</a:t>
            </a:fld>
            <a:endParaRPr lang="ru-RU"/>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07188" y="228600"/>
            <a:ext cx="2135187" cy="58705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01625" y="228600"/>
            <a:ext cx="6253163" cy="58705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EEE454AC-FDB2-41D6-8515-C9FAB73C9A00}" type="slidenum">
              <a:rPr lang="ru-RU"/>
              <a:pPr/>
              <a:t>‹#›</a:t>
            </a:fld>
            <a:endParaRPr lang="ru-RU"/>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301625" y="228600"/>
            <a:ext cx="8540750" cy="5870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301625" y="6245225"/>
            <a:ext cx="2289175" cy="476250"/>
          </a:xfrm>
        </p:spPr>
        <p:txBody>
          <a:bodyPr/>
          <a:lstStyle>
            <a:lvl1pPr>
              <a:defRPr/>
            </a:lvl1pPr>
          </a:lstStyle>
          <a:p>
            <a:endParaRPr lang="ru-RU"/>
          </a:p>
        </p:txBody>
      </p:sp>
      <p:sp>
        <p:nvSpPr>
          <p:cNvPr id="4" name="Нижний колонтитул 3"/>
          <p:cNvSpPr>
            <a:spLocks noGrp="1"/>
          </p:cNvSpPr>
          <p:nvPr>
            <p:ph type="ftr" sz="quarter" idx="11"/>
          </p:nvPr>
        </p:nvSpPr>
        <p:spPr>
          <a:xfrm>
            <a:off x="3124200" y="6245225"/>
            <a:ext cx="2895600" cy="476250"/>
          </a:xfrm>
        </p:spPr>
        <p:txBody>
          <a:bodyPr/>
          <a:lstStyle>
            <a:lvl1pPr>
              <a:defRPr/>
            </a:lvl1pPr>
          </a:lstStyle>
          <a:p>
            <a:endParaRPr lang="ru-RU"/>
          </a:p>
        </p:txBody>
      </p:sp>
      <p:sp>
        <p:nvSpPr>
          <p:cNvPr id="5" name="Номер слайда 4"/>
          <p:cNvSpPr>
            <a:spLocks noGrp="1"/>
          </p:cNvSpPr>
          <p:nvPr>
            <p:ph type="sldNum" sz="quarter" idx="12"/>
          </p:nvPr>
        </p:nvSpPr>
        <p:spPr>
          <a:xfrm>
            <a:off x="6553200" y="6245225"/>
            <a:ext cx="2289175" cy="476250"/>
          </a:xfrm>
        </p:spPr>
        <p:txBody>
          <a:bodyPr/>
          <a:lstStyle>
            <a:lvl1pPr>
              <a:defRPr/>
            </a:lvl1pPr>
          </a:lstStyle>
          <a:p>
            <a:fld id="{BF8DC561-2D81-4FAE-BD91-35C01CDA014A}" type="slidenum">
              <a:rPr lang="ru-RU"/>
              <a:pPr/>
              <a:t>‹#›</a:t>
            </a:fld>
            <a:endParaRPr lang="ru-RU"/>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48482" name="Group 2"/>
          <p:cNvGrpSpPr>
            <a:grpSpLocks/>
          </p:cNvGrpSpPr>
          <p:nvPr/>
        </p:nvGrpSpPr>
        <p:grpSpPr bwMode="auto">
          <a:xfrm>
            <a:off x="0" y="0"/>
            <a:ext cx="9142413" cy="6856413"/>
            <a:chOff x="0" y="0"/>
            <a:chExt cx="5759" cy="4319"/>
          </a:xfrm>
        </p:grpSpPr>
        <p:sp>
          <p:nvSpPr>
            <p:cNvPr id="148483" name="Freeform 3"/>
            <p:cNvSpPr>
              <a:spLocks/>
            </p:cNvSpPr>
            <p:nvPr/>
          </p:nvSpPr>
          <p:spPr bwMode="hidden">
            <a:xfrm>
              <a:off x="0" y="0"/>
              <a:ext cx="5758" cy="1043"/>
            </a:xfrm>
            <a:custGeom>
              <a:avLst/>
              <a:gdLst/>
              <a:ahLst/>
              <a:cxnLst>
                <a:cxn ang="0">
                  <a:pos x="5740" y="1043"/>
                </a:cxn>
                <a:cxn ang="0">
                  <a:pos x="0" y="1043"/>
                </a:cxn>
                <a:cxn ang="0">
                  <a:pos x="0" y="0"/>
                </a:cxn>
                <a:cxn ang="0">
                  <a:pos x="5740" y="0"/>
                </a:cxn>
                <a:cxn ang="0">
                  <a:pos x="5740" y="1043"/>
                </a:cxn>
                <a:cxn ang="0">
                  <a:pos x="5740" y="1043"/>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w="9525">
              <a:noFill/>
              <a:round/>
              <a:headEnd/>
              <a:tailEnd/>
            </a:ln>
          </p:spPr>
          <p:txBody>
            <a:bodyPr/>
            <a:lstStyle/>
            <a:p>
              <a:endParaRPr lang="ru-RU"/>
            </a:p>
          </p:txBody>
        </p:sp>
        <p:grpSp>
          <p:nvGrpSpPr>
            <p:cNvPr id="148484" name="Group 4"/>
            <p:cNvGrpSpPr>
              <a:grpSpLocks/>
            </p:cNvGrpSpPr>
            <p:nvPr userDrawn="1"/>
          </p:nvGrpSpPr>
          <p:grpSpPr bwMode="auto">
            <a:xfrm>
              <a:off x="0" y="0"/>
              <a:ext cx="5759" cy="4319"/>
              <a:chOff x="0" y="0"/>
              <a:chExt cx="5759" cy="4319"/>
            </a:xfrm>
          </p:grpSpPr>
          <p:sp>
            <p:nvSpPr>
              <p:cNvPr id="148485" name="Freeform 5"/>
              <p:cNvSpPr>
                <a:spLocks/>
              </p:cNvSpPr>
              <p:nvPr/>
            </p:nvSpPr>
            <p:spPr bwMode="hidden">
              <a:xfrm>
                <a:off x="1" y="104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endParaRPr lang="ru-RU"/>
              </a:p>
            </p:txBody>
          </p:sp>
          <p:sp>
            <p:nvSpPr>
              <p:cNvPr id="148486" name="Freeform 6"/>
              <p:cNvSpPr>
                <a:spLocks/>
              </p:cNvSpPr>
              <p:nvPr/>
            </p:nvSpPr>
            <p:spPr bwMode="hidden">
              <a:xfrm>
                <a:off x="0" y="3988"/>
                <a:ext cx="5758" cy="42"/>
              </a:xfrm>
              <a:custGeom>
                <a:avLst/>
                <a:gdLst/>
                <a:ahLst/>
                <a:cxnLst>
                  <a:cxn ang="0">
                    <a:pos x="0" y="42"/>
                  </a:cxn>
                  <a:cxn ang="0">
                    <a:pos x="5740" y="42"/>
                  </a:cxn>
                  <a:cxn ang="0">
                    <a:pos x="5740" y="0"/>
                  </a:cxn>
                  <a:cxn ang="0">
                    <a:pos x="0" y="0"/>
                  </a:cxn>
                  <a:cxn ang="0">
                    <a:pos x="0" y="42"/>
                  </a:cxn>
                  <a:cxn ang="0">
                    <a:pos x="0" y="42"/>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endParaRPr lang="ru-RU"/>
              </a:p>
            </p:txBody>
          </p:sp>
          <p:sp>
            <p:nvSpPr>
              <p:cNvPr id="148487" name="Freeform 7"/>
              <p:cNvSpPr>
                <a:spLocks/>
              </p:cNvSpPr>
              <p:nvPr/>
            </p:nvSpPr>
            <p:spPr bwMode="hidden">
              <a:xfrm>
                <a:off x="0" y="3665"/>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endParaRPr lang="ru-RU"/>
              </a:p>
            </p:txBody>
          </p:sp>
          <p:sp>
            <p:nvSpPr>
              <p:cNvPr id="148488" name="Freeform 8"/>
              <p:cNvSpPr>
                <a:spLocks/>
              </p:cNvSpPr>
              <p:nvPr/>
            </p:nvSpPr>
            <p:spPr bwMode="hidden">
              <a:xfrm>
                <a:off x="0" y="3364"/>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endParaRPr lang="ru-RU"/>
              </a:p>
            </p:txBody>
          </p:sp>
          <p:sp>
            <p:nvSpPr>
              <p:cNvPr id="148489" name="Freeform 9"/>
              <p:cNvSpPr>
                <a:spLocks/>
              </p:cNvSpPr>
              <p:nvPr/>
            </p:nvSpPr>
            <p:spPr bwMode="hidden">
              <a:xfrm>
                <a:off x="0" y="3105"/>
                <a:ext cx="5758" cy="31"/>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endParaRPr lang="ru-RU"/>
              </a:p>
            </p:txBody>
          </p:sp>
          <p:sp>
            <p:nvSpPr>
              <p:cNvPr id="148490" name="Freeform 10"/>
              <p:cNvSpPr>
                <a:spLocks/>
              </p:cNvSpPr>
              <p:nvPr/>
            </p:nvSpPr>
            <p:spPr bwMode="hidden">
              <a:xfrm>
                <a:off x="0" y="2859"/>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endParaRPr lang="ru-RU"/>
              </a:p>
            </p:txBody>
          </p:sp>
          <p:sp>
            <p:nvSpPr>
              <p:cNvPr id="148491" name="Freeform 11"/>
              <p:cNvSpPr>
                <a:spLocks/>
              </p:cNvSpPr>
              <p:nvPr/>
            </p:nvSpPr>
            <p:spPr bwMode="hidden">
              <a:xfrm>
                <a:off x="0" y="264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endParaRPr lang="ru-RU"/>
              </a:p>
            </p:txBody>
          </p:sp>
          <p:sp>
            <p:nvSpPr>
              <p:cNvPr id="148492" name="Freeform 12"/>
              <p:cNvSpPr>
                <a:spLocks/>
              </p:cNvSpPr>
              <p:nvPr/>
            </p:nvSpPr>
            <p:spPr bwMode="hidden">
              <a:xfrm>
                <a:off x="0" y="2433"/>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endParaRPr lang="ru-RU"/>
              </a:p>
            </p:txBody>
          </p:sp>
          <p:sp>
            <p:nvSpPr>
              <p:cNvPr id="148493" name="Freeform 13"/>
              <p:cNvSpPr>
                <a:spLocks/>
              </p:cNvSpPr>
              <p:nvPr/>
            </p:nvSpPr>
            <p:spPr bwMode="hidden">
              <a:xfrm>
                <a:off x="0" y="2259"/>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endParaRPr lang="ru-RU"/>
              </a:p>
            </p:txBody>
          </p:sp>
          <p:sp>
            <p:nvSpPr>
              <p:cNvPr id="148494" name="Freeform 14"/>
              <p:cNvSpPr>
                <a:spLocks/>
              </p:cNvSpPr>
              <p:nvPr/>
            </p:nvSpPr>
            <p:spPr bwMode="hidden">
              <a:xfrm>
                <a:off x="0" y="209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endParaRPr lang="ru-RU"/>
              </a:p>
            </p:txBody>
          </p:sp>
          <p:sp>
            <p:nvSpPr>
              <p:cNvPr id="148495" name="Freeform 15"/>
              <p:cNvSpPr>
                <a:spLocks/>
              </p:cNvSpPr>
              <p:nvPr/>
            </p:nvSpPr>
            <p:spPr bwMode="hidden">
              <a:xfrm>
                <a:off x="0" y="192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ru-RU"/>
              </a:p>
            </p:txBody>
          </p:sp>
          <p:sp>
            <p:nvSpPr>
              <p:cNvPr id="148496" name="Freeform 16"/>
              <p:cNvSpPr>
                <a:spLocks/>
              </p:cNvSpPr>
              <p:nvPr/>
            </p:nvSpPr>
            <p:spPr bwMode="hidden">
              <a:xfrm>
                <a:off x="0" y="1645"/>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ru-RU"/>
              </a:p>
            </p:txBody>
          </p:sp>
          <p:sp>
            <p:nvSpPr>
              <p:cNvPr id="148497" name="Freeform 17"/>
              <p:cNvSpPr>
                <a:spLocks/>
              </p:cNvSpPr>
              <p:nvPr/>
            </p:nvSpPr>
            <p:spPr bwMode="hidden">
              <a:xfrm>
                <a:off x="0" y="177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ru-RU"/>
              </a:p>
            </p:txBody>
          </p:sp>
          <p:sp>
            <p:nvSpPr>
              <p:cNvPr id="148498" name="Freeform 18"/>
              <p:cNvSpPr>
                <a:spLocks/>
              </p:cNvSpPr>
              <p:nvPr/>
            </p:nvSpPr>
            <p:spPr bwMode="hidden">
              <a:xfrm>
                <a:off x="0" y="1520"/>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ru-RU"/>
              </a:p>
            </p:txBody>
          </p:sp>
          <p:sp>
            <p:nvSpPr>
              <p:cNvPr id="148499" name="Freeform 19"/>
              <p:cNvSpPr>
                <a:spLocks/>
              </p:cNvSpPr>
              <p:nvPr/>
            </p:nvSpPr>
            <p:spPr bwMode="hidden">
              <a:xfrm>
                <a:off x="0" y="1394"/>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ru-RU"/>
              </a:p>
            </p:txBody>
          </p:sp>
          <p:sp>
            <p:nvSpPr>
              <p:cNvPr id="148500" name="Freeform 20"/>
              <p:cNvSpPr>
                <a:spLocks/>
              </p:cNvSpPr>
              <p:nvPr/>
            </p:nvSpPr>
            <p:spPr bwMode="hidden">
              <a:xfrm>
                <a:off x="0" y="128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ru-RU"/>
              </a:p>
            </p:txBody>
          </p:sp>
          <p:sp>
            <p:nvSpPr>
              <p:cNvPr id="148501" name="Freeform 21"/>
              <p:cNvSpPr>
                <a:spLocks/>
              </p:cNvSpPr>
              <p:nvPr/>
            </p:nvSpPr>
            <p:spPr bwMode="hidden">
              <a:xfrm>
                <a:off x="0" y="117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ru-RU"/>
              </a:p>
            </p:txBody>
          </p:sp>
          <p:sp>
            <p:nvSpPr>
              <p:cNvPr id="148502" name="Freeform 22"/>
              <p:cNvSpPr>
                <a:spLocks/>
              </p:cNvSpPr>
              <p:nvPr/>
            </p:nvSpPr>
            <p:spPr bwMode="hidden">
              <a:xfrm>
                <a:off x="0" y="2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endParaRPr lang="ru-RU"/>
              </a:p>
            </p:txBody>
          </p:sp>
          <p:sp>
            <p:nvSpPr>
              <p:cNvPr id="148503" name="Freeform 23"/>
              <p:cNvSpPr>
                <a:spLocks/>
              </p:cNvSpPr>
              <p:nvPr/>
            </p:nvSpPr>
            <p:spPr bwMode="hidden">
              <a:xfrm>
                <a:off x="0" y="186"/>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endParaRPr lang="ru-RU"/>
              </a:p>
            </p:txBody>
          </p:sp>
          <p:sp>
            <p:nvSpPr>
              <p:cNvPr id="148504" name="Freeform 24"/>
              <p:cNvSpPr>
                <a:spLocks/>
              </p:cNvSpPr>
              <p:nvPr/>
            </p:nvSpPr>
            <p:spPr bwMode="hidden">
              <a:xfrm>
                <a:off x="0" y="475"/>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endParaRPr lang="ru-RU"/>
              </a:p>
            </p:txBody>
          </p:sp>
          <p:sp>
            <p:nvSpPr>
              <p:cNvPr id="148505" name="Freeform 25"/>
              <p:cNvSpPr>
                <a:spLocks/>
              </p:cNvSpPr>
              <p:nvPr/>
            </p:nvSpPr>
            <p:spPr bwMode="hidden">
              <a:xfrm>
                <a:off x="0" y="337"/>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endParaRPr lang="ru-RU"/>
              </a:p>
            </p:txBody>
          </p:sp>
          <p:sp>
            <p:nvSpPr>
              <p:cNvPr id="148506" name="Freeform 26"/>
              <p:cNvSpPr>
                <a:spLocks/>
              </p:cNvSpPr>
              <p:nvPr/>
            </p:nvSpPr>
            <p:spPr bwMode="hidden">
              <a:xfrm>
                <a:off x="0" y="60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ru-RU"/>
              </a:p>
            </p:txBody>
          </p:sp>
          <p:sp>
            <p:nvSpPr>
              <p:cNvPr id="148507" name="Freeform 27"/>
              <p:cNvSpPr>
                <a:spLocks/>
              </p:cNvSpPr>
              <p:nvPr/>
            </p:nvSpPr>
            <p:spPr bwMode="hidden">
              <a:xfrm>
                <a:off x="0" y="72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endParaRPr lang="ru-RU"/>
              </a:p>
            </p:txBody>
          </p:sp>
          <p:sp>
            <p:nvSpPr>
              <p:cNvPr id="148508" name="Freeform 28"/>
              <p:cNvSpPr>
                <a:spLocks/>
              </p:cNvSpPr>
              <p:nvPr/>
            </p:nvSpPr>
            <p:spPr bwMode="hidden">
              <a:xfrm>
                <a:off x="0" y="841"/>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endParaRPr lang="ru-RU"/>
              </a:p>
            </p:txBody>
          </p:sp>
          <p:sp>
            <p:nvSpPr>
              <p:cNvPr id="148509" name="Freeform 29"/>
              <p:cNvSpPr>
                <a:spLocks/>
              </p:cNvSpPr>
              <p:nvPr/>
            </p:nvSpPr>
            <p:spPr bwMode="hidden">
              <a:xfrm>
                <a:off x="0" y="943"/>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endParaRPr lang="ru-RU"/>
              </a:p>
            </p:txBody>
          </p:sp>
          <p:grpSp>
            <p:nvGrpSpPr>
              <p:cNvPr id="148510" name="Group 30"/>
              <p:cNvGrpSpPr>
                <a:grpSpLocks/>
              </p:cNvGrpSpPr>
              <p:nvPr/>
            </p:nvGrpSpPr>
            <p:grpSpPr bwMode="auto">
              <a:xfrm>
                <a:off x="0" y="0"/>
                <a:ext cx="5758" cy="1045"/>
                <a:chOff x="0" y="0"/>
                <a:chExt cx="5758" cy="1045"/>
              </a:xfrm>
            </p:grpSpPr>
            <p:sp>
              <p:nvSpPr>
                <p:cNvPr id="148511" name="Freeform 31"/>
                <p:cNvSpPr>
                  <a:spLocks/>
                </p:cNvSpPr>
                <p:nvPr/>
              </p:nvSpPr>
              <p:spPr bwMode="hidden">
                <a:xfrm>
                  <a:off x="2849" y="0"/>
                  <a:ext cx="42" cy="1045"/>
                </a:xfrm>
                <a:custGeom>
                  <a:avLst/>
                  <a:gdLst/>
                  <a:ahLst/>
                  <a:cxnLst>
                    <a:cxn ang="0">
                      <a:pos x="18" y="1043"/>
                    </a:cxn>
                    <a:cxn ang="0">
                      <a:pos x="42" y="1043"/>
                    </a:cxn>
                    <a:cxn ang="0">
                      <a:pos x="42" y="0"/>
                    </a:cxn>
                    <a:cxn ang="0">
                      <a:pos x="0" y="0"/>
                    </a:cxn>
                    <a:cxn ang="0">
                      <a:pos x="0" y="1043"/>
                    </a:cxn>
                    <a:cxn ang="0">
                      <a:pos x="18" y="1043"/>
                    </a:cxn>
                    <a:cxn ang="0">
                      <a:pos x="18" y="104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endParaRPr lang="ru-RU"/>
                </a:p>
              </p:txBody>
            </p:sp>
            <p:sp>
              <p:nvSpPr>
                <p:cNvPr id="148512" name="Freeform 32"/>
                <p:cNvSpPr>
                  <a:spLocks/>
                </p:cNvSpPr>
                <p:nvPr/>
              </p:nvSpPr>
              <p:spPr bwMode="hidden">
                <a:xfrm>
                  <a:off x="2400" y="0"/>
                  <a:ext cx="155" cy="1045"/>
                </a:xfrm>
                <a:custGeom>
                  <a:avLst/>
                  <a:gdLst/>
                  <a:ahLst/>
                  <a:cxnLst>
                    <a:cxn ang="0">
                      <a:pos x="131" y="1043"/>
                    </a:cxn>
                    <a:cxn ang="0">
                      <a:pos x="155" y="1043"/>
                    </a:cxn>
                    <a:cxn ang="0">
                      <a:pos x="42" y="0"/>
                    </a:cxn>
                    <a:cxn ang="0">
                      <a:pos x="0" y="0"/>
                    </a:cxn>
                    <a:cxn ang="0">
                      <a:pos x="113" y="1043"/>
                    </a:cxn>
                    <a:cxn ang="0">
                      <a:pos x="131" y="1043"/>
                    </a:cxn>
                    <a:cxn ang="0">
                      <a:pos x="131" y="104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endParaRPr lang="ru-RU"/>
                </a:p>
              </p:txBody>
            </p:sp>
            <p:sp>
              <p:nvSpPr>
                <p:cNvPr id="148513" name="Freeform 33"/>
                <p:cNvSpPr>
                  <a:spLocks/>
                </p:cNvSpPr>
                <p:nvPr/>
              </p:nvSpPr>
              <p:spPr bwMode="hidden">
                <a:xfrm>
                  <a:off x="1967" y="0"/>
                  <a:ext cx="240" cy="1045"/>
                </a:xfrm>
                <a:custGeom>
                  <a:avLst/>
                  <a:gdLst/>
                  <a:ahLst/>
                  <a:cxnLst>
                    <a:cxn ang="0">
                      <a:pos x="221" y="1043"/>
                    </a:cxn>
                    <a:cxn ang="0">
                      <a:pos x="239" y="1043"/>
                    </a:cxn>
                    <a:cxn ang="0">
                      <a:pos x="36" y="0"/>
                    </a:cxn>
                    <a:cxn ang="0">
                      <a:pos x="0" y="0"/>
                    </a:cxn>
                    <a:cxn ang="0">
                      <a:pos x="203" y="1043"/>
                    </a:cxn>
                    <a:cxn ang="0">
                      <a:pos x="221" y="1043"/>
                    </a:cxn>
                    <a:cxn ang="0">
                      <a:pos x="221" y="104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endParaRPr lang="ru-RU"/>
                </a:p>
              </p:txBody>
            </p:sp>
            <p:sp>
              <p:nvSpPr>
                <p:cNvPr id="148514" name="Freeform 34"/>
                <p:cNvSpPr>
                  <a:spLocks/>
                </p:cNvSpPr>
                <p:nvPr/>
              </p:nvSpPr>
              <p:spPr bwMode="hidden">
                <a:xfrm>
                  <a:off x="1554" y="0"/>
                  <a:ext cx="353" cy="1045"/>
                </a:xfrm>
                <a:custGeom>
                  <a:avLst/>
                  <a:gdLst/>
                  <a:ahLst/>
                  <a:cxnLst>
                    <a:cxn ang="0">
                      <a:pos x="334" y="1043"/>
                    </a:cxn>
                    <a:cxn ang="0">
                      <a:pos x="352" y="1043"/>
                    </a:cxn>
                    <a:cxn ang="0">
                      <a:pos x="41" y="0"/>
                    </a:cxn>
                    <a:cxn ang="0">
                      <a:pos x="0" y="0"/>
                    </a:cxn>
                    <a:cxn ang="0">
                      <a:pos x="311" y="1043"/>
                    </a:cxn>
                    <a:cxn ang="0">
                      <a:pos x="334" y="1043"/>
                    </a:cxn>
                    <a:cxn ang="0">
                      <a:pos x="334" y="104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endParaRPr lang="ru-RU"/>
                </a:p>
              </p:txBody>
            </p:sp>
            <p:sp>
              <p:nvSpPr>
                <p:cNvPr id="148515" name="Freeform 35"/>
                <p:cNvSpPr>
                  <a:spLocks/>
                </p:cNvSpPr>
                <p:nvPr/>
              </p:nvSpPr>
              <p:spPr bwMode="hidden">
                <a:xfrm>
                  <a:off x="1134" y="0"/>
                  <a:ext cx="450" cy="1045"/>
                </a:xfrm>
                <a:custGeom>
                  <a:avLst/>
                  <a:gdLst/>
                  <a:ahLst/>
                  <a:cxnLst>
                    <a:cxn ang="0">
                      <a:pos x="425" y="1043"/>
                    </a:cxn>
                    <a:cxn ang="0">
                      <a:pos x="449" y="1043"/>
                    </a:cxn>
                    <a:cxn ang="0">
                      <a:pos x="42" y="0"/>
                    </a:cxn>
                    <a:cxn ang="0">
                      <a:pos x="0" y="0"/>
                    </a:cxn>
                    <a:cxn ang="0">
                      <a:pos x="407" y="1043"/>
                    </a:cxn>
                    <a:cxn ang="0">
                      <a:pos x="425" y="1043"/>
                    </a:cxn>
                    <a:cxn ang="0">
                      <a:pos x="425" y="104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endParaRPr lang="ru-RU"/>
                </a:p>
              </p:txBody>
            </p:sp>
            <p:sp>
              <p:nvSpPr>
                <p:cNvPr id="148516" name="Freeform 36"/>
                <p:cNvSpPr>
                  <a:spLocks/>
                </p:cNvSpPr>
                <p:nvPr/>
              </p:nvSpPr>
              <p:spPr bwMode="hidden">
                <a:xfrm>
                  <a:off x="714" y="0"/>
                  <a:ext cx="540" cy="1045"/>
                </a:xfrm>
                <a:custGeom>
                  <a:avLst/>
                  <a:gdLst/>
                  <a:ahLst/>
                  <a:cxnLst>
                    <a:cxn ang="0">
                      <a:pos x="520" y="1043"/>
                    </a:cxn>
                    <a:cxn ang="0">
                      <a:pos x="538" y="1043"/>
                    </a:cxn>
                    <a:cxn ang="0">
                      <a:pos x="41" y="0"/>
                    </a:cxn>
                    <a:cxn ang="0">
                      <a:pos x="0" y="0"/>
                    </a:cxn>
                    <a:cxn ang="0">
                      <a:pos x="496" y="1043"/>
                    </a:cxn>
                    <a:cxn ang="0">
                      <a:pos x="520" y="1043"/>
                    </a:cxn>
                    <a:cxn ang="0">
                      <a:pos x="520" y="104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endParaRPr lang="ru-RU"/>
                </a:p>
              </p:txBody>
            </p:sp>
            <p:sp>
              <p:nvSpPr>
                <p:cNvPr id="148517" name="Freeform 37"/>
                <p:cNvSpPr>
                  <a:spLocks/>
                </p:cNvSpPr>
                <p:nvPr/>
              </p:nvSpPr>
              <p:spPr bwMode="hidden">
                <a:xfrm>
                  <a:off x="306" y="0"/>
                  <a:ext cx="642" cy="1045"/>
                </a:xfrm>
                <a:custGeom>
                  <a:avLst/>
                  <a:gdLst/>
                  <a:ahLst/>
                  <a:cxnLst>
                    <a:cxn ang="0">
                      <a:pos x="622" y="1043"/>
                    </a:cxn>
                    <a:cxn ang="0">
                      <a:pos x="640" y="1043"/>
                    </a:cxn>
                    <a:cxn ang="0">
                      <a:pos x="48" y="0"/>
                    </a:cxn>
                    <a:cxn ang="0">
                      <a:pos x="0" y="0"/>
                    </a:cxn>
                    <a:cxn ang="0">
                      <a:pos x="598" y="1043"/>
                    </a:cxn>
                    <a:cxn ang="0">
                      <a:pos x="622" y="1043"/>
                    </a:cxn>
                    <a:cxn ang="0">
                      <a:pos x="622" y="104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endParaRPr lang="ru-RU"/>
                </a:p>
              </p:txBody>
            </p:sp>
            <p:sp>
              <p:nvSpPr>
                <p:cNvPr id="148518" name="Freeform 38"/>
                <p:cNvSpPr>
                  <a:spLocks/>
                </p:cNvSpPr>
                <p:nvPr/>
              </p:nvSpPr>
              <p:spPr bwMode="hidden">
                <a:xfrm>
                  <a:off x="0" y="108"/>
                  <a:ext cx="630" cy="937"/>
                </a:xfrm>
                <a:custGeom>
                  <a:avLst/>
                  <a:gdLst/>
                  <a:ahLst/>
                  <a:cxnLst>
                    <a:cxn ang="0">
                      <a:pos x="604" y="935"/>
                    </a:cxn>
                    <a:cxn ang="0">
                      <a:pos x="628" y="935"/>
                    </a:cxn>
                    <a:cxn ang="0">
                      <a:pos x="0" y="0"/>
                    </a:cxn>
                    <a:cxn ang="0">
                      <a:pos x="0" y="66"/>
                    </a:cxn>
                    <a:cxn ang="0">
                      <a:pos x="580" y="935"/>
                    </a:cxn>
                    <a:cxn ang="0">
                      <a:pos x="604" y="935"/>
                    </a:cxn>
                    <a:cxn ang="0">
                      <a:pos x="604" y="935"/>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endParaRPr lang="ru-RU"/>
                </a:p>
              </p:txBody>
            </p:sp>
            <p:sp>
              <p:nvSpPr>
                <p:cNvPr id="148519" name="Freeform 39"/>
                <p:cNvSpPr>
                  <a:spLocks/>
                </p:cNvSpPr>
                <p:nvPr/>
              </p:nvSpPr>
              <p:spPr bwMode="hidden">
                <a:xfrm>
                  <a:off x="3191" y="0"/>
                  <a:ext cx="155" cy="1045"/>
                </a:xfrm>
                <a:custGeom>
                  <a:avLst/>
                  <a:gdLst/>
                  <a:ahLst/>
                  <a:cxnLst>
                    <a:cxn ang="0">
                      <a:pos x="18" y="1043"/>
                    </a:cxn>
                    <a:cxn ang="0">
                      <a:pos x="42" y="1043"/>
                    </a:cxn>
                    <a:cxn ang="0">
                      <a:pos x="155" y="0"/>
                    </a:cxn>
                    <a:cxn ang="0">
                      <a:pos x="114" y="0"/>
                    </a:cxn>
                    <a:cxn ang="0">
                      <a:pos x="0" y="1043"/>
                    </a:cxn>
                    <a:cxn ang="0">
                      <a:pos x="18" y="1043"/>
                    </a:cxn>
                    <a:cxn ang="0">
                      <a:pos x="18" y="104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endParaRPr lang="ru-RU"/>
                </a:p>
              </p:txBody>
            </p:sp>
            <p:sp>
              <p:nvSpPr>
                <p:cNvPr id="148520" name="Freeform 40"/>
                <p:cNvSpPr>
                  <a:spLocks/>
                </p:cNvSpPr>
                <p:nvPr/>
              </p:nvSpPr>
              <p:spPr bwMode="hidden">
                <a:xfrm>
                  <a:off x="3533" y="0"/>
                  <a:ext cx="240" cy="1045"/>
                </a:xfrm>
                <a:custGeom>
                  <a:avLst/>
                  <a:gdLst/>
                  <a:ahLst/>
                  <a:cxnLst>
                    <a:cxn ang="0">
                      <a:pos x="18" y="1043"/>
                    </a:cxn>
                    <a:cxn ang="0">
                      <a:pos x="36" y="1043"/>
                    </a:cxn>
                    <a:cxn ang="0">
                      <a:pos x="239" y="0"/>
                    </a:cxn>
                    <a:cxn ang="0">
                      <a:pos x="203" y="0"/>
                    </a:cxn>
                    <a:cxn ang="0">
                      <a:pos x="0" y="1043"/>
                    </a:cxn>
                    <a:cxn ang="0">
                      <a:pos x="18" y="1043"/>
                    </a:cxn>
                    <a:cxn ang="0">
                      <a:pos x="18" y="104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endParaRPr lang="ru-RU"/>
                </a:p>
              </p:txBody>
            </p:sp>
            <p:sp>
              <p:nvSpPr>
                <p:cNvPr id="148521" name="Freeform 41"/>
                <p:cNvSpPr>
                  <a:spLocks/>
                </p:cNvSpPr>
                <p:nvPr/>
              </p:nvSpPr>
              <p:spPr bwMode="hidden">
                <a:xfrm>
                  <a:off x="3821" y="0"/>
                  <a:ext cx="359" cy="1045"/>
                </a:xfrm>
                <a:custGeom>
                  <a:avLst/>
                  <a:gdLst/>
                  <a:ahLst/>
                  <a:cxnLst>
                    <a:cxn ang="0">
                      <a:pos x="24" y="1043"/>
                    </a:cxn>
                    <a:cxn ang="0">
                      <a:pos x="42" y="1043"/>
                    </a:cxn>
                    <a:cxn ang="0">
                      <a:pos x="358" y="0"/>
                    </a:cxn>
                    <a:cxn ang="0">
                      <a:pos x="317" y="0"/>
                    </a:cxn>
                    <a:cxn ang="0">
                      <a:pos x="0" y="1043"/>
                    </a:cxn>
                    <a:cxn ang="0">
                      <a:pos x="24" y="1043"/>
                    </a:cxn>
                    <a:cxn ang="0">
                      <a:pos x="24" y="104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endParaRPr lang="ru-RU"/>
                </a:p>
              </p:txBody>
            </p:sp>
            <p:sp>
              <p:nvSpPr>
                <p:cNvPr id="148522" name="Freeform 42"/>
                <p:cNvSpPr>
                  <a:spLocks/>
                </p:cNvSpPr>
                <p:nvPr/>
              </p:nvSpPr>
              <p:spPr bwMode="hidden">
                <a:xfrm>
                  <a:off x="4139" y="0"/>
                  <a:ext cx="449" cy="1045"/>
                </a:xfrm>
                <a:custGeom>
                  <a:avLst/>
                  <a:gdLst/>
                  <a:ahLst/>
                  <a:cxnLst>
                    <a:cxn ang="0">
                      <a:pos x="18" y="1043"/>
                    </a:cxn>
                    <a:cxn ang="0">
                      <a:pos x="41" y="1043"/>
                    </a:cxn>
                    <a:cxn ang="0">
                      <a:pos x="448" y="0"/>
                    </a:cxn>
                    <a:cxn ang="0">
                      <a:pos x="406" y="0"/>
                    </a:cxn>
                    <a:cxn ang="0">
                      <a:pos x="0" y="1043"/>
                    </a:cxn>
                    <a:cxn ang="0">
                      <a:pos x="18" y="1043"/>
                    </a:cxn>
                    <a:cxn ang="0">
                      <a:pos x="18" y="104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endParaRPr lang="ru-RU"/>
                </a:p>
              </p:txBody>
            </p:sp>
            <p:sp>
              <p:nvSpPr>
                <p:cNvPr id="148523" name="Freeform 43"/>
                <p:cNvSpPr>
                  <a:spLocks/>
                </p:cNvSpPr>
                <p:nvPr/>
              </p:nvSpPr>
              <p:spPr bwMode="hidden">
                <a:xfrm>
                  <a:off x="4480" y="0"/>
                  <a:ext cx="541" cy="1045"/>
                </a:xfrm>
                <a:custGeom>
                  <a:avLst/>
                  <a:gdLst/>
                  <a:ahLst/>
                  <a:cxnLst>
                    <a:cxn ang="0">
                      <a:pos x="18" y="1043"/>
                    </a:cxn>
                    <a:cxn ang="0">
                      <a:pos x="42" y="1043"/>
                    </a:cxn>
                    <a:cxn ang="0">
                      <a:pos x="539" y="0"/>
                    </a:cxn>
                    <a:cxn ang="0">
                      <a:pos x="497" y="0"/>
                    </a:cxn>
                    <a:cxn ang="0">
                      <a:pos x="0" y="1043"/>
                    </a:cxn>
                    <a:cxn ang="0">
                      <a:pos x="18" y="1043"/>
                    </a:cxn>
                    <a:cxn ang="0">
                      <a:pos x="18" y="104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endParaRPr lang="ru-RU"/>
                </a:p>
              </p:txBody>
            </p:sp>
            <p:sp>
              <p:nvSpPr>
                <p:cNvPr id="148524" name="Freeform 44"/>
                <p:cNvSpPr>
                  <a:spLocks/>
                </p:cNvSpPr>
                <p:nvPr/>
              </p:nvSpPr>
              <p:spPr bwMode="hidden">
                <a:xfrm>
                  <a:off x="4768" y="0"/>
                  <a:ext cx="642" cy="1045"/>
                </a:xfrm>
                <a:custGeom>
                  <a:avLst/>
                  <a:gdLst/>
                  <a:ahLst/>
                  <a:cxnLst>
                    <a:cxn ang="0">
                      <a:pos x="18" y="1043"/>
                    </a:cxn>
                    <a:cxn ang="0">
                      <a:pos x="42" y="1043"/>
                    </a:cxn>
                    <a:cxn ang="0">
                      <a:pos x="640" y="0"/>
                    </a:cxn>
                    <a:cxn ang="0">
                      <a:pos x="592" y="0"/>
                    </a:cxn>
                    <a:cxn ang="0">
                      <a:pos x="0" y="1043"/>
                    </a:cxn>
                    <a:cxn ang="0">
                      <a:pos x="18" y="1043"/>
                    </a:cxn>
                    <a:cxn ang="0">
                      <a:pos x="18" y="104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endParaRPr lang="ru-RU"/>
                </a:p>
              </p:txBody>
            </p:sp>
            <p:sp>
              <p:nvSpPr>
                <p:cNvPr id="148525" name="Freeform 45"/>
                <p:cNvSpPr>
                  <a:spLocks/>
                </p:cNvSpPr>
                <p:nvPr/>
              </p:nvSpPr>
              <p:spPr bwMode="hidden">
                <a:xfrm>
                  <a:off x="5086" y="48"/>
                  <a:ext cx="672" cy="997"/>
                </a:xfrm>
                <a:custGeom>
                  <a:avLst/>
                  <a:gdLst/>
                  <a:ahLst/>
                  <a:cxnLst>
                    <a:cxn ang="0">
                      <a:pos x="24" y="995"/>
                    </a:cxn>
                    <a:cxn ang="0">
                      <a:pos x="48" y="995"/>
                    </a:cxn>
                    <a:cxn ang="0">
                      <a:pos x="670" y="72"/>
                    </a:cxn>
                    <a:cxn ang="0">
                      <a:pos x="670" y="0"/>
                    </a:cxn>
                    <a:cxn ang="0">
                      <a:pos x="0" y="995"/>
                    </a:cxn>
                    <a:cxn ang="0">
                      <a:pos x="24" y="995"/>
                    </a:cxn>
                    <a:cxn ang="0">
                      <a:pos x="24" y="995"/>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endParaRPr lang="ru-RU"/>
                </a:p>
              </p:txBody>
            </p:sp>
          </p:grpSp>
          <p:grpSp>
            <p:nvGrpSpPr>
              <p:cNvPr id="148526" name="Group 46"/>
              <p:cNvGrpSpPr>
                <a:grpSpLocks/>
              </p:cNvGrpSpPr>
              <p:nvPr/>
            </p:nvGrpSpPr>
            <p:grpSpPr bwMode="auto">
              <a:xfrm>
                <a:off x="0" y="558"/>
                <a:ext cx="5758" cy="487"/>
                <a:chOff x="0" y="558"/>
                <a:chExt cx="5758" cy="487"/>
              </a:xfrm>
            </p:grpSpPr>
            <p:sp>
              <p:nvSpPr>
                <p:cNvPr id="148527" name="Freeform 47"/>
                <p:cNvSpPr>
                  <a:spLocks/>
                </p:cNvSpPr>
                <p:nvPr/>
              </p:nvSpPr>
              <p:spPr bwMode="hidden">
                <a:xfrm>
                  <a:off x="0" y="618"/>
                  <a:ext cx="306" cy="427"/>
                </a:xfrm>
                <a:custGeom>
                  <a:avLst/>
                  <a:gdLst/>
                  <a:ahLst/>
                  <a:cxnLst>
                    <a:cxn ang="0">
                      <a:pos x="281" y="426"/>
                    </a:cxn>
                    <a:cxn ang="0">
                      <a:pos x="305" y="426"/>
                    </a:cxn>
                    <a:cxn ang="0">
                      <a:pos x="0" y="0"/>
                    </a:cxn>
                    <a:cxn ang="0">
                      <a:pos x="0" y="66"/>
                    </a:cxn>
                    <a:cxn ang="0">
                      <a:pos x="251" y="426"/>
                    </a:cxn>
                    <a:cxn ang="0">
                      <a:pos x="281" y="426"/>
                    </a:cxn>
                    <a:cxn ang="0">
                      <a:pos x="281" y="426"/>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w="9525">
                  <a:noFill/>
                  <a:round/>
                  <a:headEnd/>
                  <a:tailEnd/>
                </a:ln>
              </p:spPr>
              <p:txBody>
                <a:bodyPr/>
                <a:lstStyle/>
                <a:p>
                  <a:endParaRPr lang="ru-RU"/>
                </a:p>
              </p:txBody>
            </p:sp>
            <p:sp>
              <p:nvSpPr>
                <p:cNvPr id="148528" name="Freeform 48"/>
                <p:cNvSpPr>
                  <a:spLocks/>
                </p:cNvSpPr>
                <p:nvPr/>
              </p:nvSpPr>
              <p:spPr bwMode="hidden">
                <a:xfrm>
                  <a:off x="5410" y="558"/>
                  <a:ext cx="348" cy="487"/>
                </a:xfrm>
                <a:custGeom>
                  <a:avLst/>
                  <a:gdLst/>
                  <a:ahLst/>
                  <a:cxnLst>
                    <a:cxn ang="0">
                      <a:pos x="24" y="486"/>
                    </a:cxn>
                    <a:cxn ang="0">
                      <a:pos x="48" y="486"/>
                    </a:cxn>
                    <a:cxn ang="0">
                      <a:pos x="347" y="72"/>
                    </a:cxn>
                    <a:cxn ang="0">
                      <a:pos x="347" y="0"/>
                    </a:cxn>
                    <a:cxn ang="0">
                      <a:pos x="0" y="486"/>
                    </a:cxn>
                    <a:cxn ang="0">
                      <a:pos x="24" y="486"/>
                    </a:cxn>
                    <a:cxn ang="0">
                      <a:pos x="24" y="486"/>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w="9525">
                  <a:noFill/>
                  <a:round/>
                  <a:headEnd/>
                  <a:tailEnd/>
                </a:ln>
              </p:spPr>
              <p:txBody>
                <a:bodyPr/>
                <a:lstStyle/>
                <a:p>
                  <a:endParaRPr lang="ru-RU"/>
                </a:p>
              </p:txBody>
            </p:sp>
          </p:grpSp>
          <p:grpSp>
            <p:nvGrpSpPr>
              <p:cNvPr id="148529" name="Group 49"/>
              <p:cNvGrpSpPr>
                <a:grpSpLocks/>
              </p:cNvGrpSpPr>
              <p:nvPr/>
            </p:nvGrpSpPr>
            <p:grpSpPr bwMode="auto">
              <a:xfrm>
                <a:off x="264" y="1039"/>
                <a:ext cx="5200" cy="3280"/>
                <a:chOff x="264" y="1039"/>
                <a:chExt cx="5200" cy="3280"/>
              </a:xfrm>
            </p:grpSpPr>
            <p:sp>
              <p:nvSpPr>
                <p:cNvPr id="148530" name="Freeform 50"/>
                <p:cNvSpPr>
                  <a:spLocks/>
                </p:cNvSpPr>
                <p:nvPr/>
              </p:nvSpPr>
              <p:spPr bwMode="hidden">
                <a:xfrm>
                  <a:off x="2849" y="1039"/>
                  <a:ext cx="42" cy="3280"/>
                </a:xfrm>
                <a:custGeom>
                  <a:avLst/>
                  <a:gdLst/>
                  <a:ahLst/>
                  <a:cxnLst>
                    <a:cxn ang="0">
                      <a:pos x="18" y="0"/>
                    </a:cxn>
                    <a:cxn ang="0">
                      <a:pos x="0" y="0"/>
                    </a:cxn>
                    <a:cxn ang="0">
                      <a:pos x="0" y="3273"/>
                    </a:cxn>
                    <a:cxn ang="0">
                      <a:pos x="42" y="3273"/>
                    </a:cxn>
                    <a:cxn ang="0">
                      <a:pos x="42" y="0"/>
                    </a:cxn>
                    <a:cxn ang="0">
                      <a:pos x="18" y="0"/>
                    </a:cxn>
                    <a:cxn ang="0">
                      <a:pos x="18" y="0"/>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ru-RU"/>
                </a:p>
              </p:txBody>
            </p:sp>
            <p:sp>
              <p:nvSpPr>
                <p:cNvPr id="148531" name="Freeform 51"/>
                <p:cNvSpPr>
                  <a:spLocks/>
                </p:cNvSpPr>
                <p:nvPr/>
              </p:nvSpPr>
              <p:spPr bwMode="hidden">
                <a:xfrm>
                  <a:off x="2154" y="1039"/>
                  <a:ext cx="401" cy="3280"/>
                </a:xfrm>
                <a:custGeom>
                  <a:avLst/>
                  <a:gdLst/>
                  <a:ahLst/>
                  <a:cxnLst>
                    <a:cxn ang="0">
                      <a:pos x="376" y="0"/>
                    </a:cxn>
                    <a:cxn ang="0">
                      <a:pos x="358" y="0"/>
                    </a:cxn>
                    <a:cxn ang="0">
                      <a:pos x="0" y="3273"/>
                    </a:cxn>
                    <a:cxn ang="0">
                      <a:pos x="41" y="3273"/>
                    </a:cxn>
                    <a:cxn ang="0">
                      <a:pos x="400" y="0"/>
                    </a:cxn>
                    <a:cxn ang="0">
                      <a:pos x="376" y="0"/>
                    </a:cxn>
                    <a:cxn ang="0">
                      <a:pos x="376" y="0"/>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ru-RU"/>
                </a:p>
              </p:txBody>
            </p:sp>
            <p:sp>
              <p:nvSpPr>
                <p:cNvPr id="148532" name="Freeform 52"/>
                <p:cNvSpPr>
                  <a:spLocks/>
                </p:cNvSpPr>
                <p:nvPr/>
              </p:nvSpPr>
              <p:spPr bwMode="hidden">
                <a:xfrm>
                  <a:off x="1530" y="1039"/>
                  <a:ext cx="677" cy="3280"/>
                </a:xfrm>
                <a:custGeom>
                  <a:avLst/>
                  <a:gdLst/>
                  <a:ahLst/>
                  <a:cxnLst>
                    <a:cxn ang="0">
                      <a:pos x="657" y="0"/>
                    </a:cxn>
                    <a:cxn ang="0">
                      <a:pos x="639" y="0"/>
                    </a:cxn>
                    <a:cxn ang="0">
                      <a:pos x="0" y="3273"/>
                    </a:cxn>
                    <a:cxn ang="0">
                      <a:pos x="42" y="3273"/>
                    </a:cxn>
                    <a:cxn ang="0">
                      <a:pos x="675" y="0"/>
                    </a:cxn>
                    <a:cxn ang="0">
                      <a:pos x="657" y="0"/>
                    </a:cxn>
                    <a:cxn ang="0">
                      <a:pos x="657" y="0"/>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ru-RU"/>
                </a:p>
              </p:txBody>
            </p:sp>
            <p:sp>
              <p:nvSpPr>
                <p:cNvPr id="148533" name="Freeform 53"/>
                <p:cNvSpPr>
                  <a:spLocks/>
                </p:cNvSpPr>
                <p:nvPr/>
              </p:nvSpPr>
              <p:spPr bwMode="hidden">
                <a:xfrm>
                  <a:off x="876" y="1039"/>
                  <a:ext cx="1031" cy="3280"/>
                </a:xfrm>
                <a:custGeom>
                  <a:avLst/>
                  <a:gdLst/>
                  <a:ahLst/>
                  <a:cxnLst>
                    <a:cxn ang="0">
                      <a:pos x="1013" y="0"/>
                    </a:cxn>
                    <a:cxn ang="0">
                      <a:pos x="990" y="0"/>
                    </a:cxn>
                    <a:cxn ang="0">
                      <a:pos x="0" y="3280"/>
                    </a:cxn>
                    <a:cxn ang="0">
                      <a:pos x="42" y="3280"/>
                    </a:cxn>
                    <a:cxn ang="0">
                      <a:pos x="1031" y="4"/>
                    </a:cxn>
                    <a:cxn ang="0">
                      <a:pos x="1013" y="0"/>
                    </a:cxn>
                    <a:cxn ang="0">
                      <a:pos x="1013" y="0"/>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ru-RU"/>
                </a:p>
              </p:txBody>
            </p:sp>
            <p:sp>
              <p:nvSpPr>
                <p:cNvPr id="148534" name="Freeform 54"/>
                <p:cNvSpPr>
                  <a:spLocks/>
                </p:cNvSpPr>
                <p:nvPr/>
              </p:nvSpPr>
              <p:spPr bwMode="hidden">
                <a:xfrm>
                  <a:off x="264" y="1039"/>
                  <a:ext cx="1319" cy="3280"/>
                </a:xfrm>
                <a:custGeom>
                  <a:avLst/>
                  <a:gdLst/>
                  <a:ahLst/>
                  <a:cxnLst>
                    <a:cxn ang="0">
                      <a:pos x="1296" y="0"/>
                    </a:cxn>
                    <a:cxn ang="0">
                      <a:pos x="1278" y="0"/>
                    </a:cxn>
                    <a:cxn ang="0">
                      <a:pos x="0" y="3280"/>
                    </a:cxn>
                    <a:cxn ang="0">
                      <a:pos x="42" y="3280"/>
                    </a:cxn>
                    <a:cxn ang="0">
                      <a:pos x="1319" y="5"/>
                    </a:cxn>
                    <a:cxn ang="0">
                      <a:pos x="1296" y="0"/>
                    </a:cxn>
                    <a:cxn ang="0">
                      <a:pos x="1296" y="0"/>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ru-RU"/>
                </a:p>
              </p:txBody>
            </p:sp>
            <p:sp>
              <p:nvSpPr>
                <p:cNvPr id="148535" name="Freeform 55"/>
                <p:cNvSpPr>
                  <a:spLocks/>
                </p:cNvSpPr>
                <p:nvPr/>
              </p:nvSpPr>
              <p:spPr bwMode="hidden">
                <a:xfrm>
                  <a:off x="3191" y="1039"/>
                  <a:ext cx="402" cy="3280"/>
                </a:xfrm>
                <a:custGeom>
                  <a:avLst/>
                  <a:gdLst/>
                  <a:ahLst/>
                  <a:cxnLst>
                    <a:cxn ang="0">
                      <a:pos x="18" y="0"/>
                    </a:cxn>
                    <a:cxn ang="0">
                      <a:pos x="0" y="0"/>
                    </a:cxn>
                    <a:cxn ang="0">
                      <a:pos x="359" y="3273"/>
                    </a:cxn>
                    <a:cxn ang="0">
                      <a:pos x="401" y="3273"/>
                    </a:cxn>
                    <a:cxn ang="0">
                      <a:pos x="42" y="0"/>
                    </a:cxn>
                    <a:cxn ang="0">
                      <a:pos x="18" y="0"/>
                    </a:cxn>
                    <a:cxn ang="0">
                      <a:pos x="18" y="0"/>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ru-RU"/>
                </a:p>
              </p:txBody>
            </p:sp>
            <p:sp>
              <p:nvSpPr>
                <p:cNvPr id="148536" name="Freeform 56"/>
                <p:cNvSpPr>
                  <a:spLocks/>
                </p:cNvSpPr>
                <p:nvPr/>
              </p:nvSpPr>
              <p:spPr bwMode="hidden">
                <a:xfrm>
                  <a:off x="3533" y="1039"/>
                  <a:ext cx="677" cy="3280"/>
                </a:xfrm>
                <a:custGeom>
                  <a:avLst/>
                  <a:gdLst/>
                  <a:ahLst/>
                  <a:cxnLst>
                    <a:cxn ang="0">
                      <a:pos x="18" y="0"/>
                    </a:cxn>
                    <a:cxn ang="0">
                      <a:pos x="0" y="0"/>
                    </a:cxn>
                    <a:cxn ang="0">
                      <a:pos x="640" y="3273"/>
                    </a:cxn>
                    <a:cxn ang="0">
                      <a:pos x="675" y="3273"/>
                    </a:cxn>
                    <a:cxn ang="0">
                      <a:pos x="36" y="0"/>
                    </a:cxn>
                    <a:cxn ang="0">
                      <a:pos x="18" y="0"/>
                    </a:cxn>
                    <a:cxn ang="0">
                      <a:pos x="18" y="0"/>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ru-RU"/>
                </a:p>
              </p:txBody>
            </p:sp>
            <p:sp>
              <p:nvSpPr>
                <p:cNvPr id="148537" name="Freeform 57"/>
                <p:cNvSpPr>
                  <a:spLocks/>
                </p:cNvSpPr>
                <p:nvPr/>
              </p:nvSpPr>
              <p:spPr bwMode="hidden">
                <a:xfrm>
                  <a:off x="3822" y="1039"/>
                  <a:ext cx="1036" cy="3280"/>
                </a:xfrm>
                <a:custGeom>
                  <a:avLst/>
                  <a:gdLst/>
                  <a:ahLst/>
                  <a:cxnLst>
                    <a:cxn ang="0">
                      <a:pos x="23" y="0"/>
                    </a:cxn>
                    <a:cxn ang="0">
                      <a:pos x="0" y="5"/>
                    </a:cxn>
                    <a:cxn ang="0">
                      <a:pos x="994" y="3280"/>
                    </a:cxn>
                    <a:cxn ang="0">
                      <a:pos x="1036" y="3280"/>
                    </a:cxn>
                    <a:cxn ang="0">
                      <a:pos x="41" y="0"/>
                    </a:cxn>
                    <a:cxn ang="0">
                      <a:pos x="23" y="0"/>
                    </a:cxn>
                    <a:cxn ang="0">
                      <a:pos x="23" y="0"/>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ru-RU"/>
                </a:p>
              </p:txBody>
            </p:sp>
            <p:sp>
              <p:nvSpPr>
                <p:cNvPr id="148538" name="Freeform 58"/>
                <p:cNvSpPr>
                  <a:spLocks/>
                </p:cNvSpPr>
                <p:nvPr/>
              </p:nvSpPr>
              <p:spPr bwMode="hidden">
                <a:xfrm>
                  <a:off x="4137" y="1039"/>
                  <a:ext cx="1327" cy="3280"/>
                </a:xfrm>
                <a:custGeom>
                  <a:avLst/>
                  <a:gdLst/>
                  <a:ahLst/>
                  <a:cxnLst>
                    <a:cxn ang="0">
                      <a:pos x="20" y="0"/>
                    </a:cxn>
                    <a:cxn ang="0">
                      <a:pos x="0" y="7"/>
                    </a:cxn>
                    <a:cxn ang="0">
                      <a:pos x="1285" y="3280"/>
                    </a:cxn>
                    <a:cxn ang="0">
                      <a:pos x="1327" y="3280"/>
                    </a:cxn>
                    <a:cxn ang="0">
                      <a:pos x="43" y="0"/>
                    </a:cxn>
                    <a:cxn ang="0">
                      <a:pos x="20" y="0"/>
                    </a:cxn>
                    <a:cxn ang="0">
                      <a:pos x="20" y="0"/>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ru-RU"/>
                </a:p>
              </p:txBody>
            </p:sp>
          </p:grpSp>
          <p:sp>
            <p:nvSpPr>
              <p:cNvPr id="148539" name="Freeform 59"/>
              <p:cNvSpPr>
                <a:spLocks/>
              </p:cNvSpPr>
              <p:nvPr/>
            </p:nvSpPr>
            <p:spPr bwMode="hidden">
              <a:xfrm>
                <a:off x="0" y="1039"/>
                <a:ext cx="1254" cy="2632"/>
              </a:xfrm>
              <a:custGeom>
                <a:avLst/>
                <a:gdLst/>
                <a:ahLst/>
                <a:cxnLst>
                  <a:cxn ang="0">
                    <a:pos x="1236" y="0"/>
                  </a:cxn>
                  <a:cxn ang="0">
                    <a:pos x="1212" y="0"/>
                  </a:cxn>
                  <a:cxn ang="0">
                    <a:pos x="0" y="2542"/>
                  </a:cxn>
                  <a:cxn ang="0">
                    <a:pos x="0" y="2632"/>
                  </a:cxn>
                  <a:cxn ang="0">
                    <a:pos x="1254" y="7"/>
                  </a:cxn>
                  <a:cxn ang="0">
                    <a:pos x="1236" y="0"/>
                  </a:cxn>
                  <a:cxn ang="0">
                    <a:pos x="1236" y="0"/>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ru-RU"/>
              </a:p>
            </p:txBody>
          </p:sp>
          <p:sp>
            <p:nvSpPr>
              <p:cNvPr id="148540" name="Freeform 60"/>
              <p:cNvSpPr>
                <a:spLocks/>
              </p:cNvSpPr>
              <p:nvPr/>
            </p:nvSpPr>
            <p:spPr bwMode="hidden">
              <a:xfrm>
                <a:off x="0" y="1039"/>
                <a:ext cx="948" cy="1676"/>
              </a:xfrm>
              <a:custGeom>
                <a:avLst/>
                <a:gdLst/>
                <a:ahLst/>
                <a:cxnLst>
                  <a:cxn ang="0">
                    <a:pos x="930" y="0"/>
                  </a:cxn>
                  <a:cxn ang="0">
                    <a:pos x="906" y="0"/>
                  </a:cxn>
                  <a:cxn ang="0">
                    <a:pos x="0" y="1593"/>
                  </a:cxn>
                  <a:cxn ang="0">
                    <a:pos x="0" y="1676"/>
                  </a:cxn>
                  <a:cxn ang="0">
                    <a:pos x="948" y="5"/>
                  </a:cxn>
                  <a:cxn ang="0">
                    <a:pos x="930" y="0"/>
                  </a:cxn>
                  <a:cxn ang="0">
                    <a:pos x="930" y="0"/>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w="9525">
                <a:noFill/>
                <a:round/>
                <a:headEnd/>
                <a:tailEnd/>
              </a:ln>
            </p:spPr>
            <p:txBody>
              <a:bodyPr/>
              <a:lstStyle/>
              <a:p>
                <a:endParaRPr lang="ru-RU"/>
              </a:p>
            </p:txBody>
          </p:sp>
          <p:sp>
            <p:nvSpPr>
              <p:cNvPr id="148541" name="Freeform 61"/>
              <p:cNvSpPr>
                <a:spLocks/>
              </p:cNvSpPr>
              <p:nvPr/>
            </p:nvSpPr>
            <p:spPr bwMode="hidden">
              <a:xfrm>
                <a:off x="0" y="1039"/>
                <a:ext cx="629" cy="937"/>
              </a:xfrm>
              <a:custGeom>
                <a:avLst/>
                <a:gdLst/>
                <a:ahLst/>
                <a:cxnLst>
                  <a:cxn ang="0">
                    <a:pos x="606" y="0"/>
                  </a:cxn>
                  <a:cxn ang="0">
                    <a:pos x="582" y="0"/>
                  </a:cxn>
                  <a:cxn ang="0">
                    <a:pos x="0" y="871"/>
                  </a:cxn>
                  <a:cxn ang="0">
                    <a:pos x="0" y="937"/>
                  </a:cxn>
                  <a:cxn ang="0">
                    <a:pos x="629" y="4"/>
                  </a:cxn>
                  <a:cxn ang="0">
                    <a:pos x="606" y="0"/>
                  </a:cxn>
                  <a:cxn ang="0">
                    <a:pos x="606" y="0"/>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w="9525">
                <a:noFill/>
                <a:round/>
                <a:headEnd/>
                <a:tailEnd/>
              </a:ln>
            </p:spPr>
            <p:txBody>
              <a:bodyPr/>
              <a:lstStyle/>
              <a:p>
                <a:endParaRPr lang="ru-RU"/>
              </a:p>
            </p:txBody>
          </p:sp>
          <p:sp>
            <p:nvSpPr>
              <p:cNvPr id="148542" name="Freeform 62"/>
              <p:cNvSpPr>
                <a:spLocks/>
              </p:cNvSpPr>
              <p:nvPr/>
            </p:nvSpPr>
            <p:spPr bwMode="hidden">
              <a:xfrm>
                <a:off x="0" y="1039"/>
                <a:ext cx="305" cy="427"/>
              </a:xfrm>
              <a:custGeom>
                <a:avLst/>
                <a:gdLst/>
                <a:ahLst/>
                <a:cxnLst>
                  <a:cxn ang="0">
                    <a:pos x="282" y="0"/>
                  </a:cxn>
                  <a:cxn ang="0">
                    <a:pos x="252" y="0"/>
                  </a:cxn>
                  <a:cxn ang="0">
                    <a:pos x="0" y="361"/>
                  </a:cxn>
                  <a:cxn ang="0">
                    <a:pos x="0" y="427"/>
                  </a:cxn>
                  <a:cxn ang="0">
                    <a:pos x="305" y="5"/>
                  </a:cxn>
                  <a:cxn ang="0">
                    <a:pos x="282" y="0"/>
                  </a:cxn>
                  <a:cxn ang="0">
                    <a:pos x="282" y="0"/>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w="9525">
                <a:noFill/>
                <a:round/>
                <a:headEnd/>
                <a:tailEnd/>
              </a:ln>
            </p:spPr>
            <p:txBody>
              <a:bodyPr/>
              <a:lstStyle/>
              <a:p>
                <a:endParaRPr lang="ru-RU"/>
              </a:p>
            </p:txBody>
          </p:sp>
          <p:sp>
            <p:nvSpPr>
              <p:cNvPr id="148543" name="Freeform 63"/>
              <p:cNvSpPr>
                <a:spLocks/>
              </p:cNvSpPr>
              <p:nvPr/>
            </p:nvSpPr>
            <p:spPr bwMode="hidden">
              <a:xfrm>
                <a:off x="4481" y="1039"/>
                <a:ext cx="1277" cy="2686"/>
              </a:xfrm>
              <a:custGeom>
                <a:avLst/>
                <a:gdLst/>
                <a:ahLst/>
                <a:cxnLst>
                  <a:cxn ang="0">
                    <a:pos x="41" y="0"/>
                  </a:cxn>
                  <a:cxn ang="0">
                    <a:pos x="17" y="0"/>
                  </a:cxn>
                  <a:cxn ang="0">
                    <a:pos x="0" y="4"/>
                  </a:cxn>
                  <a:cxn ang="0">
                    <a:pos x="1277" y="2686"/>
                  </a:cxn>
                  <a:cxn ang="0">
                    <a:pos x="1277" y="2596"/>
                  </a:cxn>
                  <a:cxn ang="0">
                    <a:pos x="41" y="0"/>
                  </a:cxn>
                  <a:cxn ang="0">
                    <a:pos x="41" y="0"/>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ru-RU"/>
              </a:p>
            </p:txBody>
          </p:sp>
          <p:sp>
            <p:nvSpPr>
              <p:cNvPr id="148544" name="Freeform 64"/>
              <p:cNvSpPr>
                <a:spLocks/>
              </p:cNvSpPr>
              <p:nvPr/>
            </p:nvSpPr>
            <p:spPr bwMode="hidden">
              <a:xfrm>
                <a:off x="4770" y="1039"/>
                <a:ext cx="988" cy="1730"/>
              </a:xfrm>
              <a:custGeom>
                <a:avLst/>
                <a:gdLst/>
                <a:ahLst/>
                <a:cxnLst>
                  <a:cxn ang="0">
                    <a:pos x="16" y="0"/>
                  </a:cxn>
                  <a:cxn ang="0">
                    <a:pos x="0" y="7"/>
                  </a:cxn>
                  <a:cxn ang="0">
                    <a:pos x="988" y="1730"/>
                  </a:cxn>
                  <a:cxn ang="0">
                    <a:pos x="988" y="1653"/>
                  </a:cxn>
                  <a:cxn ang="0">
                    <a:pos x="40" y="0"/>
                  </a:cxn>
                  <a:cxn ang="0">
                    <a:pos x="16" y="0"/>
                  </a:cxn>
                  <a:cxn ang="0">
                    <a:pos x="16" y="0"/>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w="9525">
                <a:noFill/>
                <a:round/>
                <a:headEnd/>
                <a:tailEnd/>
              </a:ln>
            </p:spPr>
            <p:txBody>
              <a:bodyPr/>
              <a:lstStyle/>
              <a:p>
                <a:endParaRPr lang="ru-RU"/>
              </a:p>
            </p:txBody>
          </p:sp>
          <p:sp>
            <p:nvSpPr>
              <p:cNvPr id="148545" name="Freeform 65"/>
              <p:cNvSpPr>
                <a:spLocks/>
              </p:cNvSpPr>
              <p:nvPr/>
            </p:nvSpPr>
            <p:spPr bwMode="hidden">
              <a:xfrm>
                <a:off x="5088" y="1039"/>
                <a:ext cx="670" cy="997"/>
              </a:xfrm>
              <a:custGeom>
                <a:avLst/>
                <a:gdLst/>
                <a:ahLst/>
                <a:cxnLst>
                  <a:cxn ang="0">
                    <a:pos x="22" y="0"/>
                  </a:cxn>
                  <a:cxn ang="0">
                    <a:pos x="0" y="4"/>
                  </a:cxn>
                  <a:cxn ang="0">
                    <a:pos x="670" y="997"/>
                  </a:cxn>
                  <a:cxn ang="0">
                    <a:pos x="670" y="925"/>
                  </a:cxn>
                  <a:cxn ang="0">
                    <a:pos x="46" y="0"/>
                  </a:cxn>
                  <a:cxn ang="0">
                    <a:pos x="22" y="0"/>
                  </a:cxn>
                  <a:cxn ang="0">
                    <a:pos x="22" y="0"/>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w="9525">
                <a:noFill/>
                <a:round/>
                <a:headEnd/>
                <a:tailEnd/>
              </a:ln>
            </p:spPr>
            <p:txBody>
              <a:bodyPr/>
              <a:lstStyle/>
              <a:p>
                <a:endParaRPr lang="ru-RU"/>
              </a:p>
            </p:txBody>
          </p:sp>
          <p:sp>
            <p:nvSpPr>
              <p:cNvPr id="148546" name="Freeform 66"/>
              <p:cNvSpPr>
                <a:spLocks/>
              </p:cNvSpPr>
              <p:nvPr/>
            </p:nvSpPr>
            <p:spPr bwMode="hidden">
              <a:xfrm>
                <a:off x="5412" y="1039"/>
                <a:ext cx="346" cy="487"/>
              </a:xfrm>
              <a:custGeom>
                <a:avLst/>
                <a:gdLst/>
                <a:ahLst/>
                <a:cxnLst>
                  <a:cxn ang="0">
                    <a:pos x="22" y="0"/>
                  </a:cxn>
                  <a:cxn ang="0">
                    <a:pos x="0" y="7"/>
                  </a:cxn>
                  <a:cxn ang="0">
                    <a:pos x="346" y="487"/>
                  </a:cxn>
                  <a:cxn ang="0">
                    <a:pos x="346" y="415"/>
                  </a:cxn>
                  <a:cxn ang="0">
                    <a:pos x="46" y="0"/>
                  </a:cxn>
                  <a:cxn ang="0">
                    <a:pos x="22" y="0"/>
                  </a:cxn>
                  <a:cxn ang="0">
                    <a:pos x="22" y="0"/>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w="9525">
                <a:noFill/>
                <a:round/>
                <a:headEnd/>
                <a:tailEnd/>
              </a:ln>
            </p:spPr>
            <p:txBody>
              <a:bodyPr/>
              <a:lstStyle/>
              <a:p>
                <a:endParaRPr lang="ru-RU"/>
              </a:p>
            </p:txBody>
          </p:sp>
        </p:grpSp>
      </p:grpSp>
      <p:sp>
        <p:nvSpPr>
          <p:cNvPr id="148547" name="Rectangle 67"/>
          <p:cNvSpPr>
            <a:spLocks noGrp="1" noChangeArrowheads="1"/>
          </p:cNvSpPr>
          <p:nvPr>
            <p:ph type="ctrTitle" sz="quarter"/>
          </p:nvPr>
        </p:nvSpPr>
        <p:spPr>
          <a:xfrm>
            <a:off x="455613" y="1920875"/>
            <a:ext cx="8226425" cy="1736725"/>
          </a:xfrm>
        </p:spPr>
        <p:txBody>
          <a:bodyPr anchor="b"/>
          <a:lstStyle>
            <a:lvl1pPr>
              <a:defRPr sz="5400"/>
            </a:lvl1pPr>
          </a:lstStyle>
          <a:p>
            <a:r>
              <a:rPr lang="ru-RU"/>
              <a:t>Образец заголовка</a:t>
            </a:r>
          </a:p>
        </p:txBody>
      </p:sp>
      <p:sp>
        <p:nvSpPr>
          <p:cNvPr id="148548" name="Rectangle 68"/>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148549" name="Rectangle 69"/>
          <p:cNvSpPr>
            <a:spLocks noGrp="1" noChangeArrowheads="1"/>
          </p:cNvSpPr>
          <p:nvPr>
            <p:ph type="dt" sz="quarter" idx="2"/>
          </p:nvPr>
        </p:nvSpPr>
        <p:spPr/>
        <p:txBody>
          <a:bodyPr/>
          <a:lstStyle>
            <a:lvl1pPr>
              <a:defRPr/>
            </a:lvl1pPr>
          </a:lstStyle>
          <a:p>
            <a:endParaRPr lang="ru-RU"/>
          </a:p>
        </p:txBody>
      </p:sp>
      <p:sp>
        <p:nvSpPr>
          <p:cNvPr id="148550" name="Rectangle 70"/>
          <p:cNvSpPr>
            <a:spLocks noGrp="1" noChangeArrowheads="1"/>
          </p:cNvSpPr>
          <p:nvPr>
            <p:ph type="ftr" sz="quarter" idx="3"/>
          </p:nvPr>
        </p:nvSpPr>
        <p:spPr/>
        <p:txBody>
          <a:bodyPr/>
          <a:lstStyle>
            <a:lvl1pPr>
              <a:defRPr/>
            </a:lvl1pPr>
          </a:lstStyle>
          <a:p>
            <a:endParaRPr lang="ru-RU"/>
          </a:p>
        </p:txBody>
      </p:sp>
      <p:sp>
        <p:nvSpPr>
          <p:cNvPr id="148551" name="Rectangle 71"/>
          <p:cNvSpPr>
            <a:spLocks noGrp="1" noChangeArrowheads="1"/>
          </p:cNvSpPr>
          <p:nvPr>
            <p:ph type="sldNum" sz="quarter" idx="4"/>
          </p:nvPr>
        </p:nvSpPr>
        <p:spPr/>
        <p:txBody>
          <a:bodyPr/>
          <a:lstStyle>
            <a:lvl1pPr>
              <a:defRPr/>
            </a:lvl1pPr>
          </a:lstStyle>
          <a:p>
            <a:fld id="{386F48ED-F41A-42DB-AF50-735058DD24F8}" type="slidenum">
              <a:rPr lang="ru-RU"/>
              <a:pPr/>
              <a:t>‹#›</a:t>
            </a:fld>
            <a:endParaRPr lang="ru-RU"/>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6EE02431-1E16-4CFD-A7F8-46215D0F1121}" type="slidenum">
              <a:rPr lang="ru-RU"/>
              <a:pPr/>
              <a:t>‹#›</a:t>
            </a:fld>
            <a:endParaRPr lang="ru-RU"/>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F85AEF7E-A1BC-4DC7-8C72-930E4657BB96}"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D29AE2F5-2CD0-4160-8619-A58CD845CC01}" type="slidenum">
              <a:rPr lang="ru-RU"/>
              <a:pPr/>
              <a:t>‹#›</a:t>
            </a:fld>
            <a:endParaRPr lang="ru-RU"/>
          </a:p>
        </p:txBody>
      </p:sp>
    </p:spTree>
  </p:cSld>
  <p:clrMapOvr>
    <a:masterClrMapping/>
  </p:clrMapOvr>
  <p:transition spd="slow" advClick="0" advTm="31000"/>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5613" y="1598613"/>
            <a:ext cx="4037012"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5025" y="1598613"/>
            <a:ext cx="40370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B0D13AAE-4AD4-498B-8B75-9D26196090F2}" type="slidenum">
              <a:rPr lang="ru-RU"/>
              <a:pPr/>
              <a:t>‹#›</a:t>
            </a:fld>
            <a:endParaRPr lang="ru-RU"/>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980081CA-7794-4DEC-A827-FE790F9619E1}" type="slidenum">
              <a:rPr lang="ru-RU"/>
              <a:pPr/>
              <a:t>‹#›</a:t>
            </a:fld>
            <a:endParaRPr lang="ru-RU"/>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83089EFE-64CF-46D2-BDD8-1358C76C32B6}" type="slidenum">
              <a:rPr lang="ru-RU"/>
              <a:pPr/>
              <a:t>‹#›</a:t>
            </a:fld>
            <a:endParaRPr lang="ru-RU"/>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37C469CC-A481-4701-BCAD-B5B926E4EDD0}" type="slidenum">
              <a:rPr lang="ru-RU"/>
              <a:pPr/>
              <a:t>‹#›</a:t>
            </a:fld>
            <a:endParaRPr lang="ru-RU"/>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5DC86243-2606-4EE8-A18C-6DFDC8E14DB7}" type="slidenum">
              <a:rPr lang="ru-RU"/>
              <a:pPr/>
              <a:t>‹#›</a:t>
            </a:fld>
            <a:endParaRPr lang="ru-RU"/>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557DCF97-D624-4C0E-84A9-FD0446ADD93A}" type="slidenum">
              <a:rPr lang="ru-RU"/>
              <a:pPr/>
              <a:t>‹#›</a:t>
            </a:fld>
            <a:endParaRPr lang="ru-RU"/>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F1EDBA9-46BE-4183-AAAE-D692169B0752}" type="slidenum">
              <a:rPr lang="ru-RU"/>
              <a:pPr/>
              <a:t>‹#›</a:t>
            </a:fld>
            <a:endParaRPr lang="ru-RU"/>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6225" y="273050"/>
            <a:ext cx="2055813" cy="582295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5613" y="273050"/>
            <a:ext cx="6018212" cy="58229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CCEEF914-EDC8-4E04-8472-7B622974D41E}" type="slidenum">
              <a:rPr lang="ru-RU"/>
              <a:pPr/>
              <a:t>‹#›</a:t>
            </a:fld>
            <a:endParaRPr lang="ru-RU"/>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5613" y="273050"/>
            <a:ext cx="8226425" cy="582295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455613" y="6242050"/>
            <a:ext cx="2130425" cy="474663"/>
          </a:xfrm>
        </p:spPr>
        <p:txBody>
          <a:bodyPr/>
          <a:lstStyle>
            <a:lvl1pPr>
              <a:defRPr/>
            </a:lvl1pPr>
          </a:lstStyle>
          <a:p>
            <a:endParaRPr lang="ru-RU"/>
          </a:p>
        </p:txBody>
      </p:sp>
      <p:sp>
        <p:nvSpPr>
          <p:cNvPr id="4" name="Нижний колонтитул 3"/>
          <p:cNvSpPr>
            <a:spLocks noGrp="1"/>
          </p:cNvSpPr>
          <p:nvPr>
            <p:ph type="ftr" sz="quarter" idx="11"/>
          </p:nvPr>
        </p:nvSpPr>
        <p:spPr>
          <a:xfrm>
            <a:off x="3124200" y="6242050"/>
            <a:ext cx="2895600" cy="474663"/>
          </a:xfrm>
        </p:spPr>
        <p:txBody>
          <a:bodyPr/>
          <a:lstStyle>
            <a:lvl1pPr>
              <a:defRPr/>
            </a:lvl1pPr>
          </a:lstStyle>
          <a:p>
            <a:endParaRPr lang="ru-RU"/>
          </a:p>
        </p:txBody>
      </p:sp>
      <p:sp>
        <p:nvSpPr>
          <p:cNvPr id="5" name="Номер слайда 4"/>
          <p:cNvSpPr>
            <a:spLocks noGrp="1"/>
          </p:cNvSpPr>
          <p:nvPr>
            <p:ph type="sldNum" sz="quarter" idx="12"/>
          </p:nvPr>
        </p:nvSpPr>
        <p:spPr>
          <a:xfrm>
            <a:off x="6553200" y="6242050"/>
            <a:ext cx="2130425" cy="474663"/>
          </a:xfrm>
        </p:spPr>
        <p:txBody>
          <a:bodyPr/>
          <a:lstStyle>
            <a:lvl1pPr>
              <a:defRPr/>
            </a:lvl1pPr>
          </a:lstStyle>
          <a:p>
            <a:fld id="{510DA3B2-C54D-42F6-BD45-0FADE4087F70}"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551FF4A-9533-4E83-891F-261916E08B3B}" type="slidenum">
              <a:rPr lang="ru-RU"/>
              <a:pPr/>
              <a:t>‹#›</a:t>
            </a:fld>
            <a:endParaRPr lang="ru-RU"/>
          </a:p>
        </p:txBody>
      </p:sp>
    </p:spTree>
  </p:cSld>
  <p:clrMapOvr>
    <a:masterClrMapping/>
  </p:clrMapOvr>
  <p:transition spd="slow" advClick="0" advTm="31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1.jpe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6" Type="http://schemas.openxmlformats.org/officeDocument/2006/relationships/image" Target="../media/image2.jpeg"/><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theme" Target="../theme/theme4.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theme" Target="../theme/theme6.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theme" Target="../theme/theme7.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F5D04A0-2F8B-43AE-8AD0-E2AEC0285CBA}"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736" r:id="rId12"/>
    <p:sldLayoutId id="2147483737" r:id="rId13"/>
  </p:sldLayoutIdLst>
  <p:transition spd="slow" advClick="0" advTm="3100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26626" name="Group 2"/>
          <p:cNvGrpSpPr>
            <a:grpSpLocks/>
          </p:cNvGrpSpPr>
          <p:nvPr/>
        </p:nvGrpSpPr>
        <p:grpSpPr bwMode="auto">
          <a:xfrm>
            <a:off x="1588" y="0"/>
            <a:ext cx="9148762" cy="6851650"/>
            <a:chOff x="1" y="0"/>
            <a:chExt cx="5763" cy="4316"/>
          </a:xfrm>
        </p:grpSpPr>
        <p:sp>
          <p:nvSpPr>
            <p:cNvPr id="26627"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ru-RU"/>
            </a:p>
          </p:txBody>
        </p:sp>
        <p:sp>
          <p:nvSpPr>
            <p:cNvPr id="26628"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ru-RU"/>
            </a:p>
          </p:txBody>
        </p:sp>
        <p:sp>
          <p:nvSpPr>
            <p:cNvPr id="26629"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ru-RU"/>
            </a:p>
          </p:txBody>
        </p:sp>
        <p:grpSp>
          <p:nvGrpSpPr>
            <p:cNvPr id="26630" name="Group 6"/>
            <p:cNvGrpSpPr>
              <a:grpSpLocks/>
            </p:cNvGrpSpPr>
            <p:nvPr/>
          </p:nvGrpSpPr>
          <p:grpSpPr bwMode="auto">
            <a:xfrm>
              <a:off x="288" y="0"/>
              <a:ext cx="5098" cy="4316"/>
              <a:chOff x="288" y="0"/>
              <a:chExt cx="5098" cy="4316"/>
            </a:xfrm>
          </p:grpSpPr>
          <p:sp>
            <p:nvSpPr>
              <p:cNvPr id="26631"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26632"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26633"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26634"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26635"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26636"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26637"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26638"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26639"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26640"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26641"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26642"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26643"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grpSp>
        <p:sp>
          <p:nvSpPr>
            <p:cNvPr id="26644"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ru-RU"/>
            </a:p>
          </p:txBody>
        </p:sp>
        <p:sp>
          <p:nvSpPr>
            <p:cNvPr id="26645"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ru-RU"/>
            </a:p>
          </p:txBody>
        </p:sp>
        <p:sp>
          <p:nvSpPr>
            <p:cNvPr id="26646"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endParaRPr lang="ru-RU"/>
            </a:p>
          </p:txBody>
        </p:sp>
        <p:sp>
          <p:nvSpPr>
            <p:cNvPr id="26647"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endParaRPr lang="ru-RU"/>
            </a:p>
          </p:txBody>
        </p:sp>
        <p:sp>
          <p:nvSpPr>
            <p:cNvPr id="26648"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endParaRPr lang="ru-RU"/>
            </a:p>
          </p:txBody>
        </p:sp>
        <p:sp>
          <p:nvSpPr>
            <p:cNvPr id="26649"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endParaRPr lang="ru-RU"/>
            </a:p>
          </p:txBody>
        </p:sp>
        <p:sp>
          <p:nvSpPr>
            <p:cNvPr id="26650"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endParaRPr lang="ru-RU"/>
            </a:p>
          </p:txBody>
        </p:sp>
        <p:sp>
          <p:nvSpPr>
            <p:cNvPr id="26651"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endParaRPr lang="ru-RU"/>
            </a:p>
          </p:txBody>
        </p:sp>
        <p:sp>
          <p:nvSpPr>
            <p:cNvPr id="26652"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endParaRPr lang="ru-RU"/>
            </a:p>
          </p:txBody>
        </p:sp>
        <p:sp>
          <p:nvSpPr>
            <p:cNvPr id="26653"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endParaRPr lang="ru-RU"/>
            </a:p>
          </p:txBody>
        </p:sp>
        <p:sp>
          <p:nvSpPr>
            <p:cNvPr id="26654"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endParaRPr lang="ru-RU"/>
            </a:p>
          </p:txBody>
        </p:sp>
        <p:grpSp>
          <p:nvGrpSpPr>
            <p:cNvPr id="26655" name="Group 31"/>
            <p:cNvGrpSpPr>
              <a:grpSpLocks/>
            </p:cNvGrpSpPr>
            <p:nvPr/>
          </p:nvGrpSpPr>
          <p:grpSpPr bwMode="auto">
            <a:xfrm>
              <a:off x="1" y="392"/>
              <a:ext cx="5758" cy="1571"/>
              <a:chOff x="1" y="392"/>
              <a:chExt cx="5758" cy="1571"/>
            </a:xfrm>
          </p:grpSpPr>
          <p:sp>
            <p:nvSpPr>
              <p:cNvPr id="26656"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endParaRPr lang="ru-RU"/>
              </a:p>
            </p:txBody>
          </p:sp>
          <p:sp>
            <p:nvSpPr>
              <p:cNvPr id="26657"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endParaRPr lang="ru-RU"/>
              </a:p>
            </p:txBody>
          </p:sp>
          <p:sp>
            <p:nvSpPr>
              <p:cNvPr id="26658"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endParaRPr lang="ru-RU"/>
              </a:p>
            </p:txBody>
          </p:sp>
          <p:sp>
            <p:nvSpPr>
              <p:cNvPr id="26659"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endParaRPr lang="ru-RU"/>
              </a:p>
            </p:txBody>
          </p:sp>
          <p:sp>
            <p:nvSpPr>
              <p:cNvPr id="26660"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endParaRPr lang="ru-RU"/>
              </a:p>
            </p:txBody>
          </p:sp>
        </p:grpSp>
        <p:sp>
          <p:nvSpPr>
            <p:cNvPr id="2666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endParaRPr lang="ru-RU"/>
            </a:p>
          </p:txBody>
        </p:sp>
        <p:sp>
          <p:nvSpPr>
            <p:cNvPr id="2666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endParaRPr lang="ru-RU"/>
            </a:p>
          </p:txBody>
        </p:sp>
      </p:grpSp>
      <p:sp>
        <p:nvSpPr>
          <p:cNvPr id="26663"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ru-RU" smtClean="0"/>
              <a:t>Образец заголовка</a:t>
            </a:r>
          </a:p>
        </p:txBody>
      </p:sp>
      <p:sp>
        <p:nvSpPr>
          <p:cNvPr id="26664"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endParaRPr lang="ru-RU"/>
          </a:p>
        </p:txBody>
      </p:sp>
      <p:sp>
        <p:nvSpPr>
          <p:cNvPr id="26665"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endParaRPr lang="ru-RU"/>
          </a:p>
        </p:txBody>
      </p:sp>
      <p:sp>
        <p:nvSpPr>
          <p:cNvPr id="26666"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mn-lt"/>
              </a:defRPr>
            </a:lvl1pPr>
          </a:lstStyle>
          <a:p>
            <a:fld id="{76506EE1-242B-4B12-973C-B6865D8A02D2}" type="slidenum">
              <a:rPr lang="ru-RU"/>
              <a:pPr/>
              <a:t>‹#›</a:t>
            </a:fld>
            <a:endParaRPr lang="ru-RU"/>
          </a:p>
        </p:txBody>
      </p:sp>
      <p:sp>
        <p:nvSpPr>
          <p:cNvPr id="26667"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3650"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740" r:id="rId12"/>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screen">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64515"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45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endParaRPr lang="ru-RU"/>
          </a:p>
        </p:txBody>
      </p:sp>
      <p:sp>
        <p:nvSpPr>
          <p:cNvPr id="645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endParaRPr lang="ru-RU"/>
          </a:p>
        </p:txBody>
      </p:sp>
      <p:sp>
        <p:nvSpPr>
          <p:cNvPr id="645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D8F91785-3810-4D4B-9F60-4BF8100F57B5}" type="slidenum">
              <a:rPr lang="ru-RU"/>
              <a:pPr/>
              <a:t>‹#›</a:t>
            </a:fld>
            <a:endParaRPr lang="ru-RU"/>
          </a:p>
        </p:txBody>
      </p:sp>
    </p:spTree>
  </p:cSld>
  <p:clrMap bg1="dk2" tx1="lt1" bg2="dk1" tx2="lt2" accent1="accent1" accent2="accent2" accent3="accent3" accent4="accent4" accent5="accent5" accent6="accent6" hlink="hlink" folHlink="folHlink"/>
  <p:sldLayoutIdLst>
    <p:sldLayoutId id="2147483654"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38" r:id="rId12"/>
    <p:sldLayoutId id="2147483739" r:id="rId13"/>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screen">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1161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116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endParaRPr lang="ru-RU"/>
          </a:p>
        </p:txBody>
      </p:sp>
      <p:sp>
        <p:nvSpPr>
          <p:cNvPr id="1116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endParaRPr lang="ru-RU"/>
          </a:p>
        </p:txBody>
      </p:sp>
      <p:sp>
        <p:nvSpPr>
          <p:cNvPr id="1116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5ED0567F-578E-445B-B43F-CD2DF953C9FB}" type="slidenum">
              <a:rPr lang="ru-RU"/>
              <a:pPr/>
              <a:t>‹#›</a:t>
            </a:fld>
            <a:endParaRPr lang="ru-RU"/>
          </a:p>
        </p:txBody>
      </p:sp>
    </p:spTree>
  </p:cSld>
  <p:clrMap bg1="dk2" tx1="lt1" bg2="dk1" tx2="lt2" accent1="accent1" accent2="accent2" accent3="accent3" accent4="accent4" accent5="accent5" accent6="accent6" hlink="hlink" folHlink="folHlink"/>
  <p:sldLayoutIdLst>
    <p:sldLayoutId id="2147483658"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41" r:id="rId12"/>
    <p:sldLayoutId id="2147483742" r:id="rId13"/>
    <p:sldLayoutId id="2147483746" r:id="rId14"/>
  </p:sldLayoutIdLst>
  <p:txStyles>
    <p:title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26978" name="Group 2"/>
          <p:cNvGrpSpPr>
            <a:grpSpLocks/>
          </p:cNvGrpSpPr>
          <p:nvPr/>
        </p:nvGrpSpPr>
        <p:grpSpPr bwMode="auto">
          <a:xfrm>
            <a:off x="0" y="0"/>
            <a:ext cx="9144000" cy="6934200"/>
            <a:chOff x="0" y="0"/>
            <a:chExt cx="5760" cy="4368"/>
          </a:xfrm>
        </p:grpSpPr>
        <p:sp>
          <p:nvSpPr>
            <p:cNvPr id="126979"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ru-RU"/>
            </a:p>
          </p:txBody>
        </p:sp>
        <p:sp>
          <p:nvSpPr>
            <p:cNvPr id="126980"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126981"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ru-RU"/>
            </a:p>
          </p:txBody>
        </p:sp>
        <p:sp>
          <p:nvSpPr>
            <p:cNvPr id="126982"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ru-RU"/>
            </a:p>
          </p:txBody>
        </p:sp>
        <p:sp>
          <p:nvSpPr>
            <p:cNvPr id="126983"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ru-RU"/>
            </a:p>
          </p:txBody>
        </p:sp>
        <p:sp>
          <p:nvSpPr>
            <p:cNvPr id="126984"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126985"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126986"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126987"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ru-RU"/>
            </a:p>
          </p:txBody>
        </p:sp>
        <p:sp>
          <p:nvSpPr>
            <p:cNvPr id="126988"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ru-RU"/>
            </a:p>
          </p:txBody>
        </p:sp>
        <p:sp>
          <p:nvSpPr>
            <p:cNvPr id="126989"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ru-RU"/>
            </a:p>
          </p:txBody>
        </p:sp>
        <p:sp>
          <p:nvSpPr>
            <p:cNvPr id="126990"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ru-RU"/>
            </a:p>
          </p:txBody>
        </p:sp>
        <p:sp>
          <p:nvSpPr>
            <p:cNvPr id="126991"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ru-RU"/>
            </a:p>
          </p:txBody>
        </p:sp>
        <p:sp>
          <p:nvSpPr>
            <p:cNvPr id="126992"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endParaRPr lang="ru-RU"/>
            </a:p>
          </p:txBody>
        </p:sp>
        <p:sp>
          <p:nvSpPr>
            <p:cNvPr id="126993"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ru-RU"/>
            </a:p>
          </p:txBody>
        </p:sp>
        <p:sp>
          <p:nvSpPr>
            <p:cNvPr id="126994"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126995"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ru-RU"/>
            </a:p>
          </p:txBody>
        </p:sp>
        <p:sp>
          <p:nvSpPr>
            <p:cNvPr id="126996"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grpSp>
      <p:sp>
        <p:nvSpPr>
          <p:cNvPr id="126997"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26998"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26999"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latin typeface="+mn-lt"/>
              </a:defRPr>
            </a:lvl1pPr>
          </a:lstStyle>
          <a:p>
            <a:endParaRPr lang="ru-RU"/>
          </a:p>
        </p:txBody>
      </p:sp>
      <p:sp>
        <p:nvSpPr>
          <p:cNvPr id="127000"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latin typeface="+mn-lt"/>
              </a:defRPr>
            </a:lvl1pPr>
          </a:lstStyle>
          <a:p>
            <a:endParaRPr lang="ru-RU"/>
          </a:p>
        </p:txBody>
      </p:sp>
      <p:sp>
        <p:nvSpPr>
          <p:cNvPr id="127001"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latin typeface="+mn-lt"/>
              </a:defRPr>
            </a:lvl1pPr>
          </a:lstStyle>
          <a:p>
            <a:fld id="{DAB4587D-4BEF-4028-B4AC-5188C5B4303B}" type="slidenum">
              <a:rPr lang="ru-RU"/>
              <a:pPr/>
              <a:t>‹#›</a:t>
            </a:fld>
            <a:endParaRPr lang="ru-RU"/>
          </a:p>
        </p:txBody>
      </p:sp>
    </p:spTree>
  </p:cSld>
  <p:clrMap bg1="dk2" tx1="lt1" bg2="dk1" tx2="lt2" accent1="accent1" accent2="accent2" accent3="accent3" accent4="accent4" accent5="accent5" accent6="accent6" hlink="hlink" folHlink="folHlink"/>
  <p:sldLayoutIdLst>
    <p:sldLayoutId id="2147483660"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43" r:id="rId12"/>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139266" name="Group 2"/>
          <p:cNvGrpSpPr>
            <a:grpSpLocks/>
          </p:cNvGrpSpPr>
          <p:nvPr/>
        </p:nvGrpSpPr>
        <p:grpSpPr bwMode="auto">
          <a:xfrm>
            <a:off x="0" y="1422400"/>
            <a:ext cx="9147175" cy="5435600"/>
            <a:chOff x="0" y="896"/>
            <a:chExt cx="5762" cy="3424"/>
          </a:xfrm>
        </p:grpSpPr>
        <p:grpSp>
          <p:nvGrpSpPr>
            <p:cNvPr id="139267" name="Group 3"/>
            <p:cNvGrpSpPr>
              <a:grpSpLocks/>
            </p:cNvGrpSpPr>
            <p:nvPr userDrawn="1"/>
          </p:nvGrpSpPr>
          <p:grpSpPr bwMode="auto">
            <a:xfrm>
              <a:off x="20" y="896"/>
              <a:ext cx="5742" cy="3424"/>
              <a:chOff x="20" y="896"/>
              <a:chExt cx="5742" cy="3424"/>
            </a:xfrm>
          </p:grpSpPr>
          <p:sp>
            <p:nvSpPr>
              <p:cNvPr id="139268"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endParaRPr lang="ru-RU"/>
              </a:p>
            </p:txBody>
          </p:sp>
          <p:sp>
            <p:nvSpPr>
              <p:cNvPr id="139269"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endParaRPr lang="ru-RU"/>
              </a:p>
            </p:txBody>
          </p:sp>
          <p:sp>
            <p:nvSpPr>
              <p:cNvPr id="139270"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endParaRPr lang="ru-RU"/>
              </a:p>
            </p:txBody>
          </p:sp>
          <p:sp>
            <p:nvSpPr>
              <p:cNvPr id="139271"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endParaRPr lang="ru-RU"/>
              </a:p>
            </p:txBody>
          </p:sp>
          <p:sp>
            <p:nvSpPr>
              <p:cNvPr id="139272"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endParaRPr lang="ru-RU"/>
              </a:p>
            </p:txBody>
          </p:sp>
          <p:sp>
            <p:nvSpPr>
              <p:cNvPr id="139273"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endParaRPr lang="ru-RU"/>
              </a:p>
            </p:txBody>
          </p:sp>
          <p:sp>
            <p:nvSpPr>
              <p:cNvPr id="139274"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endParaRPr lang="ru-RU"/>
              </a:p>
            </p:txBody>
          </p:sp>
          <p:sp>
            <p:nvSpPr>
              <p:cNvPr id="139275"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139276"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139277"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139278"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139279"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139280"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endParaRPr lang="ru-RU"/>
              </a:p>
            </p:txBody>
          </p:sp>
        </p:grpSp>
        <p:grpSp>
          <p:nvGrpSpPr>
            <p:cNvPr id="139281" name="Group 17"/>
            <p:cNvGrpSpPr>
              <a:grpSpLocks/>
            </p:cNvGrpSpPr>
            <p:nvPr userDrawn="1"/>
          </p:nvGrpSpPr>
          <p:grpSpPr bwMode="auto">
            <a:xfrm>
              <a:off x="0" y="2291"/>
              <a:ext cx="1385" cy="1702"/>
              <a:chOff x="0" y="2291"/>
              <a:chExt cx="1385" cy="1702"/>
            </a:xfrm>
          </p:grpSpPr>
          <p:sp>
            <p:nvSpPr>
              <p:cNvPr id="139282" name="Rectangle 18"/>
              <p:cNvSpPr>
                <a:spLocks noChangeArrowheads="1"/>
              </p:cNvSpPr>
              <p:nvPr userDrawn="1"/>
            </p:nvSpPr>
            <p:spPr bwMode="ltGray">
              <a:xfrm rot="6798887">
                <a:off x="62" y="3883"/>
                <a:ext cx="75" cy="12"/>
              </a:xfrm>
              <a:prstGeom prst="rect">
                <a:avLst/>
              </a:prstGeom>
              <a:solidFill>
                <a:schemeClr val="bg2"/>
              </a:solidFill>
              <a:ln w="9525">
                <a:noFill/>
                <a:miter lim="800000"/>
                <a:headEnd/>
                <a:tailEnd/>
              </a:ln>
              <a:effectLst/>
            </p:spPr>
            <p:txBody>
              <a:bodyPr wrap="none" anchor="ctr"/>
              <a:lstStyle/>
              <a:p>
                <a:endParaRPr lang="ru-RU"/>
              </a:p>
            </p:txBody>
          </p:sp>
          <p:sp>
            <p:nvSpPr>
              <p:cNvPr id="139283"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endParaRPr lang="ru-RU"/>
              </a:p>
            </p:txBody>
          </p:sp>
          <p:sp>
            <p:nvSpPr>
              <p:cNvPr id="139284" name="Rectangle 20"/>
              <p:cNvSpPr>
                <a:spLocks noChangeArrowheads="1"/>
              </p:cNvSpPr>
              <p:nvPr userDrawn="1"/>
            </p:nvSpPr>
            <p:spPr bwMode="ltGray">
              <a:xfrm rot="6798887">
                <a:off x="6" y="3875"/>
                <a:ext cx="75" cy="12"/>
              </a:xfrm>
              <a:prstGeom prst="rect">
                <a:avLst/>
              </a:prstGeom>
              <a:solidFill>
                <a:schemeClr val="bg2"/>
              </a:solidFill>
              <a:ln w="9525">
                <a:noFill/>
                <a:miter lim="800000"/>
                <a:headEnd/>
                <a:tailEnd/>
              </a:ln>
              <a:effectLst/>
            </p:spPr>
            <p:txBody>
              <a:bodyPr wrap="none" anchor="ctr"/>
              <a:lstStyle/>
              <a:p>
                <a:endParaRPr lang="ru-RU"/>
              </a:p>
            </p:txBody>
          </p:sp>
          <p:sp>
            <p:nvSpPr>
              <p:cNvPr id="139285"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endParaRPr lang="ru-RU"/>
              </a:p>
            </p:txBody>
          </p:sp>
          <p:sp>
            <p:nvSpPr>
              <p:cNvPr id="139286" name="Rectangle 22"/>
              <p:cNvSpPr>
                <a:spLocks noChangeArrowheads="1"/>
              </p:cNvSpPr>
              <p:nvPr userDrawn="1"/>
            </p:nvSpPr>
            <p:spPr bwMode="ltGray">
              <a:xfrm rot="5999912">
                <a:off x="182" y="3889"/>
                <a:ext cx="69" cy="12"/>
              </a:xfrm>
              <a:prstGeom prst="rect">
                <a:avLst/>
              </a:prstGeom>
              <a:solidFill>
                <a:schemeClr val="bg2"/>
              </a:solidFill>
              <a:ln w="9525">
                <a:noFill/>
                <a:miter lim="800000"/>
                <a:headEnd/>
                <a:tailEnd/>
              </a:ln>
              <a:effectLst/>
            </p:spPr>
            <p:txBody>
              <a:bodyPr wrap="none" anchor="ctr"/>
              <a:lstStyle/>
              <a:p>
                <a:endParaRPr lang="ru-RU"/>
              </a:p>
            </p:txBody>
          </p:sp>
          <p:sp>
            <p:nvSpPr>
              <p:cNvPr id="139287" name="Rectangle 23"/>
              <p:cNvSpPr>
                <a:spLocks noChangeArrowheads="1"/>
              </p:cNvSpPr>
              <p:nvPr userDrawn="1"/>
            </p:nvSpPr>
            <p:spPr bwMode="ltGray">
              <a:xfrm rot="6250138">
                <a:off x="152" y="3888"/>
                <a:ext cx="69" cy="12"/>
              </a:xfrm>
              <a:prstGeom prst="rect">
                <a:avLst/>
              </a:prstGeom>
              <a:solidFill>
                <a:schemeClr val="bg2"/>
              </a:solidFill>
              <a:ln w="9525">
                <a:noFill/>
                <a:miter lim="800000"/>
                <a:headEnd/>
                <a:tailEnd/>
              </a:ln>
              <a:effectLst/>
            </p:spPr>
            <p:txBody>
              <a:bodyPr wrap="none" anchor="ctr"/>
              <a:lstStyle/>
              <a:p>
                <a:endParaRPr lang="ru-RU"/>
              </a:p>
            </p:txBody>
          </p:sp>
          <p:sp>
            <p:nvSpPr>
              <p:cNvPr id="139288"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endParaRPr lang="ru-RU"/>
              </a:p>
            </p:txBody>
          </p:sp>
          <p:sp>
            <p:nvSpPr>
              <p:cNvPr id="139289" name="Rectangle 25"/>
              <p:cNvSpPr>
                <a:spLocks noChangeArrowheads="1"/>
              </p:cNvSpPr>
              <p:nvPr userDrawn="1"/>
            </p:nvSpPr>
            <p:spPr bwMode="ltGray">
              <a:xfrm rot="5380717">
                <a:off x="363" y="3869"/>
                <a:ext cx="69" cy="12"/>
              </a:xfrm>
              <a:prstGeom prst="rect">
                <a:avLst/>
              </a:prstGeom>
              <a:solidFill>
                <a:schemeClr val="bg2"/>
              </a:solidFill>
              <a:ln w="9525">
                <a:noFill/>
                <a:miter lim="800000"/>
                <a:headEnd/>
                <a:tailEnd/>
              </a:ln>
              <a:effectLst/>
            </p:spPr>
            <p:txBody>
              <a:bodyPr wrap="none" anchor="ctr"/>
              <a:lstStyle/>
              <a:p>
                <a:endParaRPr lang="ru-RU"/>
              </a:p>
            </p:txBody>
          </p:sp>
          <p:sp>
            <p:nvSpPr>
              <p:cNvPr id="139290" name="Rectangle 26"/>
              <p:cNvSpPr>
                <a:spLocks noChangeArrowheads="1"/>
              </p:cNvSpPr>
              <p:nvPr userDrawn="1"/>
            </p:nvSpPr>
            <p:spPr bwMode="ltGray">
              <a:xfrm rot="5380717">
                <a:off x="332" y="3872"/>
                <a:ext cx="69" cy="12"/>
              </a:xfrm>
              <a:prstGeom prst="rect">
                <a:avLst/>
              </a:prstGeom>
              <a:solidFill>
                <a:schemeClr val="bg2"/>
              </a:solidFill>
              <a:ln w="9525">
                <a:noFill/>
                <a:miter lim="800000"/>
                <a:headEnd/>
                <a:tailEnd/>
              </a:ln>
              <a:effectLst/>
            </p:spPr>
            <p:txBody>
              <a:bodyPr wrap="none" anchor="ctr"/>
              <a:lstStyle/>
              <a:p>
                <a:endParaRPr lang="ru-RU"/>
              </a:p>
            </p:txBody>
          </p:sp>
          <p:sp>
            <p:nvSpPr>
              <p:cNvPr id="139291" name="Rectangle 27"/>
              <p:cNvSpPr>
                <a:spLocks noChangeArrowheads="1"/>
              </p:cNvSpPr>
              <p:nvPr userDrawn="1"/>
            </p:nvSpPr>
            <p:spPr bwMode="ltGray">
              <a:xfrm rot="5583200">
                <a:off x="302" y="3877"/>
                <a:ext cx="69" cy="12"/>
              </a:xfrm>
              <a:prstGeom prst="rect">
                <a:avLst/>
              </a:prstGeom>
              <a:solidFill>
                <a:schemeClr val="bg2"/>
              </a:solidFill>
              <a:ln w="9525">
                <a:noFill/>
                <a:miter lim="800000"/>
                <a:headEnd/>
                <a:tailEnd/>
              </a:ln>
              <a:effectLst/>
            </p:spPr>
            <p:txBody>
              <a:bodyPr wrap="none" anchor="ctr"/>
              <a:lstStyle/>
              <a:p>
                <a:endParaRPr lang="ru-RU"/>
              </a:p>
            </p:txBody>
          </p:sp>
          <p:sp>
            <p:nvSpPr>
              <p:cNvPr id="139292" name="Rectangle 28"/>
              <p:cNvSpPr>
                <a:spLocks noChangeArrowheads="1"/>
              </p:cNvSpPr>
              <p:nvPr userDrawn="1"/>
            </p:nvSpPr>
            <p:spPr bwMode="ltGray">
              <a:xfrm rot="5737625">
                <a:off x="270" y="3882"/>
                <a:ext cx="69" cy="12"/>
              </a:xfrm>
              <a:prstGeom prst="rect">
                <a:avLst/>
              </a:prstGeom>
              <a:solidFill>
                <a:schemeClr val="bg2"/>
              </a:solidFill>
              <a:ln w="9525">
                <a:noFill/>
                <a:miter lim="800000"/>
                <a:headEnd/>
                <a:tailEnd/>
              </a:ln>
              <a:effectLst/>
            </p:spPr>
            <p:txBody>
              <a:bodyPr wrap="none" anchor="ctr"/>
              <a:lstStyle/>
              <a:p>
                <a:endParaRPr lang="ru-RU"/>
              </a:p>
            </p:txBody>
          </p:sp>
          <p:sp>
            <p:nvSpPr>
              <p:cNvPr id="139293" name="Rectangle 29"/>
              <p:cNvSpPr>
                <a:spLocks noChangeArrowheads="1"/>
              </p:cNvSpPr>
              <p:nvPr userDrawn="1"/>
            </p:nvSpPr>
            <p:spPr bwMode="ltGray">
              <a:xfrm rot="4715477">
                <a:off x="516" y="3829"/>
                <a:ext cx="63" cy="12"/>
              </a:xfrm>
              <a:prstGeom prst="rect">
                <a:avLst/>
              </a:prstGeom>
              <a:solidFill>
                <a:schemeClr val="bg2"/>
              </a:solidFill>
              <a:ln w="9525">
                <a:noFill/>
                <a:miter lim="800000"/>
                <a:headEnd/>
                <a:tailEnd/>
              </a:ln>
              <a:effectLst/>
            </p:spPr>
            <p:txBody>
              <a:bodyPr wrap="none" anchor="ctr"/>
              <a:lstStyle/>
              <a:p>
                <a:endParaRPr lang="ru-RU"/>
              </a:p>
            </p:txBody>
          </p:sp>
          <p:sp>
            <p:nvSpPr>
              <p:cNvPr id="139294"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endParaRPr lang="ru-RU"/>
              </a:p>
            </p:txBody>
          </p:sp>
          <p:sp>
            <p:nvSpPr>
              <p:cNvPr id="139295"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endParaRPr lang="ru-RU"/>
              </a:p>
            </p:txBody>
          </p:sp>
          <p:sp>
            <p:nvSpPr>
              <p:cNvPr id="139296" name="Rectangle 32"/>
              <p:cNvSpPr>
                <a:spLocks noChangeArrowheads="1"/>
              </p:cNvSpPr>
              <p:nvPr userDrawn="1"/>
            </p:nvSpPr>
            <p:spPr bwMode="ltGray">
              <a:xfrm rot="5041352">
                <a:off x="426" y="3851"/>
                <a:ext cx="63" cy="12"/>
              </a:xfrm>
              <a:prstGeom prst="rect">
                <a:avLst/>
              </a:prstGeom>
              <a:solidFill>
                <a:schemeClr val="bg2"/>
              </a:solidFill>
              <a:ln w="9525">
                <a:noFill/>
                <a:miter lim="800000"/>
                <a:headEnd/>
                <a:tailEnd/>
              </a:ln>
              <a:effectLst/>
            </p:spPr>
            <p:txBody>
              <a:bodyPr wrap="none" anchor="ctr"/>
              <a:lstStyle/>
              <a:p>
                <a:endParaRPr lang="ru-RU"/>
              </a:p>
            </p:txBody>
          </p:sp>
          <p:sp>
            <p:nvSpPr>
              <p:cNvPr id="139297"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endParaRPr lang="ru-RU"/>
              </a:p>
            </p:txBody>
          </p:sp>
          <p:sp>
            <p:nvSpPr>
              <p:cNvPr id="139298"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endParaRPr lang="ru-RU"/>
              </a:p>
            </p:txBody>
          </p:sp>
          <p:sp>
            <p:nvSpPr>
              <p:cNvPr id="139299" name="Rectangle 35"/>
              <p:cNvSpPr>
                <a:spLocks noChangeArrowheads="1"/>
              </p:cNvSpPr>
              <p:nvPr userDrawn="1"/>
            </p:nvSpPr>
            <p:spPr bwMode="ltGray">
              <a:xfrm rot="4104184">
                <a:off x="605" y="3791"/>
                <a:ext cx="63" cy="12"/>
              </a:xfrm>
              <a:prstGeom prst="rect">
                <a:avLst/>
              </a:prstGeom>
              <a:solidFill>
                <a:schemeClr val="bg2"/>
              </a:solidFill>
              <a:ln w="9525">
                <a:noFill/>
                <a:miter lim="800000"/>
                <a:headEnd/>
                <a:tailEnd/>
              </a:ln>
              <a:effectLst/>
            </p:spPr>
            <p:txBody>
              <a:bodyPr wrap="none" anchor="ctr"/>
              <a:lstStyle/>
              <a:p>
                <a:endParaRPr lang="ru-RU"/>
              </a:p>
            </p:txBody>
          </p:sp>
          <p:sp>
            <p:nvSpPr>
              <p:cNvPr id="139300"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endParaRPr lang="ru-RU"/>
              </a:p>
            </p:txBody>
          </p:sp>
          <p:sp>
            <p:nvSpPr>
              <p:cNvPr id="139301" name="Rectangle 37"/>
              <p:cNvSpPr>
                <a:spLocks noChangeArrowheads="1"/>
              </p:cNvSpPr>
              <p:nvPr userDrawn="1"/>
            </p:nvSpPr>
            <p:spPr bwMode="ltGray">
              <a:xfrm rot="3368036">
                <a:off x="799" y="3683"/>
                <a:ext cx="63" cy="12"/>
              </a:xfrm>
              <a:prstGeom prst="rect">
                <a:avLst/>
              </a:prstGeom>
              <a:solidFill>
                <a:schemeClr val="bg2"/>
              </a:solidFill>
              <a:ln w="9525">
                <a:noFill/>
                <a:miter lim="800000"/>
                <a:headEnd/>
                <a:tailEnd/>
              </a:ln>
              <a:effectLst/>
            </p:spPr>
            <p:txBody>
              <a:bodyPr wrap="none" anchor="ctr"/>
              <a:lstStyle/>
              <a:p>
                <a:endParaRPr lang="ru-RU"/>
              </a:p>
            </p:txBody>
          </p:sp>
          <p:sp>
            <p:nvSpPr>
              <p:cNvPr id="139302" name="Rectangle 38"/>
              <p:cNvSpPr>
                <a:spLocks noChangeArrowheads="1"/>
              </p:cNvSpPr>
              <p:nvPr userDrawn="1"/>
            </p:nvSpPr>
            <p:spPr bwMode="ltGray">
              <a:xfrm rot="3368036">
                <a:off x="772" y="3699"/>
                <a:ext cx="63" cy="12"/>
              </a:xfrm>
              <a:prstGeom prst="rect">
                <a:avLst/>
              </a:prstGeom>
              <a:solidFill>
                <a:schemeClr val="bg2"/>
              </a:solidFill>
              <a:ln w="9525">
                <a:noFill/>
                <a:miter lim="800000"/>
                <a:headEnd/>
                <a:tailEnd/>
              </a:ln>
              <a:effectLst/>
            </p:spPr>
            <p:txBody>
              <a:bodyPr wrap="none" anchor="ctr"/>
              <a:lstStyle/>
              <a:p>
                <a:endParaRPr lang="ru-RU"/>
              </a:p>
            </p:txBody>
          </p:sp>
          <p:sp>
            <p:nvSpPr>
              <p:cNvPr id="139303" name="Rectangle 39"/>
              <p:cNvSpPr>
                <a:spLocks noChangeArrowheads="1"/>
              </p:cNvSpPr>
              <p:nvPr userDrawn="1"/>
            </p:nvSpPr>
            <p:spPr bwMode="ltGray">
              <a:xfrm rot="3368036">
                <a:off x="745" y="3717"/>
                <a:ext cx="63" cy="12"/>
              </a:xfrm>
              <a:prstGeom prst="rect">
                <a:avLst/>
              </a:prstGeom>
              <a:solidFill>
                <a:schemeClr val="bg2"/>
              </a:solidFill>
              <a:ln w="9525">
                <a:noFill/>
                <a:miter lim="800000"/>
                <a:headEnd/>
                <a:tailEnd/>
              </a:ln>
              <a:effectLst/>
            </p:spPr>
            <p:txBody>
              <a:bodyPr wrap="none" anchor="ctr"/>
              <a:lstStyle/>
              <a:p>
                <a:endParaRPr lang="ru-RU"/>
              </a:p>
            </p:txBody>
          </p:sp>
          <p:sp>
            <p:nvSpPr>
              <p:cNvPr id="139304"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endParaRPr lang="ru-RU"/>
              </a:p>
            </p:txBody>
          </p:sp>
          <p:sp>
            <p:nvSpPr>
              <p:cNvPr id="139305"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endParaRPr lang="ru-RU"/>
              </a:p>
            </p:txBody>
          </p:sp>
          <p:sp>
            <p:nvSpPr>
              <p:cNvPr id="139306"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endParaRPr lang="ru-RU"/>
              </a:p>
            </p:txBody>
          </p:sp>
          <p:sp>
            <p:nvSpPr>
              <p:cNvPr id="139307"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endParaRPr lang="ru-RU"/>
              </a:p>
            </p:txBody>
          </p:sp>
          <p:sp>
            <p:nvSpPr>
              <p:cNvPr id="139308"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endParaRPr lang="ru-RU"/>
              </a:p>
            </p:txBody>
          </p:sp>
          <p:sp>
            <p:nvSpPr>
              <p:cNvPr id="139309"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endParaRPr lang="ru-RU"/>
              </a:p>
            </p:txBody>
          </p:sp>
          <p:sp>
            <p:nvSpPr>
              <p:cNvPr id="139310"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endParaRPr lang="ru-RU"/>
              </a:p>
            </p:txBody>
          </p:sp>
          <p:sp>
            <p:nvSpPr>
              <p:cNvPr id="139311"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endParaRPr lang="ru-RU"/>
              </a:p>
            </p:txBody>
          </p:sp>
          <p:sp>
            <p:nvSpPr>
              <p:cNvPr id="139312"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endParaRPr lang="ru-RU"/>
              </a:p>
            </p:txBody>
          </p:sp>
          <p:sp>
            <p:nvSpPr>
              <p:cNvPr id="139313"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endParaRPr lang="ru-RU"/>
              </a:p>
            </p:txBody>
          </p:sp>
          <p:sp>
            <p:nvSpPr>
              <p:cNvPr id="139314"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endParaRPr lang="ru-RU"/>
              </a:p>
            </p:txBody>
          </p:sp>
          <p:sp>
            <p:nvSpPr>
              <p:cNvPr id="139315"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endParaRPr lang="ru-RU"/>
              </a:p>
            </p:txBody>
          </p:sp>
          <p:sp>
            <p:nvSpPr>
              <p:cNvPr id="139316"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endParaRPr lang="ru-RU"/>
              </a:p>
            </p:txBody>
          </p:sp>
          <p:sp>
            <p:nvSpPr>
              <p:cNvPr id="139317"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endParaRPr lang="ru-RU"/>
              </a:p>
            </p:txBody>
          </p:sp>
          <p:sp>
            <p:nvSpPr>
              <p:cNvPr id="139318"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endParaRPr lang="ru-RU"/>
              </a:p>
            </p:txBody>
          </p:sp>
          <p:sp>
            <p:nvSpPr>
              <p:cNvPr id="139319"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endParaRPr lang="ru-RU"/>
              </a:p>
            </p:txBody>
          </p:sp>
          <p:sp>
            <p:nvSpPr>
              <p:cNvPr id="139320"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endParaRPr lang="ru-RU"/>
              </a:p>
            </p:txBody>
          </p:sp>
          <p:sp>
            <p:nvSpPr>
              <p:cNvPr id="139321"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endParaRPr lang="ru-RU"/>
              </a:p>
            </p:txBody>
          </p:sp>
          <p:sp>
            <p:nvSpPr>
              <p:cNvPr id="139322"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endParaRPr lang="ru-RU"/>
              </a:p>
            </p:txBody>
          </p:sp>
          <p:sp>
            <p:nvSpPr>
              <p:cNvPr id="139323"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endParaRPr lang="ru-RU"/>
              </a:p>
            </p:txBody>
          </p:sp>
          <p:sp>
            <p:nvSpPr>
              <p:cNvPr id="139324"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endParaRPr lang="ru-RU"/>
              </a:p>
            </p:txBody>
          </p:sp>
          <p:sp>
            <p:nvSpPr>
              <p:cNvPr id="139325"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endParaRPr lang="ru-RU"/>
              </a:p>
            </p:txBody>
          </p:sp>
          <p:sp>
            <p:nvSpPr>
              <p:cNvPr id="139326"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endParaRPr lang="ru-RU"/>
              </a:p>
            </p:txBody>
          </p:sp>
          <p:sp>
            <p:nvSpPr>
              <p:cNvPr id="139327"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endParaRPr lang="ru-RU"/>
              </a:p>
            </p:txBody>
          </p:sp>
          <p:sp>
            <p:nvSpPr>
              <p:cNvPr id="139328"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endParaRPr lang="ru-RU"/>
              </a:p>
            </p:txBody>
          </p:sp>
          <p:sp>
            <p:nvSpPr>
              <p:cNvPr id="139329"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endParaRPr lang="ru-RU"/>
              </a:p>
            </p:txBody>
          </p:sp>
          <p:sp>
            <p:nvSpPr>
              <p:cNvPr id="139330"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endParaRPr lang="ru-RU"/>
              </a:p>
            </p:txBody>
          </p:sp>
          <p:sp>
            <p:nvSpPr>
              <p:cNvPr id="139331"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endParaRPr lang="ru-RU"/>
              </a:p>
            </p:txBody>
          </p:sp>
          <p:sp>
            <p:nvSpPr>
              <p:cNvPr id="139332"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endParaRPr lang="ru-RU"/>
              </a:p>
            </p:txBody>
          </p:sp>
          <p:sp>
            <p:nvSpPr>
              <p:cNvPr id="139333"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endParaRPr lang="ru-RU"/>
              </a:p>
            </p:txBody>
          </p:sp>
          <p:sp>
            <p:nvSpPr>
              <p:cNvPr id="139334"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endParaRPr lang="ru-RU"/>
              </a:p>
            </p:txBody>
          </p:sp>
          <p:sp>
            <p:nvSpPr>
              <p:cNvPr id="139335"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endParaRPr lang="ru-RU"/>
              </a:p>
            </p:txBody>
          </p:sp>
          <p:sp>
            <p:nvSpPr>
              <p:cNvPr id="139336"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endParaRPr lang="ru-RU"/>
              </a:p>
            </p:txBody>
          </p:sp>
          <p:sp>
            <p:nvSpPr>
              <p:cNvPr id="139337"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endParaRPr lang="ru-RU"/>
              </a:p>
            </p:txBody>
          </p:sp>
          <p:sp>
            <p:nvSpPr>
              <p:cNvPr id="139338"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endParaRPr lang="ru-RU"/>
              </a:p>
            </p:txBody>
          </p:sp>
          <p:sp>
            <p:nvSpPr>
              <p:cNvPr id="139339"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endParaRPr lang="ru-RU"/>
              </a:p>
            </p:txBody>
          </p:sp>
          <p:sp>
            <p:nvSpPr>
              <p:cNvPr id="139340"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endParaRPr lang="ru-RU"/>
              </a:p>
            </p:txBody>
          </p:sp>
          <p:sp>
            <p:nvSpPr>
              <p:cNvPr id="139341"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endParaRPr lang="ru-RU"/>
              </a:p>
            </p:txBody>
          </p:sp>
          <p:sp>
            <p:nvSpPr>
              <p:cNvPr id="139342"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endParaRPr lang="ru-RU"/>
              </a:p>
            </p:txBody>
          </p:sp>
          <p:sp>
            <p:nvSpPr>
              <p:cNvPr id="139343"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endParaRPr lang="ru-RU"/>
              </a:p>
            </p:txBody>
          </p:sp>
          <p:sp>
            <p:nvSpPr>
              <p:cNvPr id="139344"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endParaRPr lang="ru-RU"/>
              </a:p>
            </p:txBody>
          </p:sp>
          <p:sp>
            <p:nvSpPr>
              <p:cNvPr id="139345"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endParaRPr lang="ru-RU"/>
              </a:p>
            </p:txBody>
          </p:sp>
          <p:sp>
            <p:nvSpPr>
              <p:cNvPr id="139346"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endParaRPr lang="ru-RU"/>
              </a:p>
            </p:txBody>
          </p:sp>
          <p:sp>
            <p:nvSpPr>
              <p:cNvPr id="139347"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endParaRPr lang="ru-RU"/>
              </a:p>
            </p:txBody>
          </p:sp>
          <p:sp>
            <p:nvSpPr>
              <p:cNvPr id="139348" name="Rectangle 84"/>
              <p:cNvSpPr>
                <a:spLocks noChangeArrowheads="1"/>
              </p:cNvSpPr>
              <p:nvPr userDrawn="1"/>
            </p:nvSpPr>
            <p:spPr bwMode="ltGray">
              <a:xfrm rot="-2957028">
                <a:off x="907" y="2473"/>
                <a:ext cx="81" cy="12"/>
              </a:xfrm>
              <a:prstGeom prst="rect">
                <a:avLst/>
              </a:prstGeom>
              <a:solidFill>
                <a:schemeClr val="bg2"/>
              </a:solidFill>
              <a:ln w="9525">
                <a:noFill/>
                <a:miter lim="800000"/>
                <a:headEnd/>
                <a:tailEnd/>
              </a:ln>
              <a:effectLst/>
            </p:spPr>
            <p:txBody>
              <a:bodyPr wrap="none" anchor="ctr"/>
              <a:lstStyle/>
              <a:p>
                <a:endParaRPr lang="ru-RU"/>
              </a:p>
            </p:txBody>
          </p:sp>
          <p:sp>
            <p:nvSpPr>
              <p:cNvPr id="139349"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endParaRPr lang="ru-RU"/>
              </a:p>
            </p:txBody>
          </p:sp>
          <p:sp>
            <p:nvSpPr>
              <p:cNvPr id="139350"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endParaRPr lang="ru-RU"/>
              </a:p>
            </p:txBody>
          </p:sp>
          <p:sp>
            <p:nvSpPr>
              <p:cNvPr id="139351"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endParaRPr lang="ru-RU"/>
              </a:p>
            </p:txBody>
          </p:sp>
          <p:sp>
            <p:nvSpPr>
              <p:cNvPr id="139352"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endParaRPr lang="ru-RU"/>
              </a:p>
            </p:txBody>
          </p:sp>
          <p:sp>
            <p:nvSpPr>
              <p:cNvPr id="139353"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endParaRPr lang="ru-RU"/>
              </a:p>
            </p:txBody>
          </p:sp>
          <p:sp>
            <p:nvSpPr>
              <p:cNvPr id="139354" name="Rectangle 90"/>
              <p:cNvSpPr>
                <a:spLocks noChangeArrowheads="1"/>
              </p:cNvSpPr>
              <p:nvPr userDrawn="1"/>
            </p:nvSpPr>
            <p:spPr bwMode="ltGray">
              <a:xfrm rot="-3514633">
                <a:off x="837" y="2441"/>
                <a:ext cx="81" cy="12"/>
              </a:xfrm>
              <a:prstGeom prst="rect">
                <a:avLst/>
              </a:prstGeom>
              <a:solidFill>
                <a:schemeClr val="bg2"/>
              </a:solidFill>
              <a:ln w="9525">
                <a:noFill/>
                <a:miter lim="800000"/>
                <a:headEnd/>
                <a:tailEnd/>
              </a:ln>
              <a:effectLst/>
            </p:spPr>
            <p:txBody>
              <a:bodyPr wrap="none" anchor="ctr"/>
              <a:lstStyle/>
              <a:p>
                <a:endParaRPr lang="ru-RU"/>
              </a:p>
            </p:txBody>
          </p:sp>
          <p:sp>
            <p:nvSpPr>
              <p:cNvPr id="139355" name="Rectangle 91"/>
              <p:cNvSpPr>
                <a:spLocks noChangeArrowheads="1"/>
              </p:cNvSpPr>
              <p:nvPr userDrawn="1"/>
            </p:nvSpPr>
            <p:spPr bwMode="ltGray">
              <a:xfrm rot="-3220799">
                <a:off x="862" y="2453"/>
                <a:ext cx="81" cy="12"/>
              </a:xfrm>
              <a:prstGeom prst="rect">
                <a:avLst/>
              </a:prstGeom>
              <a:solidFill>
                <a:schemeClr val="bg2"/>
              </a:solidFill>
              <a:ln w="9525">
                <a:noFill/>
                <a:miter lim="800000"/>
                <a:headEnd/>
                <a:tailEnd/>
              </a:ln>
              <a:effectLst/>
            </p:spPr>
            <p:txBody>
              <a:bodyPr wrap="none" anchor="ctr"/>
              <a:lstStyle/>
              <a:p>
                <a:endParaRPr lang="ru-RU"/>
              </a:p>
            </p:txBody>
          </p:sp>
          <p:sp>
            <p:nvSpPr>
              <p:cNvPr id="139356"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endParaRPr lang="ru-RU"/>
              </a:p>
            </p:txBody>
          </p:sp>
          <p:sp>
            <p:nvSpPr>
              <p:cNvPr id="139357"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endParaRPr lang="ru-RU"/>
              </a:p>
            </p:txBody>
          </p:sp>
          <p:sp>
            <p:nvSpPr>
              <p:cNvPr id="139358" name="Rectangle 94"/>
              <p:cNvSpPr>
                <a:spLocks noChangeArrowheads="1"/>
              </p:cNvSpPr>
              <p:nvPr userDrawn="1"/>
            </p:nvSpPr>
            <p:spPr bwMode="ltGray">
              <a:xfrm rot="-4250359">
                <a:off x="707" y="2407"/>
                <a:ext cx="75" cy="12"/>
              </a:xfrm>
              <a:prstGeom prst="rect">
                <a:avLst/>
              </a:prstGeom>
              <a:solidFill>
                <a:schemeClr val="bg2"/>
              </a:solidFill>
              <a:ln w="9525">
                <a:noFill/>
                <a:miter lim="800000"/>
                <a:headEnd/>
                <a:tailEnd/>
              </a:ln>
              <a:effectLst/>
            </p:spPr>
            <p:txBody>
              <a:bodyPr wrap="none" anchor="ctr"/>
              <a:lstStyle/>
              <a:p>
                <a:endParaRPr lang="ru-RU"/>
              </a:p>
            </p:txBody>
          </p:sp>
          <p:sp>
            <p:nvSpPr>
              <p:cNvPr id="139359" name="Rectangle 95"/>
              <p:cNvSpPr>
                <a:spLocks noChangeArrowheads="1"/>
              </p:cNvSpPr>
              <p:nvPr userDrawn="1"/>
            </p:nvSpPr>
            <p:spPr bwMode="ltGray">
              <a:xfrm rot="-3989246">
                <a:off x="737" y="2411"/>
                <a:ext cx="75" cy="12"/>
              </a:xfrm>
              <a:prstGeom prst="rect">
                <a:avLst/>
              </a:prstGeom>
              <a:solidFill>
                <a:schemeClr val="bg2"/>
              </a:solidFill>
              <a:ln w="9525">
                <a:noFill/>
                <a:miter lim="800000"/>
                <a:headEnd/>
                <a:tailEnd/>
              </a:ln>
              <a:effectLst/>
            </p:spPr>
            <p:txBody>
              <a:bodyPr wrap="none" anchor="ctr"/>
              <a:lstStyle/>
              <a:p>
                <a:endParaRPr lang="ru-RU"/>
              </a:p>
            </p:txBody>
          </p:sp>
          <p:sp>
            <p:nvSpPr>
              <p:cNvPr id="139360" name="Rectangle 96"/>
              <p:cNvSpPr>
                <a:spLocks noChangeArrowheads="1"/>
              </p:cNvSpPr>
              <p:nvPr userDrawn="1"/>
            </p:nvSpPr>
            <p:spPr bwMode="ltGray">
              <a:xfrm rot="-4862215">
                <a:off x="503" y="2395"/>
                <a:ext cx="69" cy="12"/>
              </a:xfrm>
              <a:prstGeom prst="rect">
                <a:avLst/>
              </a:prstGeom>
              <a:solidFill>
                <a:schemeClr val="bg2"/>
              </a:solidFill>
              <a:ln w="9525">
                <a:noFill/>
                <a:miter lim="800000"/>
                <a:headEnd/>
                <a:tailEnd/>
              </a:ln>
              <a:effectLst/>
            </p:spPr>
            <p:txBody>
              <a:bodyPr wrap="none" anchor="ctr"/>
              <a:lstStyle/>
              <a:p>
                <a:endParaRPr lang="ru-RU"/>
              </a:p>
            </p:txBody>
          </p:sp>
          <p:sp>
            <p:nvSpPr>
              <p:cNvPr id="139361" name="Rectangle 97"/>
              <p:cNvSpPr>
                <a:spLocks noChangeArrowheads="1"/>
              </p:cNvSpPr>
              <p:nvPr userDrawn="1"/>
            </p:nvSpPr>
            <p:spPr bwMode="ltGray">
              <a:xfrm rot="-4673370">
                <a:off x="533" y="2393"/>
                <a:ext cx="75" cy="12"/>
              </a:xfrm>
              <a:prstGeom prst="rect">
                <a:avLst/>
              </a:prstGeom>
              <a:solidFill>
                <a:schemeClr val="bg2"/>
              </a:solidFill>
              <a:ln w="9525">
                <a:noFill/>
                <a:miter lim="800000"/>
                <a:headEnd/>
                <a:tailEnd/>
              </a:ln>
              <a:effectLst/>
            </p:spPr>
            <p:txBody>
              <a:bodyPr wrap="none" anchor="ctr"/>
              <a:lstStyle/>
              <a:p>
                <a:endParaRPr lang="ru-RU"/>
              </a:p>
            </p:txBody>
          </p:sp>
          <p:sp>
            <p:nvSpPr>
              <p:cNvPr id="139362"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endParaRPr lang="ru-RU"/>
              </a:p>
            </p:txBody>
          </p:sp>
          <p:sp>
            <p:nvSpPr>
              <p:cNvPr id="139363" name="Rectangle 99"/>
              <p:cNvSpPr>
                <a:spLocks noChangeArrowheads="1"/>
              </p:cNvSpPr>
              <p:nvPr userDrawn="1"/>
            </p:nvSpPr>
            <p:spPr bwMode="ltGray">
              <a:xfrm rot="-4580623">
                <a:off x="594" y="2391"/>
                <a:ext cx="75" cy="12"/>
              </a:xfrm>
              <a:prstGeom prst="rect">
                <a:avLst/>
              </a:prstGeom>
              <a:solidFill>
                <a:schemeClr val="bg2"/>
              </a:solidFill>
              <a:ln w="9525">
                <a:noFill/>
                <a:miter lim="800000"/>
                <a:headEnd/>
                <a:tailEnd/>
              </a:ln>
              <a:effectLst/>
            </p:spPr>
            <p:txBody>
              <a:bodyPr wrap="none" anchor="ctr"/>
              <a:lstStyle/>
              <a:p>
                <a:endParaRPr lang="ru-RU"/>
              </a:p>
            </p:txBody>
          </p:sp>
          <p:sp>
            <p:nvSpPr>
              <p:cNvPr id="139364"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endParaRPr lang="ru-RU"/>
              </a:p>
            </p:txBody>
          </p:sp>
          <p:sp>
            <p:nvSpPr>
              <p:cNvPr id="139365" name="Rectangle 101"/>
              <p:cNvSpPr>
                <a:spLocks noChangeArrowheads="1"/>
              </p:cNvSpPr>
              <p:nvPr userDrawn="1"/>
            </p:nvSpPr>
            <p:spPr bwMode="ltGray">
              <a:xfrm rot="-5360484">
                <a:off x="385" y="2409"/>
                <a:ext cx="69" cy="12"/>
              </a:xfrm>
              <a:prstGeom prst="rect">
                <a:avLst/>
              </a:prstGeom>
              <a:solidFill>
                <a:schemeClr val="bg2"/>
              </a:solidFill>
              <a:ln w="9525">
                <a:noFill/>
                <a:miter lim="800000"/>
                <a:headEnd/>
                <a:tailEnd/>
              </a:ln>
              <a:effectLst/>
            </p:spPr>
            <p:txBody>
              <a:bodyPr wrap="none" anchor="ctr"/>
              <a:lstStyle/>
              <a:p>
                <a:endParaRPr lang="ru-RU"/>
              </a:p>
            </p:txBody>
          </p:sp>
          <p:sp>
            <p:nvSpPr>
              <p:cNvPr id="139366" name="Rectangle 102"/>
              <p:cNvSpPr>
                <a:spLocks noChangeArrowheads="1"/>
              </p:cNvSpPr>
              <p:nvPr userDrawn="1"/>
            </p:nvSpPr>
            <p:spPr bwMode="ltGray">
              <a:xfrm rot="-5288939">
                <a:off x="418" y="2405"/>
                <a:ext cx="69" cy="12"/>
              </a:xfrm>
              <a:prstGeom prst="rect">
                <a:avLst/>
              </a:prstGeom>
              <a:solidFill>
                <a:schemeClr val="bg2"/>
              </a:solidFill>
              <a:ln w="9525">
                <a:noFill/>
                <a:miter lim="800000"/>
                <a:headEnd/>
                <a:tailEnd/>
              </a:ln>
              <a:effectLst/>
            </p:spPr>
            <p:txBody>
              <a:bodyPr wrap="none" anchor="ctr"/>
              <a:lstStyle/>
              <a:p>
                <a:endParaRPr lang="ru-RU"/>
              </a:p>
            </p:txBody>
          </p:sp>
          <p:sp>
            <p:nvSpPr>
              <p:cNvPr id="139367"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endParaRPr lang="ru-RU"/>
              </a:p>
            </p:txBody>
          </p:sp>
          <p:sp>
            <p:nvSpPr>
              <p:cNvPr id="139368"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endParaRPr lang="ru-RU"/>
              </a:p>
            </p:txBody>
          </p:sp>
          <p:sp>
            <p:nvSpPr>
              <p:cNvPr id="139369"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endParaRPr lang="ru-RU"/>
              </a:p>
            </p:txBody>
          </p:sp>
          <p:sp>
            <p:nvSpPr>
              <p:cNvPr id="139370"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endParaRPr lang="ru-RU"/>
              </a:p>
            </p:txBody>
          </p:sp>
          <p:sp>
            <p:nvSpPr>
              <p:cNvPr id="139371" name="Rectangle 107"/>
              <p:cNvSpPr>
                <a:spLocks noChangeArrowheads="1"/>
              </p:cNvSpPr>
              <p:nvPr userDrawn="1"/>
            </p:nvSpPr>
            <p:spPr bwMode="ltGray">
              <a:xfrm rot="-5919570">
                <a:off x="292" y="2427"/>
                <a:ext cx="69" cy="12"/>
              </a:xfrm>
              <a:prstGeom prst="rect">
                <a:avLst/>
              </a:prstGeom>
              <a:solidFill>
                <a:schemeClr val="bg2"/>
              </a:solidFill>
              <a:ln w="9525">
                <a:noFill/>
                <a:miter lim="800000"/>
                <a:headEnd/>
                <a:tailEnd/>
              </a:ln>
              <a:effectLst/>
            </p:spPr>
            <p:txBody>
              <a:bodyPr wrap="none" anchor="ctr"/>
              <a:lstStyle/>
              <a:p>
                <a:endParaRPr lang="ru-RU"/>
              </a:p>
            </p:txBody>
          </p:sp>
          <p:sp>
            <p:nvSpPr>
              <p:cNvPr id="139372" name="Rectangle 108"/>
              <p:cNvSpPr>
                <a:spLocks noChangeArrowheads="1"/>
              </p:cNvSpPr>
              <p:nvPr userDrawn="1"/>
            </p:nvSpPr>
            <p:spPr bwMode="ltGray">
              <a:xfrm rot="-7376291">
                <a:off x="5" y="2549"/>
                <a:ext cx="63" cy="12"/>
              </a:xfrm>
              <a:prstGeom prst="rect">
                <a:avLst/>
              </a:prstGeom>
              <a:solidFill>
                <a:schemeClr val="bg2"/>
              </a:solidFill>
              <a:ln w="9525">
                <a:noFill/>
                <a:miter lim="800000"/>
                <a:headEnd/>
                <a:tailEnd/>
              </a:ln>
              <a:effectLst/>
            </p:spPr>
            <p:txBody>
              <a:bodyPr wrap="none" anchor="ctr"/>
              <a:lstStyle/>
              <a:p>
                <a:endParaRPr lang="ru-RU"/>
              </a:p>
            </p:txBody>
          </p:sp>
          <p:sp>
            <p:nvSpPr>
              <p:cNvPr id="139373" name="Rectangle 109"/>
              <p:cNvSpPr>
                <a:spLocks noChangeArrowheads="1"/>
              </p:cNvSpPr>
              <p:nvPr userDrawn="1"/>
            </p:nvSpPr>
            <p:spPr bwMode="ltGray">
              <a:xfrm rot="-7168347">
                <a:off x="64" y="2517"/>
                <a:ext cx="63" cy="12"/>
              </a:xfrm>
              <a:prstGeom prst="rect">
                <a:avLst/>
              </a:prstGeom>
              <a:solidFill>
                <a:schemeClr val="bg2"/>
              </a:solidFill>
              <a:ln w="9525">
                <a:noFill/>
                <a:miter lim="800000"/>
                <a:headEnd/>
                <a:tailEnd/>
              </a:ln>
              <a:effectLst/>
            </p:spPr>
            <p:txBody>
              <a:bodyPr wrap="none" anchor="ctr"/>
              <a:lstStyle/>
              <a:p>
                <a:endParaRPr lang="ru-RU"/>
              </a:p>
            </p:txBody>
          </p:sp>
          <p:sp>
            <p:nvSpPr>
              <p:cNvPr id="139374"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endParaRPr lang="ru-RU"/>
              </a:p>
            </p:txBody>
          </p:sp>
          <p:sp>
            <p:nvSpPr>
              <p:cNvPr id="139375"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endParaRPr lang="ru-RU"/>
              </a:p>
            </p:txBody>
          </p:sp>
          <p:sp>
            <p:nvSpPr>
              <p:cNvPr id="139376"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endParaRPr lang="ru-RU"/>
              </a:p>
            </p:txBody>
          </p:sp>
          <p:sp>
            <p:nvSpPr>
              <p:cNvPr id="139377"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endParaRPr lang="ru-RU"/>
              </a:p>
            </p:txBody>
          </p:sp>
          <p:sp>
            <p:nvSpPr>
              <p:cNvPr id="139378"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endParaRPr lang="ru-RU"/>
              </a:p>
            </p:txBody>
          </p:sp>
          <p:sp>
            <p:nvSpPr>
              <p:cNvPr id="139379"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endParaRPr lang="ru-RU"/>
              </a:p>
            </p:txBody>
          </p:sp>
          <p:sp>
            <p:nvSpPr>
              <p:cNvPr id="139380"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endParaRPr lang="ru-RU"/>
              </a:p>
            </p:txBody>
          </p:sp>
          <p:sp>
            <p:nvSpPr>
              <p:cNvPr id="139381"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endParaRPr lang="ru-RU"/>
              </a:p>
            </p:txBody>
          </p:sp>
          <p:sp>
            <p:nvSpPr>
              <p:cNvPr id="139382"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endParaRPr lang="ru-RU"/>
              </a:p>
            </p:txBody>
          </p:sp>
          <p:sp>
            <p:nvSpPr>
              <p:cNvPr id="139383"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endParaRPr lang="ru-RU"/>
              </a:p>
            </p:txBody>
          </p:sp>
          <p:sp>
            <p:nvSpPr>
              <p:cNvPr id="139384"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endParaRPr lang="ru-RU"/>
              </a:p>
            </p:txBody>
          </p:sp>
          <p:sp>
            <p:nvSpPr>
              <p:cNvPr id="139385"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endParaRPr lang="ru-RU"/>
              </a:p>
            </p:txBody>
          </p:sp>
          <p:sp>
            <p:nvSpPr>
              <p:cNvPr id="139386"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endParaRPr lang="ru-RU"/>
              </a:p>
            </p:txBody>
          </p:sp>
          <p:sp>
            <p:nvSpPr>
              <p:cNvPr id="139387"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endParaRPr lang="ru-RU"/>
              </a:p>
            </p:txBody>
          </p:sp>
          <p:sp>
            <p:nvSpPr>
              <p:cNvPr id="139388"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endParaRPr lang="ru-RU"/>
              </a:p>
            </p:txBody>
          </p:sp>
          <p:sp>
            <p:nvSpPr>
              <p:cNvPr id="139389"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endParaRPr lang="ru-RU"/>
              </a:p>
            </p:txBody>
          </p:sp>
          <p:sp>
            <p:nvSpPr>
              <p:cNvPr id="139390"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endParaRPr lang="ru-RU"/>
              </a:p>
            </p:txBody>
          </p:sp>
          <p:sp>
            <p:nvSpPr>
              <p:cNvPr id="139391"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endParaRPr lang="ru-RU"/>
              </a:p>
            </p:txBody>
          </p:sp>
          <p:sp>
            <p:nvSpPr>
              <p:cNvPr id="139392"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endParaRPr lang="ru-RU"/>
              </a:p>
            </p:txBody>
          </p:sp>
          <p:sp>
            <p:nvSpPr>
              <p:cNvPr id="139393"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endParaRPr lang="ru-RU"/>
              </a:p>
            </p:txBody>
          </p:sp>
          <p:sp>
            <p:nvSpPr>
              <p:cNvPr id="139394"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endParaRPr lang="ru-RU"/>
              </a:p>
            </p:txBody>
          </p:sp>
          <p:sp>
            <p:nvSpPr>
              <p:cNvPr id="139395"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endParaRPr lang="ru-RU"/>
              </a:p>
            </p:txBody>
          </p:sp>
          <p:sp>
            <p:nvSpPr>
              <p:cNvPr id="139396"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endParaRPr lang="ru-RU"/>
              </a:p>
            </p:txBody>
          </p:sp>
          <p:sp>
            <p:nvSpPr>
              <p:cNvPr id="139397"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endParaRPr lang="ru-RU"/>
              </a:p>
            </p:txBody>
          </p:sp>
          <p:sp>
            <p:nvSpPr>
              <p:cNvPr id="139398"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endParaRPr lang="ru-RU"/>
              </a:p>
            </p:txBody>
          </p:sp>
          <p:sp>
            <p:nvSpPr>
              <p:cNvPr id="139399"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endParaRPr lang="ru-RU"/>
              </a:p>
            </p:txBody>
          </p:sp>
          <p:sp>
            <p:nvSpPr>
              <p:cNvPr id="139400"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endParaRPr lang="ru-RU"/>
              </a:p>
            </p:txBody>
          </p:sp>
          <p:sp>
            <p:nvSpPr>
              <p:cNvPr id="139401"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endParaRPr lang="ru-RU"/>
              </a:p>
            </p:txBody>
          </p:sp>
          <p:sp>
            <p:nvSpPr>
              <p:cNvPr id="139402"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ru-RU"/>
              </a:p>
            </p:txBody>
          </p:sp>
          <p:sp>
            <p:nvSpPr>
              <p:cNvPr id="139403"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ru-RU"/>
              </a:p>
            </p:txBody>
          </p:sp>
          <p:sp>
            <p:nvSpPr>
              <p:cNvPr id="139404"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ru-RU"/>
              </a:p>
            </p:txBody>
          </p:sp>
          <p:sp>
            <p:nvSpPr>
              <p:cNvPr id="139405"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ru-RU"/>
              </a:p>
            </p:txBody>
          </p:sp>
          <p:sp>
            <p:nvSpPr>
              <p:cNvPr id="139406"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ru-RU"/>
              </a:p>
            </p:txBody>
          </p:sp>
          <p:sp>
            <p:nvSpPr>
              <p:cNvPr id="139407"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ru-RU"/>
              </a:p>
            </p:txBody>
          </p:sp>
          <p:sp>
            <p:nvSpPr>
              <p:cNvPr id="139408"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endParaRPr lang="ru-RU"/>
              </a:p>
            </p:txBody>
          </p:sp>
          <p:sp>
            <p:nvSpPr>
              <p:cNvPr id="139409"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endParaRPr lang="ru-RU"/>
              </a:p>
            </p:txBody>
          </p:sp>
          <p:sp>
            <p:nvSpPr>
              <p:cNvPr id="139410"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endParaRPr lang="ru-RU"/>
              </a:p>
            </p:txBody>
          </p:sp>
          <p:sp>
            <p:nvSpPr>
              <p:cNvPr id="139411"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endParaRPr lang="ru-RU"/>
              </a:p>
            </p:txBody>
          </p:sp>
          <p:sp>
            <p:nvSpPr>
              <p:cNvPr id="139412"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endParaRPr lang="ru-RU"/>
              </a:p>
            </p:txBody>
          </p:sp>
          <p:sp>
            <p:nvSpPr>
              <p:cNvPr id="139413"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ru-RU"/>
              </a:p>
            </p:txBody>
          </p:sp>
          <p:sp>
            <p:nvSpPr>
              <p:cNvPr id="139414"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ru-RU"/>
              </a:p>
            </p:txBody>
          </p:sp>
          <p:sp>
            <p:nvSpPr>
              <p:cNvPr id="139415"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endParaRPr lang="ru-RU"/>
              </a:p>
            </p:txBody>
          </p:sp>
          <p:sp>
            <p:nvSpPr>
              <p:cNvPr id="139416"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endParaRPr lang="ru-RU"/>
              </a:p>
            </p:txBody>
          </p:sp>
        </p:grpSp>
      </p:grpSp>
      <p:sp>
        <p:nvSpPr>
          <p:cNvPr id="139417"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39418"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ru-RU"/>
          </a:p>
        </p:txBody>
      </p:sp>
      <p:sp>
        <p:nvSpPr>
          <p:cNvPr id="139419"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ru-RU"/>
          </a:p>
        </p:txBody>
      </p:sp>
      <p:sp>
        <p:nvSpPr>
          <p:cNvPr id="139420"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89D2FAE4-3785-4FA5-9272-D50FDB9972BD}" type="slidenum">
              <a:rPr lang="ru-RU"/>
              <a:pPr/>
              <a:t>‹#›</a:t>
            </a:fld>
            <a:endParaRPr lang="ru-RU"/>
          </a:p>
        </p:txBody>
      </p:sp>
      <p:sp>
        <p:nvSpPr>
          <p:cNvPr id="139421"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3662"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44" r:id="rId12"/>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3529"/>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47458" name="Group 2"/>
          <p:cNvGrpSpPr>
            <a:grpSpLocks/>
          </p:cNvGrpSpPr>
          <p:nvPr/>
        </p:nvGrpSpPr>
        <p:grpSpPr bwMode="auto">
          <a:xfrm>
            <a:off x="0" y="0"/>
            <a:ext cx="9142413" cy="6856413"/>
            <a:chOff x="0" y="0"/>
            <a:chExt cx="5759" cy="4319"/>
          </a:xfrm>
        </p:grpSpPr>
        <p:sp>
          <p:nvSpPr>
            <p:cNvPr id="147459" name="Freeform 3"/>
            <p:cNvSpPr>
              <a:spLocks/>
            </p:cNvSpPr>
            <p:nvPr userDrawn="1"/>
          </p:nvSpPr>
          <p:spPr bwMode="hidden">
            <a:xfrm>
              <a:off x="0" y="0"/>
              <a:ext cx="5758" cy="1043"/>
            </a:xfrm>
            <a:custGeom>
              <a:avLst/>
              <a:gdLst/>
              <a:ahLst/>
              <a:cxnLst>
                <a:cxn ang="0">
                  <a:pos x="5740" y="1043"/>
                </a:cxn>
                <a:cxn ang="0">
                  <a:pos x="0" y="1043"/>
                </a:cxn>
                <a:cxn ang="0">
                  <a:pos x="0" y="0"/>
                </a:cxn>
                <a:cxn ang="0">
                  <a:pos x="5740" y="0"/>
                </a:cxn>
                <a:cxn ang="0">
                  <a:pos x="5740" y="1043"/>
                </a:cxn>
                <a:cxn ang="0">
                  <a:pos x="5740" y="1043"/>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w="9525">
              <a:noFill/>
              <a:round/>
              <a:headEnd/>
              <a:tailEnd/>
            </a:ln>
          </p:spPr>
          <p:txBody>
            <a:bodyPr/>
            <a:lstStyle/>
            <a:p>
              <a:endParaRPr lang="ru-RU"/>
            </a:p>
          </p:txBody>
        </p:sp>
        <p:grpSp>
          <p:nvGrpSpPr>
            <p:cNvPr id="147460" name="Group 4"/>
            <p:cNvGrpSpPr>
              <a:grpSpLocks/>
            </p:cNvGrpSpPr>
            <p:nvPr userDrawn="1"/>
          </p:nvGrpSpPr>
          <p:grpSpPr bwMode="auto">
            <a:xfrm>
              <a:off x="0" y="0"/>
              <a:ext cx="5759" cy="4319"/>
              <a:chOff x="0" y="0"/>
              <a:chExt cx="5759" cy="4319"/>
            </a:xfrm>
          </p:grpSpPr>
          <p:sp>
            <p:nvSpPr>
              <p:cNvPr id="147461" name="Freeform 5"/>
              <p:cNvSpPr>
                <a:spLocks/>
              </p:cNvSpPr>
              <p:nvPr userDrawn="1"/>
            </p:nvSpPr>
            <p:spPr bwMode="hidden">
              <a:xfrm>
                <a:off x="1" y="104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endParaRPr lang="ru-RU"/>
              </a:p>
            </p:txBody>
          </p:sp>
          <p:sp>
            <p:nvSpPr>
              <p:cNvPr id="147462" name="Freeform 6"/>
              <p:cNvSpPr>
                <a:spLocks/>
              </p:cNvSpPr>
              <p:nvPr userDrawn="1"/>
            </p:nvSpPr>
            <p:spPr bwMode="hidden">
              <a:xfrm>
                <a:off x="0" y="3988"/>
                <a:ext cx="5758" cy="42"/>
              </a:xfrm>
              <a:custGeom>
                <a:avLst/>
                <a:gdLst/>
                <a:ahLst/>
                <a:cxnLst>
                  <a:cxn ang="0">
                    <a:pos x="0" y="42"/>
                  </a:cxn>
                  <a:cxn ang="0">
                    <a:pos x="5740" y="42"/>
                  </a:cxn>
                  <a:cxn ang="0">
                    <a:pos x="5740" y="0"/>
                  </a:cxn>
                  <a:cxn ang="0">
                    <a:pos x="0" y="0"/>
                  </a:cxn>
                  <a:cxn ang="0">
                    <a:pos x="0" y="42"/>
                  </a:cxn>
                  <a:cxn ang="0">
                    <a:pos x="0" y="42"/>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endParaRPr lang="ru-RU"/>
              </a:p>
            </p:txBody>
          </p:sp>
          <p:sp>
            <p:nvSpPr>
              <p:cNvPr id="147463" name="Freeform 7"/>
              <p:cNvSpPr>
                <a:spLocks/>
              </p:cNvSpPr>
              <p:nvPr userDrawn="1"/>
            </p:nvSpPr>
            <p:spPr bwMode="hidden">
              <a:xfrm>
                <a:off x="0" y="3665"/>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endParaRPr lang="ru-RU"/>
              </a:p>
            </p:txBody>
          </p:sp>
          <p:sp>
            <p:nvSpPr>
              <p:cNvPr id="147464" name="Freeform 8"/>
              <p:cNvSpPr>
                <a:spLocks/>
              </p:cNvSpPr>
              <p:nvPr userDrawn="1"/>
            </p:nvSpPr>
            <p:spPr bwMode="hidden">
              <a:xfrm>
                <a:off x="0" y="3364"/>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endParaRPr lang="ru-RU"/>
              </a:p>
            </p:txBody>
          </p:sp>
          <p:sp>
            <p:nvSpPr>
              <p:cNvPr id="147465" name="Freeform 9"/>
              <p:cNvSpPr>
                <a:spLocks/>
              </p:cNvSpPr>
              <p:nvPr userDrawn="1"/>
            </p:nvSpPr>
            <p:spPr bwMode="hidden">
              <a:xfrm>
                <a:off x="0" y="3105"/>
                <a:ext cx="5758" cy="31"/>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endParaRPr lang="ru-RU"/>
              </a:p>
            </p:txBody>
          </p:sp>
          <p:sp>
            <p:nvSpPr>
              <p:cNvPr id="147466" name="Freeform 10"/>
              <p:cNvSpPr>
                <a:spLocks/>
              </p:cNvSpPr>
              <p:nvPr userDrawn="1"/>
            </p:nvSpPr>
            <p:spPr bwMode="hidden">
              <a:xfrm>
                <a:off x="0" y="2859"/>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endParaRPr lang="ru-RU"/>
              </a:p>
            </p:txBody>
          </p:sp>
          <p:sp>
            <p:nvSpPr>
              <p:cNvPr id="147467" name="Freeform 11"/>
              <p:cNvSpPr>
                <a:spLocks/>
              </p:cNvSpPr>
              <p:nvPr userDrawn="1"/>
            </p:nvSpPr>
            <p:spPr bwMode="hidden">
              <a:xfrm>
                <a:off x="0" y="264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endParaRPr lang="ru-RU"/>
              </a:p>
            </p:txBody>
          </p:sp>
          <p:sp>
            <p:nvSpPr>
              <p:cNvPr id="147468" name="Freeform 12"/>
              <p:cNvSpPr>
                <a:spLocks/>
              </p:cNvSpPr>
              <p:nvPr userDrawn="1"/>
            </p:nvSpPr>
            <p:spPr bwMode="hidden">
              <a:xfrm>
                <a:off x="0" y="2433"/>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endParaRPr lang="ru-RU"/>
              </a:p>
            </p:txBody>
          </p:sp>
          <p:sp>
            <p:nvSpPr>
              <p:cNvPr id="147469" name="Freeform 13"/>
              <p:cNvSpPr>
                <a:spLocks/>
              </p:cNvSpPr>
              <p:nvPr userDrawn="1"/>
            </p:nvSpPr>
            <p:spPr bwMode="hidden">
              <a:xfrm>
                <a:off x="0" y="2259"/>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endParaRPr lang="ru-RU"/>
              </a:p>
            </p:txBody>
          </p:sp>
          <p:sp>
            <p:nvSpPr>
              <p:cNvPr id="147470" name="Freeform 14"/>
              <p:cNvSpPr>
                <a:spLocks/>
              </p:cNvSpPr>
              <p:nvPr userDrawn="1"/>
            </p:nvSpPr>
            <p:spPr bwMode="hidden">
              <a:xfrm>
                <a:off x="0" y="209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endParaRPr lang="ru-RU"/>
              </a:p>
            </p:txBody>
          </p:sp>
          <p:sp>
            <p:nvSpPr>
              <p:cNvPr id="147471" name="Freeform 15"/>
              <p:cNvSpPr>
                <a:spLocks/>
              </p:cNvSpPr>
              <p:nvPr userDrawn="1"/>
            </p:nvSpPr>
            <p:spPr bwMode="hidden">
              <a:xfrm>
                <a:off x="0" y="192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ru-RU"/>
              </a:p>
            </p:txBody>
          </p:sp>
          <p:sp>
            <p:nvSpPr>
              <p:cNvPr id="147472" name="Freeform 16"/>
              <p:cNvSpPr>
                <a:spLocks/>
              </p:cNvSpPr>
              <p:nvPr userDrawn="1"/>
            </p:nvSpPr>
            <p:spPr bwMode="hidden">
              <a:xfrm>
                <a:off x="0" y="1645"/>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ru-RU"/>
              </a:p>
            </p:txBody>
          </p:sp>
          <p:sp>
            <p:nvSpPr>
              <p:cNvPr id="147473" name="Freeform 17"/>
              <p:cNvSpPr>
                <a:spLocks/>
              </p:cNvSpPr>
              <p:nvPr userDrawn="1"/>
            </p:nvSpPr>
            <p:spPr bwMode="hidden">
              <a:xfrm>
                <a:off x="0" y="177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ru-RU"/>
              </a:p>
            </p:txBody>
          </p:sp>
          <p:sp>
            <p:nvSpPr>
              <p:cNvPr id="147474" name="Freeform 18"/>
              <p:cNvSpPr>
                <a:spLocks/>
              </p:cNvSpPr>
              <p:nvPr userDrawn="1"/>
            </p:nvSpPr>
            <p:spPr bwMode="hidden">
              <a:xfrm>
                <a:off x="0" y="1520"/>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ru-RU"/>
              </a:p>
            </p:txBody>
          </p:sp>
          <p:sp>
            <p:nvSpPr>
              <p:cNvPr id="147475" name="Freeform 19"/>
              <p:cNvSpPr>
                <a:spLocks/>
              </p:cNvSpPr>
              <p:nvPr userDrawn="1"/>
            </p:nvSpPr>
            <p:spPr bwMode="hidden">
              <a:xfrm>
                <a:off x="0" y="1394"/>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ru-RU"/>
              </a:p>
            </p:txBody>
          </p:sp>
          <p:sp>
            <p:nvSpPr>
              <p:cNvPr id="147476" name="Freeform 20"/>
              <p:cNvSpPr>
                <a:spLocks/>
              </p:cNvSpPr>
              <p:nvPr userDrawn="1"/>
            </p:nvSpPr>
            <p:spPr bwMode="hidden">
              <a:xfrm>
                <a:off x="0" y="128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ru-RU"/>
              </a:p>
            </p:txBody>
          </p:sp>
          <p:sp>
            <p:nvSpPr>
              <p:cNvPr id="147477" name="Freeform 21"/>
              <p:cNvSpPr>
                <a:spLocks/>
              </p:cNvSpPr>
              <p:nvPr userDrawn="1"/>
            </p:nvSpPr>
            <p:spPr bwMode="hidden">
              <a:xfrm>
                <a:off x="0" y="117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ru-RU"/>
              </a:p>
            </p:txBody>
          </p:sp>
          <p:sp>
            <p:nvSpPr>
              <p:cNvPr id="147478" name="Freeform 22"/>
              <p:cNvSpPr>
                <a:spLocks/>
              </p:cNvSpPr>
              <p:nvPr userDrawn="1"/>
            </p:nvSpPr>
            <p:spPr bwMode="hidden">
              <a:xfrm>
                <a:off x="0" y="2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endParaRPr lang="ru-RU"/>
              </a:p>
            </p:txBody>
          </p:sp>
          <p:sp>
            <p:nvSpPr>
              <p:cNvPr id="147479" name="Freeform 23"/>
              <p:cNvSpPr>
                <a:spLocks/>
              </p:cNvSpPr>
              <p:nvPr userDrawn="1"/>
            </p:nvSpPr>
            <p:spPr bwMode="hidden">
              <a:xfrm>
                <a:off x="0" y="186"/>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endParaRPr lang="ru-RU"/>
              </a:p>
            </p:txBody>
          </p:sp>
          <p:sp>
            <p:nvSpPr>
              <p:cNvPr id="147480" name="Freeform 24"/>
              <p:cNvSpPr>
                <a:spLocks/>
              </p:cNvSpPr>
              <p:nvPr userDrawn="1"/>
            </p:nvSpPr>
            <p:spPr bwMode="hidden">
              <a:xfrm>
                <a:off x="0" y="475"/>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endParaRPr lang="ru-RU"/>
              </a:p>
            </p:txBody>
          </p:sp>
          <p:sp>
            <p:nvSpPr>
              <p:cNvPr id="147481" name="Freeform 25"/>
              <p:cNvSpPr>
                <a:spLocks/>
              </p:cNvSpPr>
              <p:nvPr userDrawn="1"/>
            </p:nvSpPr>
            <p:spPr bwMode="hidden">
              <a:xfrm>
                <a:off x="0" y="337"/>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endParaRPr lang="ru-RU"/>
              </a:p>
            </p:txBody>
          </p:sp>
          <p:sp>
            <p:nvSpPr>
              <p:cNvPr id="147482" name="Freeform 26"/>
              <p:cNvSpPr>
                <a:spLocks/>
              </p:cNvSpPr>
              <p:nvPr userDrawn="1"/>
            </p:nvSpPr>
            <p:spPr bwMode="hidden">
              <a:xfrm>
                <a:off x="0" y="60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ru-RU"/>
              </a:p>
            </p:txBody>
          </p:sp>
          <p:sp>
            <p:nvSpPr>
              <p:cNvPr id="147483" name="Freeform 27"/>
              <p:cNvSpPr>
                <a:spLocks/>
              </p:cNvSpPr>
              <p:nvPr userDrawn="1"/>
            </p:nvSpPr>
            <p:spPr bwMode="hidden">
              <a:xfrm>
                <a:off x="0" y="72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endParaRPr lang="ru-RU"/>
              </a:p>
            </p:txBody>
          </p:sp>
          <p:sp>
            <p:nvSpPr>
              <p:cNvPr id="147484" name="Freeform 28"/>
              <p:cNvSpPr>
                <a:spLocks/>
              </p:cNvSpPr>
              <p:nvPr userDrawn="1"/>
            </p:nvSpPr>
            <p:spPr bwMode="hidden">
              <a:xfrm>
                <a:off x="0" y="841"/>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endParaRPr lang="ru-RU"/>
              </a:p>
            </p:txBody>
          </p:sp>
          <p:sp>
            <p:nvSpPr>
              <p:cNvPr id="147485" name="Freeform 29"/>
              <p:cNvSpPr>
                <a:spLocks/>
              </p:cNvSpPr>
              <p:nvPr userDrawn="1"/>
            </p:nvSpPr>
            <p:spPr bwMode="hidden">
              <a:xfrm>
                <a:off x="0" y="943"/>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endParaRPr lang="ru-RU"/>
              </a:p>
            </p:txBody>
          </p:sp>
          <p:grpSp>
            <p:nvGrpSpPr>
              <p:cNvPr id="147486" name="Group 30"/>
              <p:cNvGrpSpPr>
                <a:grpSpLocks/>
              </p:cNvGrpSpPr>
              <p:nvPr userDrawn="1"/>
            </p:nvGrpSpPr>
            <p:grpSpPr bwMode="auto">
              <a:xfrm>
                <a:off x="0" y="0"/>
                <a:ext cx="5758" cy="1045"/>
                <a:chOff x="0" y="0"/>
                <a:chExt cx="5758" cy="1045"/>
              </a:xfrm>
            </p:grpSpPr>
            <p:sp>
              <p:nvSpPr>
                <p:cNvPr id="147487" name="Freeform 31"/>
                <p:cNvSpPr>
                  <a:spLocks/>
                </p:cNvSpPr>
                <p:nvPr/>
              </p:nvSpPr>
              <p:spPr bwMode="hidden">
                <a:xfrm>
                  <a:off x="2849" y="0"/>
                  <a:ext cx="42" cy="1045"/>
                </a:xfrm>
                <a:custGeom>
                  <a:avLst/>
                  <a:gdLst/>
                  <a:ahLst/>
                  <a:cxnLst>
                    <a:cxn ang="0">
                      <a:pos x="18" y="1043"/>
                    </a:cxn>
                    <a:cxn ang="0">
                      <a:pos x="42" y="1043"/>
                    </a:cxn>
                    <a:cxn ang="0">
                      <a:pos x="42" y="0"/>
                    </a:cxn>
                    <a:cxn ang="0">
                      <a:pos x="0" y="0"/>
                    </a:cxn>
                    <a:cxn ang="0">
                      <a:pos x="0" y="1043"/>
                    </a:cxn>
                    <a:cxn ang="0">
                      <a:pos x="18" y="1043"/>
                    </a:cxn>
                    <a:cxn ang="0">
                      <a:pos x="18" y="104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endParaRPr lang="ru-RU"/>
                </a:p>
              </p:txBody>
            </p:sp>
            <p:sp>
              <p:nvSpPr>
                <p:cNvPr id="147488" name="Freeform 32"/>
                <p:cNvSpPr>
                  <a:spLocks/>
                </p:cNvSpPr>
                <p:nvPr/>
              </p:nvSpPr>
              <p:spPr bwMode="hidden">
                <a:xfrm>
                  <a:off x="2400" y="0"/>
                  <a:ext cx="155" cy="1045"/>
                </a:xfrm>
                <a:custGeom>
                  <a:avLst/>
                  <a:gdLst/>
                  <a:ahLst/>
                  <a:cxnLst>
                    <a:cxn ang="0">
                      <a:pos x="131" y="1043"/>
                    </a:cxn>
                    <a:cxn ang="0">
                      <a:pos x="155" y="1043"/>
                    </a:cxn>
                    <a:cxn ang="0">
                      <a:pos x="42" y="0"/>
                    </a:cxn>
                    <a:cxn ang="0">
                      <a:pos x="0" y="0"/>
                    </a:cxn>
                    <a:cxn ang="0">
                      <a:pos x="113" y="1043"/>
                    </a:cxn>
                    <a:cxn ang="0">
                      <a:pos x="131" y="1043"/>
                    </a:cxn>
                    <a:cxn ang="0">
                      <a:pos x="131" y="104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endParaRPr lang="ru-RU"/>
                </a:p>
              </p:txBody>
            </p:sp>
            <p:sp>
              <p:nvSpPr>
                <p:cNvPr id="147489" name="Freeform 33"/>
                <p:cNvSpPr>
                  <a:spLocks/>
                </p:cNvSpPr>
                <p:nvPr/>
              </p:nvSpPr>
              <p:spPr bwMode="hidden">
                <a:xfrm>
                  <a:off x="1967" y="0"/>
                  <a:ext cx="240" cy="1045"/>
                </a:xfrm>
                <a:custGeom>
                  <a:avLst/>
                  <a:gdLst/>
                  <a:ahLst/>
                  <a:cxnLst>
                    <a:cxn ang="0">
                      <a:pos x="221" y="1043"/>
                    </a:cxn>
                    <a:cxn ang="0">
                      <a:pos x="239" y="1043"/>
                    </a:cxn>
                    <a:cxn ang="0">
                      <a:pos x="36" y="0"/>
                    </a:cxn>
                    <a:cxn ang="0">
                      <a:pos x="0" y="0"/>
                    </a:cxn>
                    <a:cxn ang="0">
                      <a:pos x="203" y="1043"/>
                    </a:cxn>
                    <a:cxn ang="0">
                      <a:pos x="221" y="1043"/>
                    </a:cxn>
                    <a:cxn ang="0">
                      <a:pos x="221" y="104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endParaRPr lang="ru-RU"/>
                </a:p>
              </p:txBody>
            </p:sp>
            <p:sp>
              <p:nvSpPr>
                <p:cNvPr id="147490" name="Freeform 34"/>
                <p:cNvSpPr>
                  <a:spLocks/>
                </p:cNvSpPr>
                <p:nvPr/>
              </p:nvSpPr>
              <p:spPr bwMode="hidden">
                <a:xfrm>
                  <a:off x="1554" y="0"/>
                  <a:ext cx="353" cy="1045"/>
                </a:xfrm>
                <a:custGeom>
                  <a:avLst/>
                  <a:gdLst/>
                  <a:ahLst/>
                  <a:cxnLst>
                    <a:cxn ang="0">
                      <a:pos x="334" y="1043"/>
                    </a:cxn>
                    <a:cxn ang="0">
                      <a:pos x="352" y="1043"/>
                    </a:cxn>
                    <a:cxn ang="0">
                      <a:pos x="41" y="0"/>
                    </a:cxn>
                    <a:cxn ang="0">
                      <a:pos x="0" y="0"/>
                    </a:cxn>
                    <a:cxn ang="0">
                      <a:pos x="311" y="1043"/>
                    </a:cxn>
                    <a:cxn ang="0">
                      <a:pos x="334" y="1043"/>
                    </a:cxn>
                    <a:cxn ang="0">
                      <a:pos x="334" y="104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endParaRPr lang="ru-RU"/>
                </a:p>
              </p:txBody>
            </p:sp>
            <p:sp>
              <p:nvSpPr>
                <p:cNvPr id="147491" name="Freeform 35"/>
                <p:cNvSpPr>
                  <a:spLocks/>
                </p:cNvSpPr>
                <p:nvPr/>
              </p:nvSpPr>
              <p:spPr bwMode="hidden">
                <a:xfrm>
                  <a:off x="1134" y="0"/>
                  <a:ext cx="450" cy="1045"/>
                </a:xfrm>
                <a:custGeom>
                  <a:avLst/>
                  <a:gdLst/>
                  <a:ahLst/>
                  <a:cxnLst>
                    <a:cxn ang="0">
                      <a:pos x="425" y="1043"/>
                    </a:cxn>
                    <a:cxn ang="0">
                      <a:pos x="449" y="1043"/>
                    </a:cxn>
                    <a:cxn ang="0">
                      <a:pos x="42" y="0"/>
                    </a:cxn>
                    <a:cxn ang="0">
                      <a:pos x="0" y="0"/>
                    </a:cxn>
                    <a:cxn ang="0">
                      <a:pos x="407" y="1043"/>
                    </a:cxn>
                    <a:cxn ang="0">
                      <a:pos x="425" y="1043"/>
                    </a:cxn>
                    <a:cxn ang="0">
                      <a:pos x="425" y="104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endParaRPr lang="ru-RU"/>
                </a:p>
              </p:txBody>
            </p:sp>
            <p:sp>
              <p:nvSpPr>
                <p:cNvPr id="147492" name="Freeform 36"/>
                <p:cNvSpPr>
                  <a:spLocks/>
                </p:cNvSpPr>
                <p:nvPr/>
              </p:nvSpPr>
              <p:spPr bwMode="hidden">
                <a:xfrm>
                  <a:off x="714" y="0"/>
                  <a:ext cx="540" cy="1045"/>
                </a:xfrm>
                <a:custGeom>
                  <a:avLst/>
                  <a:gdLst/>
                  <a:ahLst/>
                  <a:cxnLst>
                    <a:cxn ang="0">
                      <a:pos x="520" y="1043"/>
                    </a:cxn>
                    <a:cxn ang="0">
                      <a:pos x="538" y="1043"/>
                    </a:cxn>
                    <a:cxn ang="0">
                      <a:pos x="41" y="0"/>
                    </a:cxn>
                    <a:cxn ang="0">
                      <a:pos x="0" y="0"/>
                    </a:cxn>
                    <a:cxn ang="0">
                      <a:pos x="496" y="1043"/>
                    </a:cxn>
                    <a:cxn ang="0">
                      <a:pos x="520" y="1043"/>
                    </a:cxn>
                    <a:cxn ang="0">
                      <a:pos x="520" y="104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endParaRPr lang="ru-RU"/>
                </a:p>
              </p:txBody>
            </p:sp>
            <p:sp>
              <p:nvSpPr>
                <p:cNvPr id="147493" name="Freeform 37"/>
                <p:cNvSpPr>
                  <a:spLocks/>
                </p:cNvSpPr>
                <p:nvPr/>
              </p:nvSpPr>
              <p:spPr bwMode="hidden">
                <a:xfrm>
                  <a:off x="306" y="0"/>
                  <a:ext cx="642" cy="1045"/>
                </a:xfrm>
                <a:custGeom>
                  <a:avLst/>
                  <a:gdLst/>
                  <a:ahLst/>
                  <a:cxnLst>
                    <a:cxn ang="0">
                      <a:pos x="622" y="1043"/>
                    </a:cxn>
                    <a:cxn ang="0">
                      <a:pos x="640" y="1043"/>
                    </a:cxn>
                    <a:cxn ang="0">
                      <a:pos x="48" y="0"/>
                    </a:cxn>
                    <a:cxn ang="0">
                      <a:pos x="0" y="0"/>
                    </a:cxn>
                    <a:cxn ang="0">
                      <a:pos x="598" y="1043"/>
                    </a:cxn>
                    <a:cxn ang="0">
                      <a:pos x="622" y="1043"/>
                    </a:cxn>
                    <a:cxn ang="0">
                      <a:pos x="622" y="104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endParaRPr lang="ru-RU"/>
                </a:p>
              </p:txBody>
            </p:sp>
            <p:sp>
              <p:nvSpPr>
                <p:cNvPr id="147494" name="Freeform 38"/>
                <p:cNvSpPr>
                  <a:spLocks/>
                </p:cNvSpPr>
                <p:nvPr/>
              </p:nvSpPr>
              <p:spPr bwMode="hidden">
                <a:xfrm>
                  <a:off x="0" y="108"/>
                  <a:ext cx="630" cy="937"/>
                </a:xfrm>
                <a:custGeom>
                  <a:avLst/>
                  <a:gdLst/>
                  <a:ahLst/>
                  <a:cxnLst>
                    <a:cxn ang="0">
                      <a:pos x="604" y="935"/>
                    </a:cxn>
                    <a:cxn ang="0">
                      <a:pos x="628" y="935"/>
                    </a:cxn>
                    <a:cxn ang="0">
                      <a:pos x="0" y="0"/>
                    </a:cxn>
                    <a:cxn ang="0">
                      <a:pos x="0" y="66"/>
                    </a:cxn>
                    <a:cxn ang="0">
                      <a:pos x="580" y="935"/>
                    </a:cxn>
                    <a:cxn ang="0">
                      <a:pos x="604" y="935"/>
                    </a:cxn>
                    <a:cxn ang="0">
                      <a:pos x="604" y="935"/>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endParaRPr lang="ru-RU"/>
                </a:p>
              </p:txBody>
            </p:sp>
            <p:sp>
              <p:nvSpPr>
                <p:cNvPr id="147495" name="Freeform 39"/>
                <p:cNvSpPr>
                  <a:spLocks/>
                </p:cNvSpPr>
                <p:nvPr/>
              </p:nvSpPr>
              <p:spPr bwMode="hidden">
                <a:xfrm>
                  <a:off x="3191" y="0"/>
                  <a:ext cx="155" cy="1045"/>
                </a:xfrm>
                <a:custGeom>
                  <a:avLst/>
                  <a:gdLst/>
                  <a:ahLst/>
                  <a:cxnLst>
                    <a:cxn ang="0">
                      <a:pos x="18" y="1043"/>
                    </a:cxn>
                    <a:cxn ang="0">
                      <a:pos x="42" y="1043"/>
                    </a:cxn>
                    <a:cxn ang="0">
                      <a:pos x="155" y="0"/>
                    </a:cxn>
                    <a:cxn ang="0">
                      <a:pos x="114" y="0"/>
                    </a:cxn>
                    <a:cxn ang="0">
                      <a:pos x="0" y="1043"/>
                    </a:cxn>
                    <a:cxn ang="0">
                      <a:pos x="18" y="1043"/>
                    </a:cxn>
                    <a:cxn ang="0">
                      <a:pos x="18" y="104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endParaRPr lang="ru-RU"/>
                </a:p>
              </p:txBody>
            </p:sp>
            <p:sp>
              <p:nvSpPr>
                <p:cNvPr id="147496" name="Freeform 40"/>
                <p:cNvSpPr>
                  <a:spLocks/>
                </p:cNvSpPr>
                <p:nvPr/>
              </p:nvSpPr>
              <p:spPr bwMode="hidden">
                <a:xfrm>
                  <a:off x="3533" y="0"/>
                  <a:ext cx="240" cy="1045"/>
                </a:xfrm>
                <a:custGeom>
                  <a:avLst/>
                  <a:gdLst/>
                  <a:ahLst/>
                  <a:cxnLst>
                    <a:cxn ang="0">
                      <a:pos x="18" y="1043"/>
                    </a:cxn>
                    <a:cxn ang="0">
                      <a:pos x="36" y="1043"/>
                    </a:cxn>
                    <a:cxn ang="0">
                      <a:pos x="239" y="0"/>
                    </a:cxn>
                    <a:cxn ang="0">
                      <a:pos x="203" y="0"/>
                    </a:cxn>
                    <a:cxn ang="0">
                      <a:pos x="0" y="1043"/>
                    </a:cxn>
                    <a:cxn ang="0">
                      <a:pos x="18" y="1043"/>
                    </a:cxn>
                    <a:cxn ang="0">
                      <a:pos x="18" y="104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endParaRPr lang="ru-RU"/>
                </a:p>
              </p:txBody>
            </p:sp>
            <p:sp>
              <p:nvSpPr>
                <p:cNvPr id="147497" name="Freeform 41"/>
                <p:cNvSpPr>
                  <a:spLocks/>
                </p:cNvSpPr>
                <p:nvPr/>
              </p:nvSpPr>
              <p:spPr bwMode="hidden">
                <a:xfrm>
                  <a:off x="3821" y="0"/>
                  <a:ext cx="359" cy="1045"/>
                </a:xfrm>
                <a:custGeom>
                  <a:avLst/>
                  <a:gdLst/>
                  <a:ahLst/>
                  <a:cxnLst>
                    <a:cxn ang="0">
                      <a:pos x="24" y="1043"/>
                    </a:cxn>
                    <a:cxn ang="0">
                      <a:pos x="42" y="1043"/>
                    </a:cxn>
                    <a:cxn ang="0">
                      <a:pos x="358" y="0"/>
                    </a:cxn>
                    <a:cxn ang="0">
                      <a:pos x="317" y="0"/>
                    </a:cxn>
                    <a:cxn ang="0">
                      <a:pos x="0" y="1043"/>
                    </a:cxn>
                    <a:cxn ang="0">
                      <a:pos x="24" y="1043"/>
                    </a:cxn>
                    <a:cxn ang="0">
                      <a:pos x="24" y="104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endParaRPr lang="ru-RU"/>
                </a:p>
              </p:txBody>
            </p:sp>
            <p:sp>
              <p:nvSpPr>
                <p:cNvPr id="147498" name="Freeform 42"/>
                <p:cNvSpPr>
                  <a:spLocks/>
                </p:cNvSpPr>
                <p:nvPr/>
              </p:nvSpPr>
              <p:spPr bwMode="hidden">
                <a:xfrm>
                  <a:off x="4139" y="0"/>
                  <a:ext cx="449" cy="1045"/>
                </a:xfrm>
                <a:custGeom>
                  <a:avLst/>
                  <a:gdLst/>
                  <a:ahLst/>
                  <a:cxnLst>
                    <a:cxn ang="0">
                      <a:pos x="18" y="1043"/>
                    </a:cxn>
                    <a:cxn ang="0">
                      <a:pos x="41" y="1043"/>
                    </a:cxn>
                    <a:cxn ang="0">
                      <a:pos x="448" y="0"/>
                    </a:cxn>
                    <a:cxn ang="0">
                      <a:pos x="406" y="0"/>
                    </a:cxn>
                    <a:cxn ang="0">
                      <a:pos x="0" y="1043"/>
                    </a:cxn>
                    <a:cxn ang="0">
                      <a:pos x="18" y="1043"/>
                    </a:cxn>
                    <a:cxn ang="0">
                      <a:pos x="18" y="104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endParaRPr lang="ru-RU"/>
                </a:p>
              </p:txBody>
            </p:sp>
            <p:sp>
              <p:nvSpPr>
                <p:cNvPr id="147499" name="Freeform 43"/>
                <p:cNvSpPr>
                  <a:spLocks/>
                </p:cNvSpPr>
                <p:nvPr/>
              </p:nvSpPr>
              <p:spPr bwMode="hidden">
                <a:xfrm>
                  <a:off x="4480" y="0"/>
                  <a:ext cx="541" cy="1045"/>
                </a:xfrm>
                <a:custGeom>
                  <a:avLst/>
                  <a:gdLst/>
                  <a:ahLst/>
                  <a:cxnLst>
                    <a:cxn ang="0">
                      <a:pos x="18" y="1043"/>
                    </a:cxn>
                    <a:cxn ang="0">
                      <a:pos x="42" y="1043"/>
                    </a:cxn>
                    <a:cxn ang="0">
                      <a:pos x="539" y="0"/>
                    </a:cxn>
                    <a:cxn ang="0">
                      <a:pos x="497" y="0"/>
                    </a:cxn>
                    <a:cxn ang="0">
                      <a:pos x="0" y="1043"/>
                    </a:cxn>
                    <a:cxn ang="0">
                      <a:pos x="18" y="1043"/>
                    </a:cxn>
                    <a:cxn ang="0">
                      <a:pos x="18" y="104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endParaRPr lang="ru-RU"/>
                </a:p>
              </p:txBody>
            </p:sp>
            <p:sp>
              <p:nvSpPr>
                <p:cNvPr id="147500" name="Freeform 44"/>
                <p:cNvSpPr>
                  <a:spLocks/>
                </p:cNvSpPr>
                <p:nvPr/>
              </p:nvSpPr>
              <p:spPr bwMode="hidden">
                <a:xfrm>
                  <a:off x="4768" y="0"/>
                  <a:ext cx="642" cy="1045"/>
                </a:xfrm>
                <a:custGeom>
                  <a:avLst/>
                  <a:gdLst/>
                  <a:ahLst/>
                  <a:cxnLst>
                    <a:cxn ang="0">
                      <a:pos x="18" y="1043"/>
                    </a:cxn>
                    <a:cxn ang="0">
                      <a:pos x="42" y="1043"/>
                    </a:cxn>
                    <a:cxn ang="0">
                      <a:pos x="640" y="0"/>
                    </a:cxn>
                    <a:cxn ang="0">
                      <a:pos x="592" y="0"/>
                    </a:cxn>
                    <a:cxn ang="0">
                      <a:pos x="0" y="1043"/>
                    </a:cxn>
                    <a:cxn ang="0">
                      <a:pos x="18" y="1043"/>
                    </a:cxn>
                    <a:cxn ang="0">
                      <a:pos x="18" y="104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endParaRPr lang="ru-RU"/>
                </a:p>
              </p:txBody>
            </p:sp>
            <p:sp>
              <p:nvSpPr>
                <p:cNvPr id="147501" name="Freeform 45"/>
                <p:cNvSpPr>
                  <a:spLocks/>
                </p:cNvSpPr>
                <p:nvPr/>
              </p:nvSpPr>
              <p:spPr bwMode="hidden">
                <a:xfrm>
                  <a:off x="5086" y="48"/>
                  <a:ext cx="672" cy="997"/>
                </a:xfrm>
                <a:custGeom>
                  <a:avLst/>
                  <a:gdLst/>
                  <a:ahLst/>
                  <a:cxnLst>
                    <a:cxn ang="0">
                      <a:pos x="24" y="995"/>
                    </a:cxn>
                    <a:cxn ang="0">
                      <a:pos x="48" y="995"/>
                    </a:cxn>
                    <a:cxn ang="0">
                      <a:pos x="670" y="72"/>
                    </a:cxn>
                    <a:cxn ang="0">
                      <a:pos x="670" y="0"/>
                    </a:cxn>
                    <a:cxn ang="0">
                      <a:pos x="0" y="995"/>
                    </a:cxn>
                    <a:cxn ang="0">
                      <a:pos x="24" y="995"/>
                    </a:cxn>
                    <a:cxn ang="0">
                      <a:pos x="24" y="995"/>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endParaRPr lang="ru-RU"/>
                </a:p>
              </p:txBody>
            </p:sp>
          </p:grpSp>
          <p:grpSp>
            <p:nvGrpSpPr>
              <p:cNvPr id="147502" name="Group 46"/>
              <p:cNvGrpSpPr>
                <a:grpSpLocks/>
              </p:cNvGrpSpPr>
              <p:nvPr userDrawn="1"/>
            </p:nvGrpSpPr>
            <p:grpSpPr bwMode="auto">
              <a:xfrm>
                <a:off x="0" y="558"/>
                <a:ext cx="5758" cy="487"/>
                <a:chOff x="0" y="558"/>
                <a:chExt cx="5758" cy="487"/>
              </a:xfrm>
            </p:grpSpPr>
            <p:sp>
              <p:nvSpPr>
                <p:cNvPr id="147503" name="Freeform 47"/>
                <p:cNvSpPr>
                  <a:spLocks/>
                </p:cNvSpPr>
                <p:nvPr/>
              </p:nvSpPr>
              <p:spPr bwMode="hidden">
                <a:xfrm>
                  <a:off x="0" y="618"/>
                  <a:ext cx="306" cy="427"/>
                </a:xfrm>
                <a:custGeom>
                  <a:avLst/>
                  <a:gdLst/>
                  <a:ahLst/>
                  <a:cxnLst>
                    <a:cxn ang="0">
                      <a:pos x="281" y="426"/>
                    </a:cxn>
                    <a:cxn ang="0">
                      <a:pos x="305" y="426"/>
                    </a:cxn>
                    <a:cxn ang="0">
                      <a:pos x="0" y="0"/>
                    </a:cxn>
                    <a:cxn ang="0">
                      <a:pos x="0" y="66"/>
                    </a:cxn>
                    <a:cxn ang="0">
                      <a:pos x="251" y="426"/>
                    </a:cxn>
                    <a:cxn ang="0">
                      <a:pos x="281" y="426"/>
                    </a:cxn>
                    <a:cxn ang="0">
                      <a:pos x="281" y="426"/>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w="9525">
                  <a:noFill/>
                  <a:round/>
                  <a:headEnd/>
                  <a:tailEnd/>
                </a:ln>
              </p:spPr>
              <p:txBody>
                <a:bodyPr/>
                <a:lstStyle/>
                <a:p>
                  <a:endParaRPr lang="ru-RU"/>
                </a:p>
              </p:txBody>
            </p:sp>
            <p:sp>
              <p:nvSpPr>
                <p:cNvPr id="147504" name="Freeform 48"/>
                <p:cNvSpPr>
                  <a:spLocks/>
                </p:cNvSpPr>
                <p:nvPr/>
              </p:nvSpPr>
              <p:spPr bwMode="hidden">
                <a:xfrm>
                  <a:off x="5410" y="558"/>
                  <a:ext cx="348" cy="487"/>
                </a:xfrm>
                <a:custGeom>
                  <a:avLst/>
                  <a:gdLst/>
                  <a:ahLst/>
                  <a:cxnLst>
                    <a:cxn ang="0">
                      <a:pos x="24" y="486"/>
                    </a:cxn>
                    <a:cxn ang="0">
                      <a:pos x="48" y="486"/>
                    </a:cxn>
                    <a:cxn ang="0">
                      <a:pos x="347" y="72"/>
                    </a:cxn>
                    <a:cxn ang="0">
                      <a:pos x="347" y="0"/>
                    </a:cxn>
                    <a:cxn ang="0">
                      <a:pos x="0" y="486"/>
                    </a:cxn>
                    <a:cxn ang="0">
                      <a:pos x="24" y="486"/>
                    </a:cxn>
                    <a:cxn ang="0">
                      <a:pos x="24" y="486"/>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w="9525">
                  <a:noFill/>
                  <a:round/>
                  <a:headEnd/>
                  <a:tailEnd/>
                </a:ln>
              </p:spPr>
              <p:txBody>
                <a:bodyPr/>
                <a:lstStyle/>
                <a:p>
                  <a:endParaRPr lang="ru-RU"/>
                </a:p>
              </p:txBody>
            </p:sp>
          </p:grpSp>
          <p:grpSp>
            <p:nvGrpSpPr>
              <p:cNvPr id="147505" name="Group 49"/>
              <p:cNvGrpSpPr>
                <a:grpSpLocks/>
              </p:cNvGrpSpPr>
              <p:nvPr userDrawn="1"/>
            </p:nvGrpSpPr>
            <p:grpSpPr bwMode="auto">
              <a:xfrm>
                <a:off x="264" y="1039"/>
                <a:ext cx="5200" cy="3280"/>
                <a:chOff x="264" y="1039"/>
                <a:chExt cx="5200" cy="3280"/>
              </a:xfrm>
            </p:grpSpPr>
            <p:sp>
              <p:nvSpPr>
                <p:cNvPr id="147506" name="Freeform 50"/>
                <p:cNvSpPr>
                  <a:spLocks/>
                </p:cNvSpPr>
                <p:nvPr/>
              </p:nvSpPr>
              <p:spPr bwMode="hidden">
                <a:xfrm>
                  <a:off x="2849" y="1039"/>
                  <a:ext cx="42" cy="3280"/>
                </a:xfrm>
                <a:custGeom>
                  <a:avLst/>
                  <a:gdLst/>
                  <a:ahLst/>
                  <a:cxnLst>
                    <a:cxn ang="0">
                      <a:pos x="18" y="0"/>
                    </a:cxn>
                    <a:cxn ang="0">
                      <a:pos x="0" y="0"/>
                    </a:cxn>
                    <a:cxn ang="0">
                      <a:pos x="0" y="3273"/>
                    </a:cxn>
                    <a:cxn ang="0">
                      <a:pos x="42" y="3273"/>
                    </a:cxn>
                    <a:cxn ang="0">
                      <a:pos x="42" y="0"/>
                    </a:cxn>
                    <a:cxn ang="0">
                      <a:pos x="18" y="0"/>
                    </a:cxn>
                    <a:cxn ang="0">
                      <a:pos x="18" y="0"/>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ru-RU"/>
                </a:p>
              </p:txBody>
            </p:sp>
            <p:sp>
              <p:nvSpPr>
                <p:cNvPr id="147507" name="Freeform 51"/>
                <p:cNvSpPr>
                  <a:spLocks/>
                </p:cNvSpPr>
                <p:nvPr/>
              </p:nvSpPr>
              <p:spPr bwMode="hidden">
                <a:xfrm>
                  <a:off x="2154" y="1039"/>
                  <a:ext cx="401" cy="3280"/>
                </a:xfrm>
                <a:custGeom>
                  <a:avLst/>
                  <a:gdLst/>
                  <a:ahLst/>
                  <a:cxnLst>
                    <a:cxn ang="0">
                      <a:pos x="376" y="0"/>
                    </a:cxn>
                    <a:cxn ang="0">
                      <a:pos x="358" y="0"/>
                    </a:cxn>
                    <a:cxn ang="0">
                      <a:pos x="0" y="3273"/>
                    </a:cxn>
                    <a:cxn ang="0">
                      <a:pos x="41" y="3273"/>
                    </a:cxn>
                    <a:cxn ang="0">
                      <a:pos x="400" y="0"/>
                    </a:cxn>
                    <a:cxn ang="0">
                      <a:pos x="376" y="0"/>
                    </a:cxn>
                    <a:cxn ang="0">
                      <a:pos x="376" y="0"/>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ru-RU"/>
                </a:p>
              </p:txBody>
            </p:sp>
            <p:sp>
              <p:nvSpPr>
                <p:cNvPr id="147508" name="Freeform 52"/>
                <p:cNvSpPr>
                  <a:spLocks/>
                </p:cNvSpPr>
                <p:nvPr/>
              </p:nvSpPr>
              <p:spPr bwMode="hidden">
                <a:xfrm>
                  <a:off x="1530" y="1039"/>
                  <a:ext cx="677" cy="3280"/>
                </a:xfrm>
                <a:custGeom>
                  <a:avLst/>
                  <a:gdLst/>
                  <a:ahLst/>
                  <a:cxnLst>
                    <a:cxn ang="0">
                      <a:pos x="657" y="0"/>
                    </a:cxn>
                    <a:cxn ang="0">
                      <a:pos x="639" y="0"/>
                    </a:cxn>
                    <a:cxn ang="0">
                      <a:pos x="0" y="3273"/>
                    </a:cxn>
                    <a:cxn ang="0">
                      <a:pos x="42" y="3273"/>
                    </a:cxn>
                    <a:cxn ang="0">
                      <a:pos x="675" y="0"/>
                    </a:cxn>
                    <a:cxn ang="0">
                      <a:pos x="657" y="0"/>
                    </a:cxn>
                    <a:cxn ang="0">
                      <a:pos x="657" y="0"/>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ru-RU"/>
                </a:p>
              </p:txBody>
            </p:sp>
            <p:sp>
              <p:nvSpPr>
                <p:cNvPr id="147509" name="Freeform 53"/>
                <p:cNvSpPr>
                  <a:spLocks/>
                </p:cNvSpPr>
                <p:nvPr/>
              </p:nvSpPr>
              <p:spPr bwMode="hidden">
                <a:xfrm>
                  <a:off x="876" y="1039"/>
                  <a:ext cx="1031" cy="3280"/>
                </a:xfrm>
                <a:custGeom>
                  <a:avLst/>
                  <a:gdLst/>
                  <a:ahLst/>
                  <a:cxnLst>
                    <a:cxn ang="0">
                      <a:pos x="1013" y="0"/>
                    </a:cxn>
                    <a:cxn ang="0">
                      <a:pos x="990" y="0"/>
                    </a:cxn>
                    <a:cxn ang="0">
                      <a:pos x="0" y="3280"/>
                    </a:cxn>
                    <a:cxn ang="0">
                      <a:pos x="42" y="3280"/>
                    </a:cxn>
                    <a:cxn ang="0">
                      <a:pos x="1031" y="4"/>
                    </a:cxn>
                    <a:cxn ang="0">
                      <a:pos x="1013" y="0"/>
                    </a:cxn>
                    <a:cxn ang="0">
                      <a:pos x="1013" y="0"/>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ru-RU"/>
                </a:p>
              </p:txBody>
            </p:sp>
            <p:sp>
              <p:nvSpPr>
                <p:cNvPr id="147510" name="Freeform 54"/>
                <p:cNvSpPr>
                  <a:spLocks/>
                </p:cNvSpPr>
                <p:nvPr/>
              </p:nvSpPr>
              <p:spPr bwMode="hidden">
                <a:xfrm>
                  <a:off x="264" y="1039"/>
                  <a:ext cx="1319" cy="3280"/>
                </a:xfrm>
                <a:custGeom>
                  <a:avLst/>
                  <a:gdLst/>
                  <a:ahLst/>
                  <a:cxnLst>
                    <a:cxn ang="0">
                      <a:pos x="1296" y="0"/>
                    </a:cxn>
                    <a:cxn ang="0">
                      <a:pos x="1278" y="0"/>
                    </a:cxn>
                    <a:cxn ang="0">
                      <a:pos x="0" y="3280"/>
                    </a:cxn>
                    <a:cxn ang="0">
                      <a:pos x="42" y="3280"/>
                    </a:cxn>
                    <a:cxn ang="0">
                      <a:pos x="1319" y="5"/>
                    </a:cxn>
                    <a:cxn ang="0">
                      <a:pos x="1296" y="0"/>
                    </a:cxn>
                    <a:cxn ang="0">
                      <a:pos x="1296" y="0"/>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ru-RU"/>
                </a:p>
              </p:txBody>
            </p:sp>
            <p:sp>
              <p:nvSpPr>
                <p:cNvPr id="147511" name="Freeform 55"/>
                <p:cNvSpPr>
                  <a:spLocks/>
                </p:cNvSpPr>
                <p:nvPr/>
              </p:nvSpPr>
              <p:spPr bwMode="hidden">
                <a:xfrm>
                  <a:off x="3191" y="1039"/>
                  <a:ext cx="402" cy="3280"/>
                </a:xfrm>
                <a:custGeom>
                  <a:avLst/>
                  <a:gdLst/>
                  <a:ahLst/>
                  <a:cxnLst>
                    <a:cxn ang="0">
                      <a:pos x="18" y="0"/>
                    </a:cxn>
                    <a:cxn ang="0">
                      <a:pos x="0" y="0"/>
                    </a:cxn>
                    <a:cxn ang="0">
                      <a:pos x="359" y="3273"/>
                    </a:cxn>
                    <a:cxn ang="0">
                      <a:pos x="401" y="3273"/>
                    </a:cxn>
                    <a:cxn ang="0">
                      <a:pos x="42" y="0"/>
                    </a:cxn>
                    <a:cxn ang="0">
                      <a:pos x="18" y="0"/>
                    </a:cxn>
                    <a:cxn ang="0">
                      <a:pos x="18" y="0"/>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ru-RU"/>
                </a:p>
              </p:txBody>
            </p:sp>
            <p:sp>
              <p:nvSpPr>
                <p:cNvPr id="147512" name="Freeform 56"/>
                <p:cNvSpPr>
                  <a:spLocks/>
                </p:cNvSpPr>
                <p:nvPr/>
              </p:nvSpPr>
              <p:spPr bwMode="hidden">
                <a:xfrm>
                  <a:off x="3533" y="1039"/>
                  <a:ext cx="677" cy="3280"/>
                </a:xfrm>
                <a:custGeom>
                  <a:avLst/>
                  <a:gdLst/>
                  <a:ahLst/>
                  <a:cxnLst>
                    <a:cxn ang="0">
                      <a:pos x="18" y="0"/>
                    </a:cxn>
                    <a:cxn ang="0">
                      <a:pos x="0" y="0"/>
                    </a:cxn>
                    <a:cxn ang="0">
                      <a:pos x="640" y="3273"/>
                    </a:cxn>
                    <a:cxn ang="0">
                      <a:pos x="675" y="3273"/>
                    </a:cxn>
                    <a:cxn ang="0">
                      <a:pos x="36" y="0"/>
                    </a:cxn>
                    <a:cxn ang="0">
                      <a:pos x="18" y="0"/>
                    </a:cxn>
                    <a:cxn ang="0">
                      <a:pos x="18" y="0"/>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ru-RU"/>
                </a:p>
              </p:txBody>
            </p:sp>
            <p:sp>
              <p:nvSpPr>
                <p:cNvPr id="147513" name="Freeform 57"/>
                <p:cNvSpPr>
                  <a:spLocks/>
                </p:cNvSpPr>
                <p:nvPr/>
              </p:nvSpPr>
              <p:spPr bwMode="hidden">
                <a:xfrm>
                  <a:off x="3822" y="1039"/>
                  <a:ext cx="1036" cy="3280"/>
                </a:xfrm>
                <a:custGeom>
                  <a:avLst/>
                  <a:gdLst/>
                  <a:ahLst/>
                  <a:cxnLst>
                    <a:cxn ang="0">
                      <a:pos x="23" y="0"/>
                    </a:cxn>
                    <a:cxn ang="0">
                      <a:pos x="0" y="5"/>
                    </a:cxn>
                    <a:cxn ang="0">
                      <a:pos x="994" y="3280"/>
                    </a:cxn>
                    <a:cxn ang="0">
                      <a:pos x="1036" y="3280"/>
                    </a:cxn>
                    <a:cxn ang="0">
                      <a:pos x="41" y="0"/>
                    </a:cxn>
                    <a:cxn ang="0">
                      <a:pos x="23" y="0"/>
                    </a:cxn>
                    <a:cxn ang="0">
                      <a:pos x="23" y="0"/>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ru-RU"/>
                </a:p>
              </p:txBody>
            </p:sp>
            <p:sp>
              <p:nvSpPr>
                <p:cNvPr id="147514" name="Freeform 58"/>
                <p:cNvSpPr>
                  <a:spLocks/>
                </p:cNvSpPr>
                <p:nvPr/>
              </p:nvSpPr>
              <p:spPr bwMode="hidden">
                <a:xfrm>
                  <a:off x="4137" y="1039"/>
                  <a:ext cx="1327" cy="3280"/>
                </a:xfrm>
                <a:custGeom>
                  <a:avLst/>
                  <a:gdLst/>
                  <a:ahLst/>
                  <a:cxnLst>
                    <a:cxn ang="0">
                      <a:pos x="20" y="0"/>
                    </a:cxn>
                    <a:cxn ang="0">
                      <a:pos x="0" y="7"/>
                    </a:cxn>
                    <a:cxn ang="0">
                      <a:pos x="1285" y="3280"/>
                    </a:cxn>
                    <a:cxn ang="0">
                      <a:pos x="1327" y="3280"/>
                    </a:cxn>
                    <a:cxn ang="0">
                      <a:pos x="43" y="0"/>
                    </a:cxn>
                    <a:cxn ang="0">
                      <a:pos x="20" y="0"/>
                    </a:cxn>
                    <a:cxn ang="0">
                      <a:pos x="20" y="0"/>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ru-RU"/>
                </a:p>
              </p:txBody>
            </p:sp>
          </p:grpSp>
          <p:sp>
            <p:nvSpPr>
              <p:cNvPr id="147515" name="Freeform 59"/>
              <p:cNvSpPr>
                <a:spLocks/>
              </p:cNvSpPr>
              <p:nvPr userDrawn="1"/>
            </p:nvSpPr>
            <p:spPr bwMode="hidden">
              <a:xfrm>
                <a:off x="0" y="1039"/>
                <a:ext cx="1254" cy="2632"/>
              </a:xfrm>
              <a:custGeom>
                <a:avLst/>
                <a:gdLst/>
                <a:ahLst/>
                <a:cxnLst>
                  <a:cxn ang="0">
                    <a:pos x="1236" y="0"/>
                  </a:cxn>
                  <a:cxn ang="0">
                    <a:pos x="1212" y="0"/>
                  </a:cxn>
                  <a:cxn ang="0">
                    <a:pos x="0" y="2542"/>
                  </a:cxn>
                  <a:cxn ang="0">
                    <a:pos x="0" y="2632"/>
                  </a:cxn>
                  <a:cxn ang="0">
                    <a:pos x="1254" y="7"/>
                  </a:cxn>
                  <a:cxn ang="0">
                    <a:pos x="1236" y="0"/>
                  </a:cxn>
                  <a:cxn ang="0">
                    <a:pos x="1236" y="0"/>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ru-RU"/>
              </a:p>
            </p:txBody>
          </p:sp>
          <p:sp>
            <p:nvSpPr>
              <p:cNvPr id="147516" name="Freeform 60"/>
              <p:cNvSpPr>
                <a:spLocks/>
              </p:cNvSpPr>
              <p:nvPr userDrawn="1"/>
            </p:nvSpPr>
            <p:spPr bwMode="hidden">
              <a:xfrm>
                <a:off x="0" y="1039"/>
                <a:ext cx="948" cy="1676"/>
              </a:xfrm>
              <a:custGeom>
                <a:avLst/>
                <a:gdLst/>
                <a:ahLst/>
                <a:cxnLst>
                  <a:cxn ang="0">
                    <a:pos x="930" y="0"/>
                  </a:cxn>
                  <a:cxn ang="0">
                    <a:pos x="906" y="0"/>
                  </a:cxn>
                  <a:cxn ang="0">
                    <a:pos x="0" y="1593"/>
                  </a:cxn>
                  <a:cxn ang="0">
                    <a:pos x="0" y="1676"/>
                  </a:cxn>
                  <a:cxn ang="0">
                    <a:pos x="948" y="5"/>
                  </a:cxn>
                  <a:cxn ang="0">
                    <a:pos x="930" y="0"/>
                  </a:cxn>
                  <a:cxn ang="0">
                    <a:pos x="930" y="0"/>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w="9525">
                <a:noFill/>
                <a:round/>
                <a:headEnd/>
                <a:tailEnd/>
              </a:ln>
            </p:spPr>
            <p:txBody>
              <a:bodyPr/>
              <a:lstStyle/>
              <a:p>
                <a:endParaRPr lang="ru-RU"/>
              </a:p>
            </p:txBody>
          </p:sp>
          <p:sp>
            <p:nvSpPr>
              <p:cNvPr id="147517" name="Freeform 61"/>
              <p:cNvSpPr>
                <a:spLocks/>
              </p:cNvSpPr>
              <p:nvPr userDrawn="1"/>
            </p:nvSpPr>
            <p:spPr bwMode="hidden">
              <a:xfrm>
                <a:off x="0" y="1039"/>
                <a:ext cx="629" cy="937"/>
              </a:xfrm>
              <a:custGeom>
                <a:avLst/>
                <a:gdLst/>
                <a:ahLst/>
                <a:cxnLst>
                  <a:cxn ang="0">
                    <a:pos x="606" y="0"/>
                  </a:cxn>
                  <a:cxn ang="0">
                    <a:pos x="582" y="0"/>
                  </a:cxn>
                  <a:cxn ang="0">
                    <a:pos x="0" y="871"/>
                  </a:cxn>
                  <a:cxn ang="0">
                    <a:pos x="0" y="937"/>
                  </a:cxn>
                  <a:cxn ang="0">
                    <a:pos x="629" y="4"/>
                  </a:cxn>
                  <a:cxn ang="0">
                    <a:pos x="606" y="0"/>
                  </a:cxn>
                  <a:cxn ang="0">
                    <a:pos x="606" y="0"/>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w="9525">
                <a:noFill/>
                <a:round/>
                <a:headEnd/>
                <a:tailEnd/>
              </a:ln>
            </p:spPr>
            <p:txBody>
              <a:bodyPr/>
              <a:lstStyle/>
              <a:p>
                <a:endParaRPr lang="ru-RU"/>
              </a:p>
            </p:txBody>
          </p:sp>
          <p:sp>
            <p:nvSpPr>
              <p:cNvPr id="147518" name="Freeform 62"/>
              <p:cNvSpPr>
                <a:spLocks/>
              </p:cNvSpPr>
              <p:nvPr userDrawn="1"/>
            </p:nvSpPr>
            <p:spPr bwMode="hidden">
              <a:xfrm>
                <a:off x="0" y="1039"/>
                <a:ext cx="305" cy="427"/>
              </a:xfrm>
              <a:custGeom>
                <a:avLst/>
                <a:gdLst/>
                <a:ahLst/>
                <a:cxnLst>
                  <a:cxn ang="0">
                    <a:pos x="282" y="0"/>
                  </a:cxn>
                  <a:cxn ang="0">
                    <a:pos x="252" y="0"/>
                  </a:cxn>
                  <a:cxn ang="0">
                    <a:pos x="0" y="361"/>
                  </a:cxn>
                  <a:cxn ang="0">
                    <a:pos x="0" y="427"/>
                  </a:cxn>
                  <a:cxn ang="0">
                    <a:pos x="305" y="5"/>
                  </a:cxn>
                  <a:cxn ang="0">
                    <a:pos x="282" y="0"/>
                  </a:cxn>
                  <a:cxn ang="0">
                    <a:pos x="282" y="0"/>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w="9525">
                <a:noFill/>
                <a:round/>
                <a:headEnd/>
                <a:tailEnd/>
              </a:ln>
            </p:spPr>
            <p:txBody>
              <a:bodyPr/>
              <a:lstStyle/>
              <a:p>
                <a:endParaRPr lang="ru-RU"/>
              </a:p>
            </p:txBody>
          </p:sp>
          <p:sp>
            <p:nvSpPr>
              <p:cNvPr id="147519" name="Freeform 63"/>
              <p:cNvSpPr>
                <a:spLocks/>
              </p:cNvSpPr>
              <p:nvPr userDrawn="1"/>
            </p:nvSpPr>
            <p:spPr bwMode="hidden">
              <a:xfrm>
                <a:off x="4481" y="1039"/>
                <a:ext cx="1277" cy="2686"/>
              </a:xfrm>
              <a:custGeom>
                <a:avLst/>
                <a:gdLst/>
                <a:ahLst/>
                <a:cxnLst>
                  <a:cxn ang="0">
                    <a:pos x="41" y="0"/>
                  </a:cxn>
                  <a:cxn ang="0">
                    <a:pos x="17" y="0"/>
                  </a:cxn>
                  <a:cxn ang="0">
                    <a:pos x="0" y="4"/>
                  </a:cxn>
                  <a:cxn ang="0">
                    <a:pos x="1277" y="2686"/>
                  </a:cxn>
                  <a:cxn ang="0">
                    <a:pos x="1277" y="2596"/>
                  </a:cxn>
                  <a:cxn ang="0">
                    <a:pos x="41" y="0"/>
                  </a:cxn>
                  <a:cxn ang="0">
                    <a:pos x="41" y="0"/>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ru-RU"/>
              </a:p>
            </p:txBody>
          </p:sp>
          <p:sp>
            <p:nvSpPr>
              <p:cNvPr id="147520" name="Freeform 64"/>
              <p:cNvSpPr>
                <a:spLocks/>
              </p:cNvSpPr>
              <p:nvPr userDrawn="1"/>
            </p:nvSpPr>
            <p:spPr bwMode="hidden">
              <a:xfrm>
                <a:off x="4770" y="1039"/>
                <a:ext cx="988" cy="1730"/>
              </a:xfrm>
              <a:custGeom>
                <a:avLst/>
                <a:gdLst/>
                <a:ahLst/>
                <a:cxnLst>
                  <a:cxn ang="0">
                    <a:pos x="16" y="0"/>
                  </a:cxn>
                  <a:cxn ang="0">
                    <a:pos x="0" y="7"/>
                  </a:cxn>
                  <a:cxn ang="0">
                    <a:pos x="988" y="1730"/>
                  </a:cxn>
                  <a:cxn ang="0">
                    <a:pos x="988" y="1653"/>
                  </a:cxn>
                  <a:cxn ang="0">
                    <a:pos x="40" y="0"/>
                  </a:cxn>
                  <a:cxn ang="0">
                    <a:pos x="16" y="0"/>
                  </a:cxn>
                  <a:cxn ang="0">
                    <a:pos x="16" y="0"/>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w="9525">
                <a:noFill/>
                <a:round/>
                <a:headEnd/>
                <a:tailEnd/>
              </a:ln>
            </p:spPr>
            <p:txBody>
              <a:bodyPr/>
              <a:lstStyle/>
              <a:p>
                <a:endParaRPr lang="ru-RU"/>
              </a:p>
            </p:txBody>
          </p:sp>
          <p:sp>
            <p:nvSpPr>
              <p:cNvPr id="147521" name="Freeform 65"/>
              <p:cNvSpPr>
                <a:spLocks/>
              </p:cNvSpPr>
              <p:nvPr userDrawn="1"/>
            </p:nvSpPr>
            <p:spPr bwMode="hidden">
              <a:xfrm>
                <a:off x="5088" y="1039"/>
                <a:ext cx="670" cy="997"/>
              </a:xfrm>
              <a:custGeom>
                <a:avLst/>
                <a:gdLst/>
                <a:ahLst/>
                <a:cxnLst>
                  <a:cxn ang="0">
                    <a:pos x="22" y="0"/>
                  </a:cxn>
                  <a:cxn ang="0">
                    <a:pos x="0" y="4"/>
                  </a:cxn>
                  <a:cxn ang="0">
                    <a:pos x="670" y="997"/>
                  </a:cxn>
                  <a:cxn ang="0">
                    <a:pos x="670" y="925"/>
                  </a:cxn>
                  <a:cxn ang="0">
                    <a:pos x="46" y="0"/>
                  </a:cxn>
                  <a:cxn ang="0">
                    <a:pos x="22" y="0"/>
                  </a:cxn>
                  <a:cxn ang="0">
                    <a:pos x="22" y="0"/>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w="9525">
                <a:noFill/>
                <a:round/>
                <a:headEnd/>
                <a:tailEnd/>
              </a:ln>
            </p:spPr>
            <p:txBody>
              <a:bodyPr/>
              <a:lstStyle/>
              <a:p>
                <a:endParaRPr lang="ru-RU"/>
              </a:p>
            </p:txBody>
          </p:sp>
          <p:sp>
            <p:nvSpPr>
              <p:cNvPr id="147522" name="Freeform 66"/>
              <p:cNvSpPr>
                <a:spLocks/>
              </p:cNvSpPr>
              <p:nvPr userDrawn="1"/>
            </p:nvSpPr>
            <p:spPr bwMode="hidden">
              <a:xfrm>
                <a:off x="5412" y="1039"/>
                <a:ext cx="346" cy="487"/>
              </a:xfrm>
              <a:custGeom>
                <a:avLst/>
                <a:gdLst/>
                <a:ahLst/>
                <a:cxnLst>
                  <a:cxn ang="0">
                    <a:pos x="22" y="0"/>
                  </a:cxn>
                  <a:cxn ang="0">
                    <a:pos x="0" y="7"/>
                  </a:cxn>
                  <a:cxn ang="0">
                    <a:pos x="346" y="487"/>
                  </a:cxn>
                  <a:cxn ang="0">
                    <a:pos x="346" y="415"/>
                  </a:cxn>
                  <a:cxn ang="0">
                    <a:pos x="46" y="0"/>
                  </a:cxn>
                  <a:cxn ang="0">
                    <a:pos x="22" y="0"/>
                  </a:cxn>
                  <a:cxn ang="0">
                    <a:pos x="22" y="0"/>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w="9525">
                <a:noFill/>
                <a:round/>
                <a:headEnd/>
                <a:tailEnd/>
              </a:ln>
            </p:spPr>
            <p:txBody>
              <a:bodyPr/>
              <a:lstStyle/>
              <a:p>
                <a:endParaRPr lang="ru-RU"/>
              </a:p>
            </p:txBody>
          </p:sp>
        </p:grpSp>
      </p:grpSp>
      <p:sp>
        <p:nvSpPr>
          <p:cNvPr id="147523" name="Rectangle 67"/>
          <p:cNvSpPr>
            <a:spLocks noGrp="1" noChangeArrowheads="1"/>
          </p:cNvSpPr>
          <p:nvPr>
            <p:ph type="title"/>
          </p:nvPr>
        </p:nvSpPr>
        <p:spPr bwMode="auto">
          <a:xfrm>
            <a:off x="455613" y="273050"/>
            <a:ext cx="8226425"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ru-RU" smtClean="0"/>
              <a:t>Образец заголовка</a:t>
            </a:r>
          </a:p>
        </p:txBody>
      </p:sp>
      <p:sp>
        <p:nvSpPr>
          <p:cNvPr id="147524" name="Rectangle 68"/>
          <p:cNvSpPr>
            <a:spLocks noGrp="1" noChangeArrowheads="1"/>
          </p:cNvSpPr>
          <p:nvPr>
            <p:ph type="dt" sz="half" idx="2"/>
          </p:nvPr>
        </p:nvSpPr>
        <p:spPr bwMode="auto">
          <a:xfrm>
            <a:off x="455613" y="6242050"/>
            <a:ext cx="213042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endParaRPr lang="ru-RU"/>
          </a:p>
        </p:txBody>
      </p:sp>
      <p:sp>
        <p:nvSpPr>
          <p:cNvPr id="147525" name="Rectangle 69"/>
          <p:cNvSpPr>
            <a:spLocks noGrp="1" noChangeArrowheads="1"/>
          </p:cNvSpPr>
          <p:nvPr>
            <p:ph type="ftr" sz="quarter" idx="3"/>
          </p:nvPr>
        </p:nvSpPr>
        <p:spPr bwMode="auto">
          <a:xfrm>
            <a:off x="3124200" y="6242050"/>
            <a:ext cx="2895600"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endParaRPr lang="ru-RU"/>
          </a:p>
        </p:txBody>
      </p:sp>
      <p:sp>
        <p:nvSpPr>
          <p:cNvPr id="147526" name="Rectangle 70"/>
          <p:cNvSpPr>
            <a:spLocks noGrp="1" noChangeArrowheads="1"/>
          </p:cNvSpPr>
          <p:nvPr>
            <p:ph type="sldNum" sz="quarter" idx="4"/>
          </p:nvPr>
        </p:nvSpPr>
        <p:spPr bwMode="auto">
          <a:xfrm>
            <a:off x="6553200" y="6242050"/>
            <a:ext cx="213042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fld id="{4859FA33-9E7B-4286-A25E-311242149746}" type="slidenum">
              <a:rPr lang="ru-RU"/>
              <a:pPr/>
              <a:t>‹#›</a:t>
            </a:fld>
            <a:endParaRPr lang="ru-RU"/>
          </a:p>
        </p:txBody>
      </p:sp>
      <p:sp>
        <p:nvSpPr>
          <p:cNvPr id="147527" name="Rectangle 71"/>
          <p:cNvSpPr>
            <a:spLocks noGrp="1" noChangeArrowheads="1"/>
          </p:cNvSpPr>
          <p:nvPr>
            <p:ph type="body" idx="1"/>
          </p:nvPr>
        </p:nvSpPr>
        <p:spPr bwMode="auto">
          <a:xfrm>
            <a:off x="455613" y="1598613"/>
            <a:ext cx="8226425" cy="4497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3664"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45" r:id="rId12"/>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audio" Target="../media/audio2.wav"/><Relationship Id="rId7" Type="http://schemas.openxmlformats.org/officeDocument/2006/relationships/slide" Target="slide29.xml"/><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slide" Target="slide30.xml"/><Relationship Id="rId10" Type="http://schemas.openxmlformats.org/officeDocument/2006/relationships/image" Target="../media/image4.png"/><Relationship Id="rId4" Type="http://schemas.openxmlformats.org/officeDocument/2006/relationships/audio" Target="../media/audio3.wav"/><Relationship Id="rId9" Type="http://schemas.openxmlformats.org/officeDocument/2006/relationships/slide" Target="slide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1.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9.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9.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9.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3.xml"/><Relationship Id="rId1" Type="http://schemas.openxmlformats.org/officeDocument/2006/relationships/slideLayout" Target="../slideLayouts/slideLayout25.xml"/><Relationship Id="rId4" Type="http://schemas.openxmlformats.org/officeDocument/2006/relationships/slide" Target="slide28.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3.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arget="slide2.xml" Type="http://schemas.openxmlformats.org/officeDocument/2006/relationships/slide"/><Relationship Id="rId2" Target="../media/image22.jpeg" Type="http://schemas.openxmlformats.org/officeDocument/2006/relationships/image"/><Relationship Id="rId1" Target="../slideLayouts/slideLayout17.xml" Type="http://schemas.openxmlformats.org/officeDocument/2006/relationships/slideLayout"/><Relationship Id="rId4" Target="../media/image15.png" Type="http://schemas.openxmlformats.org/officeDocument/2006/relationships/image"/></Relationships>
</file>

<file path=ppt/slides/_rels/slide17.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21.xml"/><Relationship Id="rId1" Type="http://schemas.openxmlformats.org/officeDocument/2006/relationships/slideLayout" Target="../slideLayouts/slideLayout40.xml"/><Relationship Id="rId6" Type="http://schemas.openxmlformats.org/officeDocument/2006/relationships/slide" Target="slide20.xml"/><Relationship Id="rId5" Type="http://schemas.openxmlformats.org/officeDocument/2006/relationships/image" Target="../media/image15.png"/><Relationship Id="rId4" Type="http://schemas.openxmlformats.org/officeDocument/2006/relationships/slide" Target="slide7.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23.jpeg"/><Relationship Id="rId1" Type="http://schemas.openxmlformats.org/officeDocument/2006/relationships/slideLayout" Target="../slideLayouts/slideLayout50.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3.jpeg"/><Relationship Id="rId1" Type="http://schemas.openxmlformats.org/officeDocument/2006/relationships/slideLayout" Target="../slideLayouts/slideLayout4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10.jpeg"/><Relationship Id="rId3" Type="http://schemas.openxmlformats.org/officeDocument/2006/relationships/image" Target="../media/image6.jpeg"/><Relationship Id="rId7" Type="http://schemas.openxmlformats.org/officeDocument/2006/relationships/slide" Target="slide3.xml"/><Relationship Id="rId12"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slide" Target="slide6.xml"/><Relationship Id="rId11" Type="http://schemas.openxmlformats.org/officeDocument/2006/relationships/image" Target="../media/image8.png"/><Relationship Id="rId5" Type="http://schemas.openxmlformats.org/officeDocument/2006/relationships/slide" Target="slide16.xml"/><Relationship Id="rId10" Type="http://schemas.openxmlformats.org/officeDocument/2006/relationships/hyperlink" Target="../Documents%20and%20Settings/Admin/&#1052;&#1086;&#1080;%20&#1076;&#1086;&#1082;&#1091;&#1084;&#1077;&#1085;&#1090;&#1099;/&#1090;&#1077;&#1089;&#1090;&#1099;.xls" TargetMode="External"/><Relationship Id="rId4" Type="http://schemas.openxmlformats.org/officeDocument/2006/relationships/slide" Target="slide9.xml"/><Relationship Id="rId9" Type="http://schemas.openxmlformats.org/officeDocument/2006/relationships/image" Target="../media/image7.jpeg"/><Relationship Id="rId1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7.xml"/><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22.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3.xml"/><Relationship Id="rId1" Type="http://schemas.openxmlformats.org/officeDocument/2006/relationships/slideLayout" Target="../slideLayouts/slideLayout6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3.xml"/><Relationship Id="rId1" Type="http://schemas.openxmlformats.org/officeDocument/2006/relationships/slideLayout" Target="../slideLayouts/slideLayout6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3.xml"/><Relationship Id="rId1" Type="http://schemas.openxmlformats.org/officeDocument/2006/relationships/slideLayout" Target="../slideLayouts/slideLayout76.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3.xml"/><Relationship Id="rId1" Type="http://schemas.openxmlformats.org/officeDocument/2006/relationships/slideLayout" Target="../slideLayouts/slideLayout88.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3.xml"/><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3.xml"/><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3" Target="slide3.xml" Type="http://schemas.openxmlformats.org/officeDocument/2006/relationships/slide"/><Relationship Id="rId2" Target="../media/image24.jpeg" Type="http://schemas.openxmlformats.org/officeDocument/2006/relationships/image"/><Relationship Id="rId1" Target="../slideLayouts/slideLayout4.xml" Type="http://schemas.openxmlformats.org/officeDocument/2006/relationships/slideLayout"/><Relationship Id="rId4" Target="../media/image15.png" Type="http://schemas.openxmlformats.org/officeDocument/2006/relationships/image"/></Relationships>
</file>

<file path=ppt/slides/_rels/slide2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jpeg"/><Relationship Id="rId1" Type="http://schemas.openxmlformats.org/officeDocument/2006/relationships/slideLayout" Target="../slideLayouts/slideLayout51.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3.jpeg"/><Relationship Id="rId7" Type="http://schemas.openxmlformats.org/officeDocument/2006/relationships/slide" Target="slide14.xml"/><Relationship Id="rId2" Type="http://schemas.openxmlformats.org/officeDocument/2006/relationships/image" Target="../media/image12.jpeg"/><Relationship Id="rId1" Type="http://schemas.openxmlformats.org/officeDocument/2006/relationships/slideLayout" Target="../slideLayouts/slideLayout12.xml"/><Relationship Id="rId6" Type="http://schemas.openxmlformats.org/officeDocument/2006/relationships/slide" Target="slide4.xml"/><Relationship Id="rId5" Type="http://schemas.openxmlformats.org/officeDocument/2006/relationships/slide" Target="slide15.xml"/><Relationship Id="rId4" Type="http://schemas.openxmlformats.org/officeDocument/2006/relationships/slide" Target="slide26.xml"/><Relationship Id="rId9"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2.xml"/><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3" Target="slide7.xml" Type="http://schemas.openxmlformats.org/officeDocument/2006/relationships/slide"/><Relationship Id="rId7" Target="../media/image15.png" Type="http://schemas.openxmlformats.org/officeDocument/2006/relationships/image"/><Relationship Id="rId2" Target="../media/image14.jpeg" Type="http://schemas.openxmlformats.org/officeDocument/2006/relationships/image"/><Relationship Id="rId1" Target="../slideLayouts/slideLayout12.xml" Type="http://schemas.openxmlformats.org/officeDocument/2006/relationships/slideLayout"/><Relationship Id="rId6" Target="slide3.xml" Type="http://schemas.openxmlformats.org/officeDocument/2006/relationships/slide"/><Relationship Id="rId5" Target="slide17.xml" Type="http://schemas.openxmlformats.org/officeDocument/2006/relationships/slide"/><Relationship Id="rId4" Target="../media/image4.png" Type="http://schemas.openxmlformats.org/officeDocument/2006/relationships/image"/></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7.jpeg"/><Relationship Id="rId7" Type="http://schemas.openxmlformats.org/officeDocument/2006/relationships/slide" Target="slide2.xml"/><Relationship Id="rId2" Type="http://schemas.openxmlformats.org/officeDocument/2006/relationships/image" Target="../media/image16.jpeg"/><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arget="slide7.xml" Type="http://schemas.openxmlformats.org/officeDocument/2006/relationships/slide"/><Relationship Id="rId2" Target="../media/image20.jpeg" Type="http://schemas.openxmlformats.org/officeDocument/2006/relationships/image"/><Relationship Id="rId1" Target="../slideLayouts/slideLayout42.xml" Type="http://schemas.openxmlformats.org/officeDocument/2006/relationships/slideLayout"/><Relationship Id="rId4" Target="../media/image4.png" Type="http://schemas.openxmlformats.org/officeDocument/2006/relationships/image"/></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4.png"/><Relationship Id="rId7" Type="http://schemas.openxmlformats.org/officeDocument/2006/relationships/slide" Target="slide13.xml"/><Relationship Id="rId2" Type="http://schemas.openxmlformats.org/officeDocument/2006/relationships/slide" Target="slide10.xml"/><Relationship Id="rId1" Type="http://schemas.openxmlformats.org/officeDocument/2006/relationships/slideLayout" Target="../slideLayouts/slideLayout37.xml"/><Relationship Id="rId6" Type="http://schemas.openxmlformats.org/officeDocument/2006/relationships/slide" Target="slide12.xml"/><Relationship Id="rId5" Type="http://schemas.openxmlformats.org/officeDocument/2006/relationships/image" Target="../media/image21.jpeg"/><Relationship Id="rId4" Type="http://schemas.openxmlformats.org/officeDocument/2006/relationships/slide" Target="slide11.xml"/><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003">
            <a:hlinkClick r:id="rId5" action="ppaction://hlinksldjump"/>
          </p:cNvPr>
          <p:cNvPicPr>
            <a:picLocks noChangeAspect="1" noChangeArrowheads="1"/>
          </p:cNvPicPr>
          <p:nvPr/>
        </p:nvPicPr>
        <p:blipFill>
          <a:blip r:embed="rId6" cstate="screen"/>
          <a:srcRect/>
          <a:stretch>
            <a:fillRect/>
          </a:stretch>
        </p:blipFill>
        <p:spPr bwMode="auto">
          <a:xfrm>
            <a:off x="0" y="17463"/>
            <a:ext cx="9144000" cy="6840537"/>
          </a:xfrm>
          <a:prstGeom prst="rect">
            <a:avLst/>
          </a:prstGeom>
          <a:noFill/>
          <a:ln w="76200" cmpd="tri">
            <a:solidFill>
              <a:srgbClr val="000080"/>
            </a:solidFill>
            <a:miter lim="800000"/>
            <a:headEnd/>
            <a:tailEnd/>
          </a:ln>
        </p:spPr>
      </p:pic>
      <p:sp>
        <p:nvSpPr>
          <p:cNvPr id="2056" name="WordArt 8"/>
          <p:cNvSpPr>
            <a:spLocks noChangeArrowheads="1" noChangeShapeType="1" noTextEdit="1"/>
          </p:cNvSpPr>
          <p:nvPr/>
        </p:nvSpPr>
        <p:spPr bwMode="auto">
          <a:xfrm>
            <a:off x="539750" y="115888"/>
            <a:ext cx="8064500" cy="720725"/>
          </a:xfrm>
          <a:prstGeom prst="rect">
            <a:avLst/>
          </a:prstGeom>
        </p:spPr>
        <p:txBody>
          <a:bodyPr wrap="none" fromWordArt="1">
            <a:prstTxWarp prst="textPlain">
              <a:avLst>
                <a:gd name="adj" fmla="val 50000"/>
              </a:avLst>
            </a:prstTxWarp>
          </a:bodyPr>
          <a:lstStyle/>
          <a:p>
            <a:pPr algn="ctr"/>
            <a:r>
              <a:rPr lang="ru-RU" sz="3600" kern="10">
                <a:ln w="12700" cmpd="sng">
                  <a:solidFill>
                    <a:srgbClr val="000080"/>
                  </a:solidFill>
                  <a:prstDash val="solid"/>
                  <a:round/>
                  <a:headEnd/>
                  <a:tailEnd/>
                </a:ln>
                <a:solidFill>
                  <a:srgbClr val="0000FF">
                    <a:alpha val="50000"/>
                  </a:srgbClr>
                </a:solidFill>
                <a:effectLst>
                  <a:outerShdw dist="45791" dir="2021404" algn="ctr" rotWithShape="0">
                    <a:srgbClr val="9999FF"/>
                  </a:outerShdw>
                </a:effectLst>
                <a:latin typeface="Arial"/>
                <a:cs typeface="Arial"/>
              </a:rPr>
              <a:t>Шәкәрім Құдайбердиев</a:t>
            </a:r>
          </a:p>
        </p:txBody>
      </p:sp>
      <p:sp>
        <p:nvSpPr>
          <p:cNvPr id="2057" name="WordArt 9">
            <a:hlinkClick r:id="rId7" action="ppaction://hlinksldjump"/>
          </p:cNvPr>
          <p:cNvSpPr>
            <a:spLocks noChangeArrowheads="1" noChangeShapeType="1" noTextEdit="1"/>
          </p:cNvSpPr>
          <p:nvPr/>
        </p:nvSpPr>
        <p:spPr bwMode="auto">
          <a:xfrm>
            <a:off x="0" y="4797425"/>
            <a:ext cx="4584700" cy="255588"/>
          </a:xfrm>
          <a:prstGeom prst="rect">
            <a:avLst/>
          </a:prstGeom>
        </p:spPr>
        <p:txBody>
          <a:bodyPr wrap="none" fromWordArt="1">
            <a:prstTxWarp prst="textPlain">
              <a:avLst>
                <a:gd name="adj" fmla="val 50000"/>
              </a:avLst>
            </a:prstTxWarp>
          </a:bodyPr>
          <a:lstStyle/>
          <a:p>
            <a:pPr algn="ctr"/>
            <a:r>
              <a:rPr lang="ru-RU" sz="3600" kern="10">
                <a:ln w="9525">
                  <a:noFill/>
                  <a:round/>
                  <a:headEnd/>
                  <a:tailEnd/>
                </a:ln>
                <a:gradFill rotWithShape="1">
                  <a:gsLst>
                    <a:gs pos="0">
                      <a:srgbClr val="CC0000"/>
                    </a:gs>
                    <a:gs pos="100000">
                      <a:srgbClr val="CC0000">
                        <a:gamma/>
                        <a:shade val="46275"/>
                        <a:invGamma/>
                      </a:srgbClr>
                    </a:gs>
                  </a:gsLst>
                  <a:lin ang="5400000" scaled="1"/>
                </a:gradFill>
                <a:latin typeface="Times New Roman"/>
                <a:cs typeface="Times New Roman"/>
              </a:rPr>
              <a:t>Пайдаланылған әдебиет</a:t>
            </a:r>
          </a:p>
        </p:txBody>
      </p:sp>
      <p:sp>
        <p:nvSpPr>
          <p:cNvPr id="2058" name="WordArt 10">
            <a:hlinkClick r:id="rId8" action="ppaction://hlinksldjump"/>
          </p:cNvPr>
          <p:cNvSpPr>
            <a:spLocks noChangeArrowheads="1" noChangeShapeType="1" noTextEdit="1"/>
          </p:cNvSpPr>
          <p:nvPr/>
        </p:nvSpPr>
        <p:spPr bwMode="auto">
          <a:xfrm>
            <a:off x="323850" y="5589588"/>
            <a:ext cx="1800225" cy="504825"/>
          </a:xfrm>
          <a:prstGeom prst="rect">
            <a:avLst/>
          </a:prstGeom>
        </p:spPr>
        <p:txBody>
          <a:bodyPr wrap="none" fromWordArt="1">
            <a:prstTxWarp prst="textPlain">
              <a:avLst>
                <a:gd name="adj" fmla="val 50000"/>
              </a:avLst>
            </a:prstTxWarp>
          </a:bodyPr>
          <a:lstStyle/>
          <a:p>
            <a:pPr algn="ctr"/>
            <a:r>
              <a:rPr lang="ru-RU" sz="3600" kern="10">
                <a:ln w="9525">
                  <a:noFill/>
                  <a:round/>
                  <a:headEnd/>
                  <a:tailEnd/>
                </a:ln>
                <a:gradFill rotWithShape="1">
                  <a:gsLst>
                    <a:gs pos="0">
                      <a:srgbClr val="CC0000"/>
                    </a:gs>
                    <a:gs pos="100000">
                      <a:srgbClr val="CC0000">
                        <a:gamma/>
                        <a:shade val="46275"/>
                        <a:invGamma/>
                      </a:srgbClr>
                    </a:gs>
                  </a:gsLst>
                  <a:lin ang="5400000" scaled="1"/>
                </a:gradFill>
                <a:latin typeface="Times New Roman"/>
                <a:cs typeface="Times New Roman"/>
              </a:rPr>
              <a:t>Автор</a:t>
            </a:r>
          </a:p>
        </p:txBody>
      </p:sp>
      <p:sp>
        <p:nvSpPr>
          <p:cNvPr id="2059" name="WordArt 11"/>
          <p:cNvSpPr>
            <a:spLocks noChangeArrowheads="1" noChangeShapeType="1" noTextEdit="1"/>
          </p:cNvSpPr>
          <p:nvPr/>
        </p:nvSpPr>
        <p:spPr bwMode="auto">
          <a:xfrm>
            <a:off x="684213" y="2276475"/>
            <a:ext cx="7416800" cy="1009650"/>
          </a:xfrm>
          <a:prstGeom prst="rect">
            <a:avLst/>
          </a:prstGeom>
        </p:spPr>
        <p:txBody>
          <a:bodyPr wrap="none" fromWordArt="1">
            <a:prstTxWarp prst="textChevron">
              <a:avLst>
                <a:gd name="adj" fmla="val 25000"/>
              </a:avLst>
            </a:prstTxWarp>
          </a:bodyPr>
          <a:lstStyle/>
          <a:p>
            <a:pPr algn="ctr"/>
            <a:r>
              <a:rPr lang="ru-RU" sz="3600" b="1" i="1" kern="10">
                <a:ln w="12700">
                  <a:solidFill>
                    <a:srgbClr val="EAEAEA"/>
                  </a:solidFill>
                  <a:round/>
                  <a:headEnd/>
                  <a:tailEnd/>
                </a:ln>
                <a:solidFill>
                  <a:srgbClr val="003300"/>
                </a:solidFill>
                <a:effectLst>
                  <a:outerShdw dist="35921" dir="2700000" sy="50000" kx="2115830" algn="bl" rotWithShape="0">
                    <a:srgbClr val="C0C0C0">
                      <a:alpha val="80000"/>
                    </a:srgbClr>
                  </a:outerShdw>
                </a:effectLst>
                <a:latin typeface="Arial"/>
                <a:cs typeface="Arial"/>
              </a:rPr>
              <a:t>Қазақ әдебиеті</a:t>
            </a:r>
          </a:p>
        </p:txBody>
      </p:sp>
      <p:sp>
        <p:nvSpPr>
          <p:cNvPr id="2060" name="WordArt 12"/>
          <p:cNvSpPr>
            <a:spLocks noChangeArrowheads="1" noChangeShapeType="1" noTextEdit="1"/>
          </p:cNvSpPr>
          <p:nvPr/>
        </p:nvSpPr>
        <p:spPr bwMode="auto">
          <a:xfrm>
            <a:off x="971550" y="4149725"/>
            <a:ext cx="7272338" cy="431800"/>
          </a:xfrm>
          <a:prstGeom prst="rect">
            <a:avLst/>
          </a:prstGeom>
        </p:spPr>
        <p:txBody>
          <a:bodyPr wrap="none" fromWordArt="1">
            <a:prstTxWarp prst="textInflateBottom">
              <a:avLst>
                <a:gd name="adj" fmla="val 68083"/>
              </a:avLst>
            </a:prstTxWarp>
          </a:bodyPr>
          <a:lstStyle/>
          <a:p>
            <a:pPr algn="ctr"/>
            <a:r>
              <a:rPr lang="ru-RU" sz="3600" b="1" kern="10">
                <a:ln w="9525">
                  <a:solidFill>
                    <a:srgbClr val="CC99FF"/>
                  </a:solidFill>
                  <a:round/>
                  <a:headEnd/>
                  <a:tailEnd/>
                </a:ln>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0" scaled="1"/>
                </a:gradFill>
                <a:latin typeface="KZ Arial"/>
              </a:rPr>
              <a:t>8- сыныпқа арналған электрондық оқулық</a:t>
            </a:r>
          </a:p>
        </p:txBody>
      </p:sp>
      <p:pic>
        <p:nvPicPr>
          <p:cNvPr id="2061" name="Picture 13" descr="bg09_b5">
            <a:hlinkClick r:id="rId9" action="ppaction://hlinksldjump"/>
          </p:cNvPr>
          <p:cNvPicPr>
            <a:picLocks noChangeAspect="1" noChangeArrowheads="1"/>
          </p:cNvPicPr>
          <p:nvPr/>
        </p:nvPicPr>
        <p:blipFill>
          <a:blip r:embed="rId10" cstate="screen"/>
          <a:srcRect/>
          <a:stretch>
            <a:fillRect/>
          </a:stretch>
        </p:blipFill>
        <p:spPr bwMode="auto">
          <a:xfrm>
            <a:off x="8101013" y="6165850"/>
            <a:ext cx="708025" cy="476250"/>
          </a:xfrm>
          <a:prstGeom prst="rect">
            <a:avLst/>
          </a:prstGeom>
          <a:noFill/>
          <a:ln w="9525">
            <a:noFill/>
            <a:miter lim="800000"/>
            <a:headEnd/>
            <a:tailEnd/>
          </a:ln>
        </p:spPr>
      </p:pic>
    </p:spTree>
  </p:cSld>
  <p:clrMapOvr>
    <a:masterClrMapping/>
  </p:clrMapOvr>
  <p:transition spd="slow" advClick="0" advTm="3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05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7" fill="hold">
                            <p:stCondLst>
                              <p:cond delay="500"/>
                            </p:stCondLst>
                            <p:childTnLst>
                              <p:par>
                                <p:cTn id="8" presetID="18" presetClass="entr" presetSubtype="3" fill="hold" grpId="0" nodeType="afterEffect">
                                  <p:stCondLst>
                                    <p:cond delay="0"/>
                                  </p:stCondLst>
                                  <p:childTnLst>
                                    <p:set>
                                      <p:cBhvr>
                                        <p:cTn id="9" dur="1" fill="hold">
                                          <p:stCondLst>
                                            <p:cond delay="0"/>
                                          </p:stCondLst>
                                        </p:cTn>
                                        <p:tgtEl>
                                          <p:spTgt spid="2057"/>
                                        </p:tgtEl>
                                        <p:attrNameLst>
                                          <p:attrName>style.visibility</p:attrName>
                                        </p:attrNameLst>
                                      </p:cBhvr>
                                      <p:to>
                                        <p:strVal val="visible"/>
                                      </p:to>
                                    </p:set>
                                    <p:animEffect transition="in" filter="strips(upRight)">
                                      <p:cBhvr>
                                        <p:cTn id="10" dur="2000"/>
                                        <p:tgtEl>
                                          <p:spTgt spid="2057"/>
                                        </p:tgtEl>
                                      </p:cBhvr>
                                    </p:animEffect>
                                  </p:childTnLst>
                                  <p:subTnLst>
                                    <p:audio>
                                      <p:cMediaNode>
                                        <p:cTn display="0" masterRel="sameClick">
                                          <p:stCondLst>
                                            <p:cond evt="begin" delay="0">
                                              <p:tn val="8"/>
                                            </p:cond>
                                          </p:stCondLst>
                                          <p:endCondLst>
                                            <p:cond evt="onStopAudio" delay="0">
                                              <p:tgtEl>
                                                <p:sldTgt/>
                                              </p:tgtEl>
                                            </p:cond>
                                          </p:endCondLst>
                                        </p:cTn>
                                        <p:tgtEl>
                                          <p:sndTgt r:embed="rId3" name="wind.wav"/>
                                        </p:tgtEl>
                                      </p:cMediaNode>
                                    </p:audio>
                                  </p:subTnLst>
                                </p:cTn>
                              </p:par>
                            </p:childTnLst>
                          </p:cTn>
                        </p:par>
                        <p:par>
                          <p:cTn id="11" fill="hold">
                            <p:stCondLst>
                              <p:cond delay="2500"/>
                            </p:stCondLst>
                            <p:childTnLst>
                              <p:par>
                                <p:cTn id="12" presetID="18" presetClass="entr" presetSubtype="3" fill="hold" grpId="0" nodeType="afterEffect">
                                  <p:stCondLst>
                                    <p:cond delay="0"/>
                                  </p:stCondLst>
                                  <p:childTnLst>
                                    <p:set>
                                      <p:cBhvr>
                                        <p:cTn id="13" dur="1" fill="hold">
                                          <p:stCondLst>
                                            <p:cond delay="0"/>
                                          </p:stCondLst>
                                        </p:cTn>
                                        <p:tgtEl>
                                          <p:spTgt spid="2058"/>
                                        </p:tgtEl>
                                        <p:attrNameLst>
                                          <p:attrName>style.visibility</p:attrName>
                                        </p:attrNameLst>
                                      </p:cBhvr>
                                      <p:to>
                                        <p:strVal val="visible"/>
                                      </p:to>
                                    </p:set>
                                    <p:animEffect transition="in" filter="strips(upRight)">
                                      <p:cBhvr>
                                        <p:cTn id="14" dur="2000"/>
                                        <p:tgtEl>
                                          <p:spTgt spid="2058"/>
                                        </p:tgtEl>
                                      </p:cBhvr>
                                    </p:animEffect>
                                  </p:childTnLst>
                                  <p:subTnLst>
                                    <p:audio>
                                      <p:cMediaNode>
                                        <p:cTn display="0" masterRel="sameClick">
                                          <p:stCondLst>
                                            <p:cond evt="begin" delay="0">
                                              <p:tn val="12"/>
                                            </p:cond>
                                          </p:stCondLst>
                                          <p:endCondLst>
                                            <p:cond evt="onStopAudio" delay="0">
                                              <p:tgtEl>
                                                <p:sldTgt/>
                                              </p:tgtEl>
                                            </p:cond>
                                          </p:endCondLst>
                                        </p:cTn>
                                        <p:tgtEl>
                                          <p:sndTgt r:embed="rId4" name="push.wav"/>
                                        </p:tgtEl>
                                      </p:cMediaNode>
                                    </p:audio>
                                  </p:subTnLst>
                                </p:cTn>
                              </p:par>
                              <p:par>
                                <p:cTn id="15" presetID="51" presetClass="entr" presetSubtype="0" fill="hold" grpId="0" nodeType="withEffect">
                                  <p:stCondLst>
                                    <p:cond delay="0"/>
                                  </p:stCondLst>
                                  <p:childTnLst>
                                    <p:set>
                                      <p:cBhvr>
                                        <p:cTn id="16" dur="1" fill="hold">
                                          <p:stCondLst>
                                            <p:cond delay="0"/>
                                          </p:stCondLst>
                                        </p:cTn>
                                        <p:tgtEl>
                                          <p:spTgt spid="2059"/>
                                        </p:tgtEl>
                                        <p:attrNameLst>
                                          <p:attrName>style.visibility</p:attrName>
                                        </p:attrNameLst>
                                      </p:cBhvr>
                                      <p:to>
                                        <p:strVal val="visible"/>
                                      </p:to>
                                    </p:set>
                                    <p:animEffect transition="in" filter="fade">
                                      <p:cBhvr>
                                        <p:cTn id="17" dur="770" decel="100000"/>
                                        <p:tgtEl>
                                          <p:spTgt spid="2059"/>
                                        </p:tgtEl>
                                      </p:cBhvr>
                                    </p:animEffect>
                                    <p:animScale>
                                      <p:cBhvr>
                                        <p:cTn id="18" dur="770" decel="100000"/>
                                        <p:tgtEl>
                                          <p:spTgt spid="2059"/>
                                        </p:tgtEl>
                                      </p:cBhvr>
                                      <p:from x="10000" y="10000"/>
                                      <p:to x="200000" y="450000"/>
                                    </p:animScale>
                                    <p:animScale>
                                      <p:cBhvr>
                                        <p:cTn id="19" dur="1230" accel="100000" fill="hold">
                                          <p:stCondLst>
                                            <p:cond delay="770"/>
                                          </p:stCondLst>
                                        </p:cTn>
                                        <p:tgtEl>
                                          <p:spTgt spid="2059"/>
                                        </p:tgtEl>
                                      </p:cBhvr>
                                      <p:from x="200000" y="450000"/>
                                      <p:to x="100000" y="100000"/>
                                    </p:animScale>
                                    <p:set>
                                      <p:cBhvr>
                                        <p:cTn id="20" dur="770" fill="hold"/>
                                        <p:tgtEl>
                                          <p:spTgt spid="2059"/>
                                        </p:tgtEl>
                                        <p:attrNameLst>
                                          <p:attrName>ppt_x</p:attrName>
                                        </p:attrNameLst>
                                      </p:cBhvr>
                                      <p:to>
                                        <p:strVal val="(0.5)"/>
                                      </p:to>
                                    </p:set>
                                    <p:anim from="(0.5)" to="(#ppt_x)" calcmode="lin" valueType="num">
                                      <p:cBhvr>
                                        <p:cTn id="21" dur="1230" accel="100000" fill="hold">
                                          <p:stCondLst>
                                            <p:cond delay="770"/>
                                          </p:stCondLst>
                                        </p:cTn>
                                        <p:tgtEl>
                                          <p:spTgt spid="2059"/>
                                        </p:tgtEl>
                                        <p:attrNameLst>
                                          <p:attrName>ppt_x</p:attrName>
                                        </p:attrNameLst>
                                      </p:cBhvr>
                                    </p:anim>
                                    <p:set>
                                      <p:cBhvr>
                                        <p:cTn id="22" dur="770" fill="hold"/>
                                        <p:tgtEl>
                                          <p:spTgt spid="2059"/>
                                        </p:tgtEl>
                                        <p:attrNameLst>
                                          <p:attrName>ppt_y</p:attrName>
                                        </p:attrNameLst>
                                      </p:cBhvr>
                                      <p:to>
                                        <p:strVal val="(#ppt_y+0.4)"/>
                                      </p:to>
                                    </p:set>
                                    <p:anim from="(#ppt_y+0.4)" to="(#ppt_y)" calcmode="lin" valueType="num">
                                      <p:cBhvr>
                                        <p:cTn id="23" dur="1230" accel="100000" fill="hold">
                                          <p:stCondLst>
                                            <p:cond delay="770"/>
                                          </p:stCondLst>
                                        </p:cTn>
                                        <p:tgtEl>
                                          <p:spTgt spid="2059"/>
                                        </p:tgtEl>
                                        <p:attrNameLst>
                                          <p:attrName>ppt_y</p:attrName>
                                        </p:attrNameLst>
                                      </p:cBhvr>
                                    </p:anim>
                                  </p:childTnLst>
                                </p:cTn>
                              </p:par>
                              <p:par>
                                <p:cTn id="24" presetID="51" presetClass="entr" presetSubtype="0" fill="hold" grpId="0" nodeType="withEffect">
                                  <p:stCondLst>
                                    <p:cond delay="0"/>
                                  </p:stCondLst>
                                  <p:childTnLst>
                                    <p:set>
                                      <p:cBhvr>
                                        <p:cTn id="25" dur="1" fill="hold">
                                          <p:stCondLst>
                                            <p:cond delay="0"/>
                                          </p:stCondLst>
                                        </p:cTn>
                                        <p:tgtEl>
                                          <p:spTgt spid="2060"/>
                                        </p:tgtEl>
                                        <p:attrNameLst>
                                          <p:attrName>style.visibility</p:attrName>
                                        </p:attrNameLst>
                                      </p:cBhvr>
                                      <p:to>
                                        <p:strVal val="visible"/>
                                      </p:to>
                                    </p:set>
                                    <p:animEffect transition="in" filter="fade">
                                      <p:cBhvr>
                                        <p:cTn id="26" dur="770" decel="100000"/>
                                        <p:tgtEl>
                                          <p:spTgt spid="2060"/>
                                        </p:tgtEl>
                                      </p:cBhvr>
                                    </p:animEffect>
                                    <p:animScale>
                                      <p:cBhvr>
                                        <p:cTn id="27" dur="770" decel="100000"/>
                                        <p:tgtEl>
                                          <p:spTgt spid="2060"/>
                                        </p:tgtEl>
                                      </p:cBhvr>
                                      <p:from x="10000" y="10000"/>
                                      <p:to x="200000" y="450000"/>
                                    </p:animScale>
                                    <p:animScale>
                                      <p:cBhvr>
                                        <p:cTn id="28" dur="1230" accel="100000" fill="hold">
                                          <p:stCondLst>
                                            <p:cond delay="770"/>
                                          </p:stCondLst>
                                        </p:cTn>
                                        <p:tgtEl>
                                          <p:spTgt spid="2060"/>
                                        </p:tgtEl>
                                      </p:cBhvr>
                                      <p:from x="200000" y="450000"/>
                                      <p:to x="100000" y="100000"/>
                                    </p:animScale>
                                    <p:set>
                                      <p:cBhvr>
                                        <p:cTn id="29" dur="770" fill="hold"/>
                                        <p:tgtEl>
                                          <p:spTgt spid="2060"/>
                                        </p:tgtEl>
                                        <p:attrNameLst>
                                          <p:attrName>ppt_x</p:attrName>
                                        </p:attrNameLst>
                                      </p:cBhvr>
                                      <p:to>
                                        <p:strVal val="(0.5)"/>
                                      </p:to>
                                    </p:set>
                                    <p:anim from="(0.5)" to="(#ppt_x)" calcmode="lin" valueType="num">
                                      <p:cBhvr>
                                        <p:cTn id="30" dur="1230" accel="100000" fill="hold">
                                          <p:stCondLst>
                                            <p:cond delay="770"/>
                                          </p:stCondLst>
                                        </p:cTn>
                                        <p:tgtEl>
                                          <p:spTgt spid="2060"/>
                                        </p:tgtEl>
                                        <p:attrNameLst>
                                          <p:attrName>ppt_x</p:attrName>
                                        </p:attrNameLst>
                                      </p:cBhvr>
                                    </p:anim>
                                    <p:set>
                                      <p:cBhvr>
                                        <p:cTn id="31" dur="770" fill="hold"/>
                                        <p:tgtEl>
                                          <p:spTgt spid="2060"/>
                                        </p:tgtEl>
                                        <p:attrNameLst>
                                          <p:attrName>ppt_y</p:attrName>
                                        </p:attrNameLst>
                                      </p:cBhvr>
                                      <p:to>
                                        <p:strVal val="(#ppt_y+0.4)"/>
                                      </p:to>
                                    </p:set>
                                    <p:anim from="(#ppt_y+0.4)" to="(#ppt_y)" calcmode="lin" valueType="num">
                                      <p:cBhvr>
                                        <p:cTn id="32" dur="1230" accel="100000" fill="hold">
                                          <p:stCondLst>
                                            <p:cond delay="770"/>
                                          </p:stCondLst>
                                        </p:cTn>
                                        <p:tgtEl>
                                          <p:spTgt spid="206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7" grpId="0" animBg="1"/>
      <p:bldP spid="2058" grpId="0" animBg="1"/>
      <p:bldP spid="2059" grpId="0" animBg="1"/>
      <p:bldP spid="206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ChangeArrowheads="1"/>
          </p:cNvSpPr>
          <p:nvPr/>
        </p:nvSpPr>
        <p:spPr bwMode="auto">
          <a:xfrm>
            <a:off x="395288" y="333375"/>
            <a:ext cx="8424862" cy="5035550"/>
          </a:xfrm>
          <a:prstGeom prst="rect">
            <a:avLst/>
          </a:prstGeom>
          <a:noFill/>
          <a:ln w="9525">
            <a:noFill/>
            <a:miter lim="800000"/>
            <a:headEnd/>
            <a:tailEnd/>
          </a:ln>
          <a:effectLst/>
        </p:spPr>
        <p:txBody>
          <a:bodyPr>
            <a:spAutoFit/>
          </a:bodyPr>
          <a:lstStyle/>
          <a:p>
            <a:r>
              <a:rPr lang="kk-KZ">
                <a:effectLst>
                  <a:outerShdw blurRad="38100" dist="38100" dir="2700000" algn="tl">
                    <a:srgbClr val="000000"/>
                  </a:outerShdw>
                </a:effectLst>
              </a:rPr>
              <a:t>    Шәкәрімнің Мәуен деген бәйбішісінен туған Сұпиян деген баласы ертеректе, жиырма бесінші жылдары қайтыс болып кеткен еді. Екінші өмірлік қосағы Айғаншадан тараған бес  ұл, үш қыз сүйеді. Үлкен ұлы Қапыр(Ғафур) еш жазасыз, ешбір тергеусіз түрмеде жабылуы  аса ауыр қасіретке әкеліп ұрындырады. Өр мінез, қайыспас Қапыр жалған жалаға шыдамай, түрмеде жатып, тамағын кездікпен орып жіберіп, шапши аққан қанға қарап жатып бейшара халде дүниеден өткен. Араға бірнеше күн салып, Қапырмен бірге қосақтала түрмеге жабылған Баязит деген ұлы да тап солай  өзін-өзі өлтіреді.Шәкәрімнің Қабыш деген ұлы талма аурулы болғандықтан, сағалап еш жаққа кете алмай, Абай атасының қабірінің басына барып, қасиетті моланы айқара құшақтап жатқан қалпында аштан өледі. Бала-шағасыда аштықтан қырылады.Қажының тағы бір ұлы  Ахат бұл кезде бидай салығын төлемеді деген өтірік жаламен сотталып кеткен болатын. Өзі қазаға ұшырар алдында , қыркүйек айында Шәкәрім кенже ұлы Зиятты  Идаят деген ауыл адамына қосып, шекерадан өтетіндермен бірге Қытай асырып жіберіп үлгереді. Қоштасқандағы айтқаны: Менің өлігімді сен көрме, сенің өлігіңді мен көрмейін”. Ахаттан үш жас кіші Зияттың 28 –дегі кезі еді.</a:t>
            </a:r>
          </a:p>
          <a:p>
            <a:r>
              <a:rPr lang="kk-KZ">
                <a:effectLst>
                  <a:outerShdw blurRad="38100" dist="38100" dir="2700000" algn="tl">
                    <a:srgbClr val="000000"/>
                  </a:outerShdw>
                </a:effectLst>
              </a:rPr>
              <a:t> </a:t>
            </a:r>
            <a:endParaRPr lang="ru-RU">
              <a:effectLst>
                <a:outerShdw blurRad="38100" dist="38100" dir="2700000" algn="tl">
                  <a:srgbClr val="000000"/>
                </a:outerShdw>
              </a:effectLst>
            </a:endParaRPr>
          </a:p>
        </p:txBody>
      </p:sp>
      <p:pic>
        <p:nvPicPr>
          <p:cNvPr id="57351" name="Picture 7" descr="bg09_b5">
            <a:hlinkClick r:id="rId2" action="ppaction://hlinksldjump"/>
          </p:cNvPr>
          <p:cNvPicPr>
            <a:picLocks noChangeAspect="1" noChangeArrowheads="1"/>
          </p:cNvPicPr>
          <p:nvPr>
            <p:ph sz="half" idx="2"/>
          </p:nvPr>
        </p:nvPicPr>
        <p:blipFill>
          <a:blip r:embed="rId3" cstate="screen"/>
          <a:srcRect/>
          <a:stretch>
            <a:fillRect/>
          </a:stretch>
        </p:blipFill>
        <p:spPr>
          <a:xfrm>
            <a:off x="8388350" y="6308725"/>
            <a:ext cx="419100" cy="304800"/>
          </a:xfrm>
          <a:ln/>
        </p:spPr>
      </p:pic>
    </p:spTree>
  </p:cSld>
  <p:clrMapOvr>
    <a:masterClrMapping/>
  </p:clrMapOvr>
  <p:transition advClick="0" advTm="31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ChangeArrowheads="1"/>
          </p:cNvSpPr>
          <p:nvPr/>
        </p:nvSpPr>
        <p:spPr bwMode="auto">
          <a:xfrm>
            <a:off x="323850" y="188913"/>
            <a:ext cx="8135938" cy="4851400"/>
          </a:xfrm>
          <a:prstGeom prst="rect">
            <a:avLst/>
          </a:prstGeom>
          <a:noFill/>
          <a:ln w="9525">
            <a:noFill/>
            <a:miter lim="800000"/>
            <a:headEnd/>
            <a:tailEnd/>
          </a:ln>
          <a:effectLst/>
        </p:spPr>
        <p:txBody>
          <a:bodyPr>
            <a:spAutoFit/>
          </a:bodyPr>
          <a:lstStyle/>
          <a:p>
            <a:r>
              <a:rPr lang="kk-KZ" sz="2400" b="1" i="1">
                <a:effectLst>
                  <a:outerShdw blurRad="38100" dist="38100" dir="2700000" algn="tl">
                    <a:srgbClr val="000000"/>
                  </a:outerShdw>
                </a:effectLst>
              </a:rPr>
              <a:t>Кәмилә Қапырқызы</a:t>
            </a:r>
            <a:r>
              <a:rPr lang="kk-KZ" sz="2400">
                <a:effectLst>
                  <a:outerShdw blurRad="38100" dist="38100" dir="2700000" algn="tl">
                    <a:srgbClr val="000000"/>
                  </a:outerShdw>
                </a:effectLst>
              </a:rPr>
              <a:t>:</a:t>
            </a:r>
          </a:p>
          <a:p>
            <a:r>
              <a:rPr lang="kk-KZ">
                <a:effectLst>
                  <a:outerShdw blurRad="38100" dist="38100" dir="2700000" algn="tl">
                    <a:srgbClr val="000000"/>
                  </a:outerShdw>
                </a:effectLst>
              </a:rPr>
              <a:t>“1931 жылы атам (әкемнің әкесі) Шәкәрім жазықсыз жаланың құрбаны болып жапан- түзде атылғаннан кейін, “бай-құлақтың ұрпағы ретінде” шешеміз Мәкей екеуімізді Қарауыл селосына алып келіп, бір иесіз, қараңғы үйге қамады. Мен ол кезде 12-13 жасар жасөспірім қыз бала едім. Әлі ақыл тоқтатып, төңіректе болып жатқан қанды оқиғаларға көз жіберіп, көңіл жеткізетін шақ емес. Менің бар есімде қалғаны – азынаған суық күздердегі от жағылмаған тастай қараңғы үй. Екінші бір осы уақытқа дейін есімнен шықпай келе жатқан көрініс - әлгі үйдегі егеуқұйрық  тышқандардың көптігі. Өздері соншалықты аш болса керек, әлде адам демі мен иісін сезгендіктен бе, сәл қозғалмай тым-тырыс отырып қалсақ  болды, жан-жақтан жылтыңдап, тықырлатып шыға келе бастайды. Сөйтсем шешемнің жолға деп ала шыққан , қоржынға салған азын-аулақ еті бар екен, егеуқұйрықтардың жеуге ұмтылып жүргені сол екен ғой. Сол түні шешем екеуіміз қараңғы қапас түнді кірпік айқастыпмай өткіздік.  Егеуқұйрық тышқандардың шабуылынан аман –есен шыққанмен,  ертеңінде екінші бір жан қинайтын азапты тергеу, тексеруге түстік.</a:t>
            </a:r>
            <a:endParaRPr lang="ru-RU">
              <a:effectLst>
                <a:outerShdw blurRad="38100" dist="38100" dir="2700000" algn="tl">
                  <a:srgbClr val="000000"/>
                </a:outerShdw>
              </a:effectLst>
            </a:endParaRPr>
          </a:p>
        </p:txBody>
      </p:sp>
      <p:pic>
        <p:nvPicPr>
          <p:cNvPr id="67590" name="Picture 6" descr="bg03_b1">
            <a:hlinkClick r:id="rId2" action="ppaction://hlinksldjump"/>
          </p:cNvPr>
          <p:cNvPicPr>
            <a:picLocks noChangeAspect="1" noChangeArrowheads="1"/>
          </p:cNvPicPr>
          <p:nvPr>
            <p:ph/>
          </p:nvPr>
        </p:nvPicPr>
        <p:blipFill>
          <a:blip r:embed="rId3" cstate="screen"/>
          <a:srcRect/>
          <a:stretch>
            <a:fillRect/>
          </a:stretch>
        </p:blipFill>
        <p:spPr>
          <a:xfrm>
            <a:off x="8388350" y="6308725"/>
            <a:ext cx="419100" cy="314325"/>
          </a:xfrm>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Rectangle 5"/>
          <p:cNvSpPr>
            <a:spLocks noChangeArrowheads="1"/>
          </p:cNvSpPr>
          <p:nvPr/>
        </p:nvSpPr>
        <p:spPr bwMode="auto">
          <a:xfrm>
            <a:off x="323850" y="188913"/>
            <a:ext cx="8424863" cy="3378200"/>
          </a:xfrm>
          <a:prstGeom prst="rect">
            <a:avLst/>
          </a:prstGeom>
          <a:noFill/>
          <a:ln w="9525">
            <a:noFill/>
            <a:miter lim="800000"/>
            <a:headEnd/>
            <a:tailEnd/>
          </a:ln>
          <a:effectLst/>
        </p:spPr>
        <p:txBody>
          <a:bodyPr>
            <a:spAutoFit/>
          </a:bodyPr>
          <a:lstStyle/>
          <a:p>
            <a:r>
              <a:rPr lang="kk-KZ" sz="2400" b="1" i="1">
                <a:effectLst>
                  <a:outerShdw blurRad="38100" dist="38100" dir="2700000" algn="tl">
                    <a:srgbClr val="000000"/>
                  </a:outerShdw>
                </a:effectLst>
              </a:rPr>
              <a:t>Фатих Насиболлаұлы:</a:t>
            </a:r>
          </a:p>
          <a:p>
            <a:r>
              <a:rPr lang="kk-KZ" sz="2400">
                <a:effectLst>
                  <a:outerShdw blurRad="38100" dist="38100" dir="2700000" algn="tl">
                    <a:srgbClr val="000000"/>
                  </a:outerShdw>
                </a:effectLst>
              </a:rPr>
              <a:t>Мен Шәкәрімнің ең сүйікті кенже қызы Гүлнардан туған тоғыз баланың бірімін. Қазір тоғыздан Бәтен екеуіміз ғана қалдық.  Көбісі қиыншылықта, жоқшылық кезінде дүние салды. Әкеміз Нәсиболла Ұлы Отан соғысынан кейін қайтыс болды.  Ал атам Мұхамеджан  “Абай жолы” романында айтылатын әйгілі әнші Майбасардың Мұхамеджаны. Анам Гүлнар (1912-1970) Шәкәрім атаның шығармаларын жүйрік білетін.</a:t>
            </a:r>
            <a:endParaRPr lang="ru-RU" sz="2400">
              <a:effectLst>
                <a:outerShdw blurRad="38100" dist="38100" dir="2700000" algn="tl">
                  <a:srgbClr val="000000"/>
                </a:outerShdw>
              </a:effectLst>
            </a:endParaRPr>
          </a:p>
        </p:txBody>
      </p:sp>
      <p:pic>
        <p:nvPicPr>
          <p:cNvPr id="68614" name="Picture 6" descr="bg09_b5">
            <a:hlinkClick r:id="rId2" action="ppaction://hlinksldjump"/>
          </p:cNvPr>
          <p:cNvPicPr>
            <a:picLocks noChangeAspect="1" noChangeArrowheads="1"/>
          </p:cNvPicPr>
          <p:nvPr>
            <p:ph/>
          </p:nvPr>
        </p:nvPicPr>
        <p:blipFill>
          <a:blip r:embed="rId3" cstate="screen"/>
          <a:srcRect/>
          <a:stretch>
            <a:fillRect/>
          </a:stretch>
        </p:blipFill>
        <p:spPr>
          <a:xfrm>
            <a:off x="8316913" y="6165850"/>
            <a:ext cx="419100" cy="304800"/>
          </a:xfrm>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ChangeArrowheads="1"/>
          </p:cNvSpPr>
          <p:nvPr/>
        </p:nvSpPr>
        <p:spPr bwMode="auto">
          <a:xfrm>
            <a:off x="250825" y="260350"/>
            <a:ext cx="8713788" cy="7029450"/>
          </a:xfrm>
          <a:prstGeom prst="rect">
            <a:avLst/>
          </a:prstGeom>
          <a:noFill/>
          <a:ln w="9525">
            <a:noFill/>
            <a:miter lim="800000"/>
            <a:headEnd/>
            <a:tailEnd/>
          </a:ln>
          <a:effectLst/>
        </p:spPr>
        <p:txBody>
          <a:bodyPr>
            <a:spAutoFit/>
          </a:bodyPr>
          <a:lstStyle/>
          <a:p>
            <a:r>
              <a:rPr lang="kk-KZ" sz="2400" b="1" i="1">
                <a:effectLst>
                  <a:outerShdw blurRad="38100" dist="38100" dir="2700000" algn="tl">
                    <a:srgbClr val="000000"/>
                  </a:outerShdw>
                </a:effectLst>
              </a:rPr>
              <a:t>Мереке Зиятов:</a:t>
            </a:r>
          </a:p>
          <a:p>
            <a:r>
              <a:rPr lang="kk-KZ" sz="2400" b="1" i="1">
                <a:effectLst>
                  <a:outerShdw blurRad="38100" dist="38100" dir="2700000" algn="tl">
                    <a:srgbClr val="000000"/>
                  </a:outerShdw>
                </a:effectLst>
              </a:rPr>
              <a:t> </a:t>
            </a:r>
            <a:r>
              <a:rPr lang="kk-KZ" sz="2400" i="1">
                <a:effectLst>
                  <a:outerShdw blurRad="38100" dist="38100" dir="2700000" algn="tl">
                    <a:srgbClr val="000000"/>
                  </a:outerShdw>
                </a:effectLst>
              </a:rPr>
              <a:t>Менің әкем Зият Қ ытайға асқаннан кейін сондағы Алтай аймағының Сарсүмбе қаласына келді. Сол қалада орысша, арабша, парсы мен шағатайша төрт түрлі тіл білетін Сейітқазы Нұртаев деген оқымысты кісі бар екен, өзі Көкшетау Айыртау жағының қазағы.  Сол Сейтқазы менің туған нағашы атам болады.  Ол Шәкәрімнің баласы Зияттың  шекарадан өтіп келгенін естіп, шақыртып алып, өзінің үлкен қызы Мүнираны оған қалыңсыз қосады. Сол заманда, ол жақта қалың малсыз үйлену қиын.  Әкем Сарсүмбеде баспахана  бастығы болып тұрады. Шешем Мүнира  мұғалім болды. Ол ұйғыр, орыс тілдерін жақсы білген. Менен бұрын бір ұл туып шетінеп кетіпті. 1938 жылы мені қырқымнан шығарған күні  түнде Үрімжіде әкемді ұстап алып кетеді, сол кеткеннен әкем Зият жоқ. Еш хабары болмады. Не болып, не қойғанын ешкім білмейді.  </a:t>
            </a:r>
            <a:r>
              <a:rPr lang="kk-KZ" sz="2400" b="1" i="1">
                <a:effectLst>
                  <a:outerShdw blurRad="38100" dist="38100" dir="2700000" algn="tl">
                    <a:srgbClr val="000000"/>
                  </a:outerShdw>
                </a:effectLst>
              </a:rPr>
              <a:t> </a:t>
            </a:r>
          </a:p>
          <a:p>
            <a:endParaRPr lang="kk-KZ" sz="2400" b="1" i="1">
              <a:effectLst>
                <a:outerShdw blurRad="38100" dist="38100" dir="2700000" algn="tl">
                  <a:srgbClr val="000000"/>
                </a:outerShdw>
              </a:effectLst>
            </a:endParaRPr>
          </a:p>
          <a:p>
            <a:endParaRPr lang="ru-RU" sz="2400" b="1" i="1">
              <a:effectLst>
                <a:outerShdw blurRad="38100" dist="38100" dir="2700000" algn="tl">
                  <a:srgbClr val="000000"/>
                </a:outerShdw>
              </a:effectLst>
            </a:endParaRPr>
          </a:p>
        </p:txBody>
      </p:sp>
      <p:pic>
        <p:nvPicPr>
          <p:cNvPr id="69637" name="Picture 5" descr="bg03_b1">
            <a:hlinkClick r:id="rId2" action="ppaction://hlinksldjump"/>
          </p:cNvPr>
          <p:cNvPicPr>
            <a:picLocks noChangeAspect="1" noChangeArrowheads="1"/>
          </p:cNvPicPr>
          <p:nvPr>
            <p:ph/>
          </p:nvPr>
        </p:nvPicPr>
        <p:blipFill>
          <a:blip r:embed="rId3" cstate="screen"/>
          <a:srcRect/>
          <a:stretch>
            <a:fillRect/>
          </a:stretch>
        </p:blipFill>
        <p:spPr>
          <a:xfrm>
            <a:off x="8316913" y="6381750"/>
            <a:ext cx="419100" cy="314325"/>
          </a:xfrm>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AutoShape 6">
            <a:hlinkClick r:id="" action="ppaction://noaction" highlightClick="1"/>
          </p:cNvPr>
          <p:cNvSpPr>
            <a:spLocks noChangeArrowheads="1"/>
          </p:cNvSpPr>
          <p:nvPr/>
        </p:nvSpPr>
        <p:spPr bwMode="auto">
          <a:xfrm>
            <a:off x="755650" y="333375"/>
            <a:ext cx="7993063" cy="720725"/>
          </a:xfrm>
          <a:prstGeom prst="actionButtonBlank">
            <a:avLst/>
          </a:prstGeom>
          <a:gradFill rotWithShape="1">
            <a:gsLst>
              <a:gs pos="0">
                <a:srgbClr val="FFFFFF"/>
              </a:gs>
              <a:gs pos="50000">
                <a:srgbClr val="000080"/>
              </a:gs>
              <a:gs pos="100000">
                <a:srgbClr val="FFFFFF"/>
              </a:gs>
            </a:gsLst>
            <a:lin ang="2700000" scaled="1"/>
          </a:gradFill>
          <a:ln w="9525">
            <a:noFill/>
            <a:miter lim="800000"/>
            <a:headEnd/>
            <a:tailEnd/>
          </a:ln>
          <a:effectLst/>
        </p:spPr>
        <p:txBody>
          <a:bodyPr wrap="none" anchor="ctr"/>
          <a:lstStyle/>
          <a:p>
            <a:pPr algn="ctr"/>
            <a:r>
              <a:rPr lang="kk-KZ" sz="3200" b="1" i="1">
                <a:solidFill>
                  <a:srgbClr val="FF0000"/>
                </a:solidFill>
              </a:rPr>
              <a:t>Шәкәрімнің прозалық шығармалары</a:t>
            </a:r>
            <a:endParaRPr lang="ru-RU" sz="3200" b="1" i="1">
              <a:solidFill>
                <a:srgbClr val="FF0000"/>
              </a:solidFill>
            </a:endParaRPr>
          </a:p>
        </p:txBody>
      </p:sp>
      <p:sp>
        <p:nvSpPr>
          <p:cNvPr id="21511" name="AutoShape 7">
            <a:hlinkClick r:id="" action="ppaction://noaction" highlightClick="1"/>
          </p:cNvPr>
          <p:cNvSpPr>
            <a:spLocks noChangeArrowheads="1"/>
          </p:cNvSpPr>
          <p:nvPr/>
        </p:nvSpPr>
        <p:spPr bwMode="auto">
          <a:xfrm>
            <a:off x="900113" y="1700213"/>
            <a:ext cx="2411412" cy="792162"/>
          </a:xfrm>
          <a:prstGeom prst="actionButtonBlank">
            <a:avLst/>
          </a:prstGeom>
          <a:gradFill rotWithShape="1">
            <a:gsLst>
              <a:gs pos="0">
                <a:srgbClr val="FF6600"/>
              </a:gs>
              <a:gs pos="50000">
                <a:srgbClr val="FFFFFF"/>
              </a:gs>
              <a:gs pos="100000">
                <a:srgbClr val="FF6600"/>
              </a:gs>
            </a:gsLst>
            <a:lin ang="0" scaled="1"/>
          </a:gradFill>
          <a:ln w="9525">
            <a:noFill/>
            <a:miter lim="800000"/>
            <a:headEnd/>
            <a:tailEnd/>
          </a:ln>
          <a:effectLst/>
        </p:spPr>
        <p:txBody>
          <a:bodyPr wrap="none" anchor="ctr"/>
          <a:lstStyle/>
          <a:p>
            <a:pPr algn="ctr"/>
            <a:r>
              <a:rPr lang="kk-KZ" sz="2400" b="1">
                <a:solidFill>
                  <a:srgbClr val="800000"/>
                </a:solidFill>
              </a:rPr>
              <a:t>“Ұждан”</a:t>
            </a:r>
            <a:endParaRPr lang="ru-RU" sz="2400" b="1">
              <a:solidFill>
                <a:srgbClr val="800000"/>
              </a:solidFill>
            </a:endParaRPr>
          </a:p>
        </p:txBody>
      </p:sp>
      <p:sp>
        <p:nvSpPr>
          <p:cNvPr id="21512" name="AutoShape 8">
            <a:hlinkClick r:id="" action="ppaction://noaction" highlightClick="1"/>
          </p:cNvPr>
          <p:cNvSpPr>
            <a:spLocks noChangeArrowheads="1"/>
          </p:cNvSpPr>
          <p:nvPr/>
        </p:nvSpPr>
        <p:spPr bwMode="auto">
          <a:xfrm>
            <a:off x="468313" y="3429000"/>
            <a:ext cx="2808287" cy="865188"/>
          </a:xfrm>
          <a:prstGeom prst="actionButtonBlank">
            <a:avLst/>
          </a:prstGeom>
          <a:gradFill rotWithShape="1">
            <a:gsLst>
              <a:gs pos="0">
                <a:srgbClr val="FFFFFF"/>
              </a:gs>
              <a:gs pos="50000">
                <a:srgbClr val="993366"/>
              </a:gs>
              <a:gs pos="100000">
                <a:srgbClr val="FFFFFF"/>
              </a:gs>
            </a:gsLst>
            <a:lin ang="2700000" scaled="1"/>
          </a:gradFill>
          <a:ln w="9525">
            <a:noFill/>
            <a:miter lim="800000"/>
            <a:headEnd/>
            <a:tailEnd/>
          </a:ln>
          <a:effectLst/>
        </p:spPr>
        <p:txBody>
          <a:bodyPr wrap="none" anchor="ctr"/>
          <a:lstStyle/>
          <a:p>
            <a:pPr algn="ctr"/>
            <a:r>
              <a:rPr lang="kk-KZ" sz="2400" b="1">
                <a:solidFill>
                  <a:srgbClr val="660033"/>
                </a:solidFill>
              </a:rPr>
              <a:t>“Жан мен тіршілік</a:t>
            </a:r>
          </a:p>
          <a:p>
            <a:pPr algn="ctr"/>
            <a:r>
              <a:rPr lang="kk-KZ" sz="2400" b="1">
                <a:solidFill>
                  <a:srgbClr val="660033"/>
                </a:solidFill>
              </a:rPr>
              <a:t>туралы</a:t>
            </a:r>
            <a:endParaRPr lang="ru-RU" sz="2400" b="1">
              <a:solidFill>
                <a:srgbClr val="660033"/>
              </a:solidFill>
            </a:endParaRPr>
          </a:p>
        </p:txBody>
      </p:sp>
      <p:sp>
        <p:nvSpPr>
          <p:cNvPr id="21513" name="AutoShape 9">
            <a:hlinkClick r:id="" action="ppaction://noaction" highlightClick="1"/>
          </p:cNvPr>
          <p:cNvSpPr>
            <a:spLocks noChangeArrowheads="1"/>
          </p:cNvSpPr>
          <p:nvPr/>
        </p:nvSpPr>
        <p:spPr bwMode="auto">
          <a:xfrm>
            <a:off x="3563938" y="2276475"/>
            <a:ext cx="2411412" cy="792163"/>
          </a:xfrm>
          <a:prstGeom prst="actionButtonBlank">
            <a:avLst/>
          </a:prstGeom>
          <a:gradFill rotWithShape="1">
            <a:gsLst>
              <a:gs pos="0">
                <a:srgbClr val="99CCFF"/>
              </a:gs>
              <a:gs pos="50000">
                <a:srgbClr val="FFFFFF"/>
              </a:gs>
              <a:gs pos="100000">
                <a:srgbClr val="99CCFF"/>
              </a:gs>
            </a:gsLst>
            <a:lin ang="5400000" scaled="1"/>
          </a:gradFill>
          <a:ln w="9525">
            <a:noFill/>
            <a:miter lim="800000"/>
            <a:headEnd/>
            <a:tailEnd/>
          </a:ln>
          <a:effectLst/>
        </p:spPr>
        <p:txBody>
          <a:bodyPr wrap="none" anchor="ctr"/>
          <a:lstStyle/>
          <a:p>
            <a:pPr algn="ctr"/>
            <a:r>
              <a:rPr lang="kk-KZ" sz="2400" b="1">
                <a:solidFill>
                  <a:schemeClr val="accent1"/>
                </a:solidFill>
              </a:rPr>
              <a:t>“Үш анық”</a:t>
            </a:r>
            <a:endParaRPr lang="ru-RU" sz="2400" b="1">
              <a:solidFill>
                <a:schemeClr val="accent1"/>
              </a:solidFill>
            </a:endParaRPr>
          </a:p>
        </p:txBody>
      </p:sp>
      <p:sp>
        <p:nvSpPr>
          <p:cNvPr id="21514" name="AutoShape 10">
            <a:hlinkClick r:id="" action="ppaction://noaction" highlightClick="1"/>
          </p:cNvPr>
          <p:cNvSpPr>
            <a:spLocks noChangeArrowheads="1"/>
          </p:cNvSpPr>
          <p:nvPr/>
        </p:nvSpPr>
        <p:spPr bwMode="auto">
          <a:xfrm>
            <a:off x="6227763" y="3860800"/>
            <a:ext cx="2447925" cy="1295400"/>
          </a:xfrm>
          <a:prstGeom prst="actionButtonBlank">
            <a:avLst/>
          </a:prstGeom>
          <a:gradFill rotWithShape="1">
            <a:gsLst>
              <a:gs pos="0">
                <a:srgbClr val="FFFFFF"/>
              </a:gs>
              <a:gs pos="50000">
                <a:srgbClr val="FF00FF"/>
              </a:gs>
              <a:gs pos="100000">
                <a:srgbClr val="FFFFFF"/>
              </a:gs>
            </a:gsLst>
            <a:lin ang="5400000" scaled="1"/>
          </a:gradFill>
          <a:ln w="9525">
            <a:noFill/>
            <a:miter lim="800000"/>
            <a:headEnd/>
            <a:tailEnd/>
          </a:ln>
          <a:effectLst/>
        </p:spPr>
        <p:txBody>
          <a:bodyPr wrap="none" anchor="ctr"/>
          <a:lstStyle/>
          <a:p>
            <a:pPr algn="ctr"/>
            <a:r>
              <a:rPr lang="kk-KZ" b="1">
                <a:solidFill>
                  <a:srgbClr val="800000"/>
                </a:solidFill>
              </a:rPr>
              <a:t>“Адам баласының</a:t>
            </a:r>
            <a:br>
              <a:rPr lang="kk-KZ" b="1">
                <a:solidFill>
                  <a:srgbClr val="800000"/>
                </a:solidFill>
              </a:rPr>
            </a:br>
            <a:r>
              <a:rPr lang="kk-KZ" b="1">
                <a:solidFill>
                  <a:srgbClr val="800000"/>
                </a:solidFill>
              </a:rPr>
              <a:t>шын бақытты</a:t>
            </a:r>
          </a:p>
          <a:p>
            <a:pPr algn="ctr"/>
            <a:r>
              <a:rPr lang="kk-KZ" b="1">
                <a:solidFill>
                  <a:srgbClr val="800000"/>
                </a:solidFill>
              </a:rPr>
              <a:t>Өмірі туралы </a:t>
            </a:r>
          </a:p>
          <a:p>
            <a:pPr algn="ctr"/>
            <a:r>
              <a:rPr lang="kk-KZ" b="1">
                <a:solidFill>
                  <a:srgbClr val="800000"/>
                </a:solidFill>
              </a:rPr>
              <a:t>әңгіме</a:t>
            </a:r>
            <a:endParaRPr lang="ru-RU" b="1">
              <a:solidFill>
                <a:srgbClr val="800000"/>
              </a:solidFill>
            </a:endParaRPr>
          </a:p>
        </p:txBody>
      </p:sp>
      <p:sp>
        <p:nvSpPr>
          <p:cNvPr id="21515" name="AutoShape 11">
            <a:hlinkClick r:id="" action="ppaction://noaction" highlightClick="1"/>
          </p:cNvPr>
          <p:cNvSpPr>
            <a:spLocks noChangeArrowheads="1"/>
          </p:cNvSpPr>
          <p:nvPr/>
        </p:nvSpPr>
        <p:spPr bwMode="auto">
          <a:xfrm>
            <a:off x="6227763" y="1628775"/>
            <a:ext cx="2411412" cy="863600"/>
          </a:xfrm>
          <a:prstGeom prst="actionButtonBlank">
            <a:avLst/>
          </a:prstGeom>
          <a:gradFill rotWithShape="1">
            <a:gsLst>
              <a:gs pos="0">
                <a:srgbClr val="FFFFFF"/>
              </a:gs>
              <a:gs pos="100000">
                <a:srgbClr val="FFCC99"/>
              </a:gs>
            </a:gsLst>
            <a:path path="rect">
              <a:fillToRect l="50000" t="50000" r="50000" b="50000"/>
            </a:path>
          </a:gradFill>
          <a:ln w="9525">
            <a:noFill/>
            <a:miter lim="800000"/>
            <a:headEnd/>
            <a:tailEnd/>
          </a:ln>
          <a:effectLst/>
        </p:spPr>
        <p:txBody>
          <a:bodyPr wrap="none" anchor="ctr"/>
          <a:lstStyle/>
          <a:p>
            <a:pPr algn="ctr"/>
            <a:r>
              <a:rPr lang="kk-KZ" sz="2400" b="1">
                <a:solidFill>
                  <a:srgbClr val="000099"/>
                </a:solidFill>
              </a:rPr>
              <a:t>“Қолшатыр</a:t>
            </a:r>
          </a:p>
          <a:p>
            <a:pPr algn="ctr"/>
            <a:r>
              <a:rPr lang="kk-KZ" sz="2400" b="1">
                <a:solidFill>
                  <a:srgbClr val="000099"/>
                </a:solidFill>
              </a:rPr>
              <a:t> бұйрығы” </a:t>
            </a:r>
            <a:endParaRPr lang="ru-RU" sz="2400" b="1">
              <a:solidFill>
                <a:srgbClr val="000099"/>
              </a:solidFill>
            </a:endParaRPr>
          </a:p>
        </p:txBody>
      </p:sp>
      <p:pic>
        <p:nvPicPr>
          <p:cNvPr id="21516" name="Picture 12" descr="bg03_b1">
            <a:hlinkClick r:id="rId2" action="ppaction://hlinksldjump"/>
          </p:cNvPr>
          <p:cNvPicPr>
            <a:picLocks noChangeAspect="1" noChangeArrowheads="1"/>
          </p:cNvPicPr>
          <p:nvPr>
            <p:ph/>
          </p:nvPr>
        </p:nvPicPr>
        <p:blipFill>
          <a:blip r:embed="rId3" cstate="screen"/>
          <a:srcRect/>
          <a:stretch>
            <a:fillRect/>
          </a:stretch>
        </p:blipFill>
        <p:spPr>
          <a:xfrm>
            <a:off x="8604250" y="6165850"/>
            <a:ext cx="419100" cy="314325"/>
          </a:xfrm>
          <a:ln/>
        </p:spPr>
      </p:pic>
      <p:sp>
        <p:nvSpPr>
          <p:cNvPr id="21518" name="AutoShape 14">
            <a:hlinkClick r:id="rId4" action="ppaction://hlinksldjump" highlightClick="1"/>
          </p:cNvPr>
          <p:cNvSpPr>
            <a:spLocks noChangeArrowheads="1"/>
          </p:cNvSpPr>
          <p:nvPr/>
        </p:nvSpPr>
        <p:spPr bwMode="auto">
          <a:xfrm>
            <a:off x="2700338" y="5013325"/>
            <a:ext cx="2808287" cy="865188"/>
          </a:xfrm>
          <a:prstGeom prst="actionButtonBlank">
            <a:avLst/>
          </a:prstGeom>
          <a:gradFill rotWithShape="1">
            <a:gsLst>
              <a:gs pos="0">
                <a:srgbClr val="FFFFFF"/>
              </a:gs>
              <a:gs pos="100000">
                <a:srgbClr val="993300"/>
              </a:gs>
            </a:gsLst>
            <a:path path="rect">
              <a:fillToRect l="50000" t="50000" r="50000" b="50000"/>
            </a:path>
          </a:gradFill>
          <a:ln w="9525">
            <a:noFill/>
            <a:miter lim="800000"/>
            <a:headEnd/>
            <a:tailEnd/>
          </a:ln>
          <a:effectLst/>
        </p:spPr>
        <p:txBody>
          <a:bodyPr wrap="none" anchor="ctr"/>
          <a:lstStyle/>
          <a:p>
            <a:pPr algn="ctr"/>
            <a:r>
              <a:rPr lang="kk-KZ" sz="2400" b="1">
                <a:solidFill>
                  <a:srgbClr val="660033"/>
                </a:solidFill>
              </a:rPr>
              <a:t>“Әділ-Мария” </a:t>
            </a:r>
          </a:p>
          <a:p>
            <a:pPr algn="ctr"/>
            <a:r>
              <a:rPr lang="kk-KZ" sz="2400" b="1">
                <a:solidFill>
                  <a:srgbClr val="660033"/>
                </a:solidFill>
              </a:rPr>
              <a:t>романы</a:t>
            </a:r>
            <a:endParaRPr lang="ru-RU" sz="2400" b="1">
              <a:solidFill>
                <a:srgbClr val="660033"/>
              </a:solidFill>
            </a:endParaRPr>
          </a:p>
        </p:txBody>
      </p:sp>
    </p:spTree>
  </p:cSld>
  <p:clrMapOvr>
    <a:masterClrMapping/>
  </p:clrMapOvr>
  <p:transition advClick="0" advTm="31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4" name="AutoShape 8">
            <a:hlinkClick r:id="" action="ppaction://noaction" highlightClick="1"/>
          </p:cNvPr>
          <p:cNvSpPr>
            <a:spLocks noChangeArrowheads="1"/>
          </p:cNvSpPr>
          <p:nvPr/>
        </p:nvSpPr>
        <p:spPr bwMode="auto">
          <a:xfrm>
            <a:off x="755650" y="1628775"/>
            <a:ext cx="2411413" cy="1008063"/>
          </a:xfrm>
          <a:prstGeom prst="actionButtonBlank">
            <a:avLst/>
          </a:prstGeom>
          <a:solidFill>
            <a:srgbClr val="FF6600"/>
          </a:solidFill>
          <a:ln w="9525">
            <a:noFill/>
            <a:miter lim="800000"/>
            <a:headEnd/>
            <a:tailEnd/>
          </a:ln>
          <a:effectLst/>
        </p:spPr>
        <p:txBody>
          <a:bodyPr wrap="none" anchor="ctr"/>
          <a:lstStyle/>
          <a:p>
            <a:pPr algn="ctr"/>
            <a:r>
              <a:rPr lang="kk-KZ" sz="2400" b="1">
                <a:solidFill>
                  <a:srgbClr val="800000"/>
                </a:solidFill>
              </a:rPr>
              <a:t>Дубровский </a:t>
            </a:r>
          </a:p>
          <a:p>
            <a:pPr algn="ctr"/>
            <a:r>
              <a:rPr lang="kk-KZ" sz="2400" b="1">
                <a:solidFill>
                  <a:srgbClr val="800000"/>
                </a:solidFill>
              </a:rPr>
              <a:t>әңгімесі</a:t>
            </a:r>
            <a:endParaRPr lang="ru-RU" sz="2400" b="1">
              <a:solidFill>
                <a:srgbClr val="800000"/>
              </a:solidFill>
            </a:endParaRPr>
          </a:p>
        </p:txBody>
      </p:sp>
      <p:sp>
        <p:nvSpPr>
          <p:cNvPr id="29705" name="AutoShape 9">
            <a:hlinkClick r:id="" action="ppaction://noaction" highlightClick="1"/>
          </p:cNvPr>
          <p:cNvSpPr>
            <a:spLocks noChangeArrowheads="1"/>
          </p:cNvSpPr>
          <p:nvPr/>
        </p:nvSpPr>
        <p:spPr bwMode="auto">
          <a:xfrm>
            <a:off x="755650" y="333375"/>
            <a:ext cx="7993063" cy="720725"/>
          </a:xfrm>
          <a:prstGeom prst="actionButtonBlank">
            <a:avLst/>
          </a:prstGeom>
          <a:gradFill rotWithShape="1">
            <a:gsLst>
              <a:gs pos="0">
                <a:srgbClr val="FFFFFF"/>
              </a:gs>
              <a:gs pos="100000">
                <a:srgbClr val="3366FF"/>
              </a:gs>
            </a:gsLst>
            <a:path path="rect">
              <a:fillToRect l="50000" t="50000" r="50000" b="50000"/>
            </a:path>
          </a:gradFill>
          <a:ln w="9525">
            <a:noFill/>
            <a:miter lim="800000"/>
            <a:headEnd/>
            <a:tailEnd/>
          </a:ln>
          <a:effectLst/>
        </p:spPr>
        <p:txBody>
          <a:bodyPr wrap="none" anchor="ctr"/>
          <a:lstStyle/>
          <a:p>
            <a:pPr algn="ctr"/>
            <a:r>
              <a:rPr lang="kk-KZ" sz="3200" b="1" i="1">
                <a:solidFill>
                  <a:schemeClr val="bg2"/>
                </a:solidFill>
              </a:rPr>
              <a:t>Шәкәрімнің</a:t>
            </a:r>
            <a:r>
              <a:rPr lang="kk-KZ" sz="3200" b="1" i="1"/>
              <a:t> </a:t>
            </a:r>
            <a:r>
              <a:rPr lang="kk-KZ" sz="3200" b="1" i="1">
                <a:solidFill>
                  <a:schemeClr val="bg2"/>
                </a:solidFill>
              </a:rPr>
              <a:t>аудармалары</a:t>
            </a:r>
            <a:endParaRPr lang="ru-RU" sz="3200" b="1" i="1">
              <a:solidFill>
                <a:schemeClr val="bg2"/>
              </a:solidFill>
            </a:endParaRPr>
          </a:p>
        </p:txBody>
      </p:sp>
      <p:sp>
        <p:nvSpPr>
          <p:cNvPr id="29706" name="AutoShape 10">
            <a:hlinkClick r:id="" action="ppaction://noaction" highlightClick="1"/>
          </p:cNvPr>
          <p:cNvSpPr>
            <a:spLocks noChangeArrowheads="1"/>
          </p:cNvSpPr>
          <p:nvPr/>
        </p:nvSpPr>
        <p:spPr bwMode="auto">
          <a:xfrm>
            <a:off x="3059113" y="3068638"/>
            <a:ext cx="2663825" cy="863600"/>
          </a:xfrm>
          <a:prstGeom prst="actionButtonBlank">
            <a:avLst/>
          </a:prstGeom>
          <a:solidFill>
            <a:srgbClr val="FFFF00"/>
          </a:solidFill>
          <a:ln w="9525">
            <a:noFill/>
            <a:miter lim="800000"/>
            <a:headEnd/>
            <a:tailEnd/>
          </a:ln>
          <a:effectLst/>
        </p:spPr>
        <p:txBody>
          <a:bodyPr wrap="none" anchor="ctr"/>
          <a:lstStyle/>
          <a:p>
            <a:pPr algn="ctr"/>
            <a:r>
              <a:rPr lang="kk-KZ" sz="2400" b="1">
                <a:solidFill>
                  <a:srgbClr val="800000"/>
                </a:solidFill>
              </a:rPr>
              <a:t>“Ләйлі- Мәжнүн”</a:t>
            </a:r>
            <a:endParaRPr lang="ru-RU" sz="2400" b="1">
              <a:solidFill>
                <a:srgbClr val="800000"/>
              </a:solidFill>
            </a:endParaRPr>
          </a:p>
        </p:txBody>
      </p:sp>
      <p:sp>
        <p:nvSpPr>
          <p:cNvPr id="29707" name="AutoShape 11">
            <a:hlinkClick r:id="" action="ppaction://noaction" highlightClick="1"/>
          </p:cNvPr>
          <p:cNvSpPr>
            <a:spLocks noChangeArrowheads="1"/>
          </p:cNvSpPr>
          <p:nvPr/>
        </p:nvSpPr>
        <p:spPr bwMode="auto">
          <a:xfrm>
            <a:off x="5795963" y="1628775"/>
            <a:ext cx="2411412" cy="1008063"/>
          </a:xfrm>
          <a:prstGeom prst="actionButtonBlank">
            <a:avLst/>
          </a:prstGeom>
          <a:solidFill>
            <a:srgbClr val="003300"/>
          </a:solidFill>
          <a:ln w="9525">
            <a:noFill/>
            <a:miter lim="800000"/>
            <a:headEnd/>
            <a:tailEnd/>
          </a:ln>
          <a:effectLst/>
        </p:spPr>
        <p:txBody>
          <a:bodyPr wrap="none" anchor="ctr"/>
          <a:lstStyle/>
          <a:p>
            <a:pPr algn="ctr"/>
            <a:r>
              <a:rPr lang="kk-KZ" sz="2400" b="1"/>
              <a:t>“Том ағайдың</a:t>
            </a:r>
          </a:p>
          <a:p>
            <a:pPr algn="ctr"/>
            <a:r>
              <a:rPr lang="kk-KZ" sz="2400" b="1"/>
              <a:t> балағаны”</a:t>
            </a:r>
            <a:endParaRPr lang="ru-RU" sz="2400" b="1"/>
          </a:p>
        </p:txBody>
      </p:sp>
      <p:sp>
        <p:nvSpPr>
          <p:cNvPr id="29708" name="AutoShape 12">
            <a:hlinkClick r:id="" action="ppaction://noaction" highlightClick="1"/>
          </p:cNvPr>
          <p:cNvSpPr>
            <a:spLocks noChangeArrowheads="1"/>
          </p:cNvSpPr>
          <p:nvPr/>
        </p:nvSpPr>
        <p:spPr bwMode="auto">
          <a:xfrm>
            <a:off x="4932363" y="4797425"/>
            <a:ext cx="2665412" cy="936625"/>
          </a:xfrm>
          <a:prstGeom prst="actionButtonBlank">
            <a:avLst/>
          </a:prstGeom>
          <a:solidFill>
            <a:srgbClr val="FF00FF"/>
          </a:solidFill>
          <a:ln w="9525">
            <a:noFill/>
            <a:miter lim="800000"/>
            <a:headEnd/>
            <a:tailEnd/>
          </a:ln>
          <a:effectLst/>
        </p:spPr>
        <p:txBody>
          <a:bodyPr wrap="none" anchor="ctr"/>
          <a:lstStyle/>
          <a:p>
            <a:pPr algn="ctr"/>
            <a:r>
              <a:rPr lang="kk-KZ" sz="2400" b="1"/>
              <a:t>Лев Толстойдың</a:t>
            </a:r>
          </a:p>
          <a:p>
            <a:pPr algn="ctr"/>
            <a:r>
              <a:rPr lang="kk-KZ" sz="2400" b="1"/>
              <a:t> әңгімелері</a:t>
            </a:r>
            <a:endParaRPr lang="ru-RU" sz="2400" b="1"/>
          </a:p>
        </p:txBody>
      </p:sp>
      <p:pic>
        <p:nvPicPr>
          <p:cNvPr id="29710" name="Picture 14" descr="bg03_b1">
            <a:hlinkClick r:id="rId2" action="ppaction://hlinksldjump"/>
          </p:cNvPr>
          <p:cNvPicPr>
            <a:picLocks noChangeAspect="1" noChangeArrowheads="1"/>
          </p:cNvPicPr>
          <p:nvPr>
            <p:ph/>
          </p:nvPr>
        </p:nvPicPr>
        <p:blipFill>
          <a:blip r:embed="rId3" cstate="screen"/>
          <a:srcRect/>
          <a:stretch>
            <a:fillRect/>
          </a:stretch>
        </p:blipFill>
        <p:spPr>
          <a:xfrm>
            <a:off x="8101013" y="6237288"/>
            <a:ext cx="419100" cy="314325"/>
          </a:xfrm>
          <a:ln/>
        </p:spPr>
      </p:pic>
      <p:sp>
        <p:nvSpPr>
          <p:cNvPr id="29712" name="AutoShape 16">
            <a:hlinkClick r:id="" action="ppaction://noaction" highlightClick="1"/>
          </p:cNvPr>
          <p:cNvSpPr>
            <a:spLocks noChangeArrowheads="1"/>
          </p:cNvSpPr>
          <p:nvPr/>
        </p:nvSpPr>
        <p:spPr bwMode="auto">
          <a:xfrm>
            <a:off x="1187450" y="4797425"/>
            <a:ext cx="2411413" cy="720725"/>
          </a:xfrm>
          <a:prstGeom prst="actionButtonBlank">
            <a:avLst/>
          </a:prstGeom>
          <a:solidFill>
            <a:srgbClr val="CCFFFF"/>
          </a:solidFill>
          <a:ln w="9525">
            <a:noFill/>
            <a:miter lim="800000"/>
            <a:headEnd/>
            <a:tailEnd/>
          </a:ln>
          <a:effectLst/>
        </p:spPr>
        <p:txBody>
          <a:bodyPr wrap="none" anchor="ctr"/>
          <a:lstStyle/>
          <a:p>
            <a:pPr algn="ctr"/>
            <a:r>
              <a:rPr lang="kk-KZ" b="1">
                <a:solidFill>
                  <a:srgbClr val="000000"/>
                </a:solidFill>
              </a:rPr>
              <a:t>Дума</a:t>
            </a:r>
            <a:endParaRPr lang="ru-RU" b="1">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p:cNvPicPr>
            <a:picLocks noChangeAspect="1" noChangeArrowheads="1"/>
          </p:cNvPicPr>
          <p:nvPr>
            <p:ph sz="half" idx="1"/>
          </p:nvPr>
        </p:nvPicPr>
        <p:blipFill>
          <a:blip r:embed="rId2" cstate="screen">
            <a:lum bright="24000" contrast="42000"/>
          </a:blip>
          <a:srcRect/>
          <a:stretch>
            <a:fillRect/>
          </a:stretch>
        </p:blipFill>
        <p:spPr>
          <a:xfrm>
            <a:off x="250825" y="549275"/>
            <a:ext cx="1225550" cy="2303463"/>
          </a:xfrm>
          <a:noFill/>
          <a:ln/>
        </p:spPr>
      </p:pic>
      <p:sp>
        <p:nvSpPr>
          <p:cNvPr id="31751" name="Rectangle 7"/>
          <p:cNvSpPr>
            <a:spLocks noChangeArrowheads="1"/>
          </p:cNvSpPr>
          <p:nvPr/>
        </p:nvSpPr>
        <p:spPr bwMode="auto">
          <a:xfrm>
            <a:off x="1547813" y="196850"/>
            <a:ext cx="7345362" cy="6478588"/>
          </a:xfrm>
          <a:prstGeom prst="rect">
            <a:avLst/>
          </a:prstGeom>
          <a:noFill/>
          <a:ln w="9525">
            <a:noFill/>
            <a:miter lim="800000"/>
            <a:headEnd/>
            <a:tailEnd/>
          </a:ln>
          <a:effectLst/>
        </p:spPr>
        <p:txBody>
          <a:bodyPr anchor="ctr">
            <a:spAutoFit/>
          </a:bodyPr>
          <a:lstStyle/>
          <a:p>
            <a:pPr algn="ctr">
              <a:tabLst>
                <a:tab pos="9251950" algn="r"/>
              </a:tabLst>
            </a:pPr>
            <a:r>
              <a:rPr lang="kk-KZ" sz="1600"/>
              <a:t>   </a:t>
            </a:r>
            <a:r>
              <a:rPr lang="kk-KZ" b="1" i="1">
                <a:solidFill>
                  <a:schemeClr val="accent1"/>
                </a:solidFill>
              </a:rPr>
              <a:t>Абай мен Шәкәрім</a:t>
            </a:r>
            <a:r>
              <a:rPr lang="kk-KZ"/>
              <a:t>      </a:t>
            </a:r>
          </a:p>
          <a:p>
            <a:pPr>
              <a:tabLst>
                <a:tab pos="9251950" algn="r"/>
              </a:tabLst>
            </a:pPr>
            <a:r>
              <a:rPr lang="kk-KZ" sz="1600"/>
              <a:t>   Шәкәрім жеті жасынан әкеден жетім қалғаннан кейін Абайдың тікелей тәрбиесінде болады. Өскен ортасының аса бай дәстүрлері мен Абай ағасының тәрбиесі табиғатынан зерек Шәкәрімнің жетімдік көрмей өсуіне ғана емес, оның талантты ақын, парасатты ой иесі болуына да зор ықпал жасады. Шәкәрім- Абайдың нағыз мұрагерлерінің бірі, бірі болғанда  - бірегейі. Абай шәкірттерінің ішіндегі көп жасағаны да,  көп жазғаны да  -Шәкәрім.  Мұхтар Әуезов “Абай ақындығының айналасы” атты мақаласында “Абайдың дәл өзі тұсында, өз дәуірінде  еңбек еткен”  ақындар туралы айта келіп: “Мұндай ақын төртеу, -дейді. – Оның екеуі – Ақылбай, Мағауия – Абайдың балалары... Қалған екеуі – Көкбай, Шәкәрім. Осы төрт ақын Абайдың нағыз толық мағынадағы шәкірттері, Абайдан аталық, ағалық, ұстаздық тәрбие алудан басқа, оның өлең мен қара сөздерін оқушы әрі таратушы, бағалаушы, тұтынушы болудан басқа, бұлар Абай басшылығымен өз жандарынан жырлар да жазған...”</a:t>
            </a:r>
          </a:p>
          <a:p>
            <a:pPr>
              <a:tabLst>
                <a:tab pos="9251950" algn="r"/>
              </a:tabLst>
            </a:pPr>
            <a:r>
              <a:rPr lang="kk-KZ" sz="1600"/>
              <a:t>Ұлы ақын дүниеден өткен соң халық Шәкәрімді Абайымыз деп танып, ерекше құрметтеген. </a:t>
            </a:r>
          </a:p>
          <a:p>
            <a:pPr>
              <a:tabLst>
                <a:tab pos="9251950" algn="r"/>
              </a:tabLst>
            </a:pPr>
            <a:r>
              <a:rPr lang="kk-KZ" sz="1600"/>
              <a:t>Әкеміздің бір шешесінен туған Ибраһим мырза, - дейді Шәкәрім шежіре кітабында. – Қазақ ішінде Абай деп атайды. Сол кісі мұсылманша һәм орысша ғылымға жүйрік һәм Алланың берген ақылы да бұл қазақтан бөлек, дана кісі еді. Ер жеткен соң сол кісіден тағылым алып, әр түрлі кітаптарын оқып, насихатын тыңдап, аз ғана ғылымның сәулесін сездім”, - дейді (“Түрік, қырғыз, қазақ һәм хандар шежіресі” Орынбор, 1911, 72-б.) Шәкәрім ауылдан ұзақ шығып, ешбір оқу орнында оқымаған адам еді. Оның мектебі де, университеті де – Абай.                                         </a:t>
            </a:r>
          </a:p>
          <a:p>
            <a:pPr>
              <a:tabLst>
                <a:tab pos="9251950" algn="r"/>
              </a:tabLst>
            </a:pPr>
            <a:r>
              <a:rPr lang="kk-KZ" sz="1600"/>
              <a:t>  </a:t>
            </a:r>
          </a:p>
        </p:txBody>
      </p:sp>
      <p:pic>
        <p:nvPicPr>
          <p:cNvPr id="31752" name="Picture 8" descr="bg03_b1">
            <a:hlinkClick r:id="rId3" action="ppaction://hlinksldjump"/>
          </p:cNvPr>
          <p:cNvPicPr>
            <a:picLocks noChangeAspect="1" noChangeArrowheads="1"/>
          </p:cNvPicPr>
          <p:nvPr>
            <p:ph sz="half" idx="2"/>
          </p:nvPr>
        </p:nvPicPr>
        <p:blipFill>
          <a:blip r:embed="rId4" cstate="screen"/>
          <a:srcRect/>
          <a:stretch>
            <a:fillRect/>
          </a:stretch>
        </p:blipFill>
        <p:spPr>
          <a:xfrm>
            <a:off x="8243888" y="6381750"/>
            <a:ext cx="419100" cy="314325"/>
          </a:xfrm>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s>
            <a:gs pos="100000">
              <a:srgbClr val="009900"/>
            </a:gs>
          </a:gsLst>
          <a:lin ang="18900000" scaled="1"/>
        </a:gradFill>
        <a:effectLst/>
      </p:bgPr>
    </p:bg>
    <p:spTree>
      <p:nvGrpSpPr>
        <p:cNvPr id="1" name=""/>
        <p:cNvGrpSpPr/>
        <p:nvPr/>
      </p:nvGrpSpPr>
      <p:grpSpPr>
        <a:xfrm>
          <a:off x="0" y="0"/>
          <a:ext cx="0" cy="0"/>
          <a:chOff x="0" y="0"/>
          <a:chExt cx="0" cy="0"/>
        </a:xfrm>
      </p:grpSpPr>
      <p:sp>
        <p:nvSpPr>
          <p:cNvPr id="33797" name="AutoShape 5">
            <a:hlinkClick r:id="rId2" action="ppaction://hlinksldjump"/>
          </p:cNvPr>
          <p:cNvSpPr>
            <a:spLocks noChangeArrowheads="1"/>
          </p:cNvSpPr>
          <p:nvPr/>
        </p:nvSpPr>
        <p:spPr bwMode="auto">
          <a:xfrm>
            <a:off x="1116013" y="2349500"/>
            <a:ext cx="2520950" cy="863600"/>
          </a:xfrm>
          <a:prstGeom prst="roundRect">
            <a:avLst>
              <a:gd name="adj" fmla="val 16667"/>
            </a:avLst>
          </a:prstGeom>
          <a:gradFill rotWithShape="1">
            <a:gsLst>
              <a:gs pos="0">
                <a:schemeClr val="accent1"/>
              </a:gs>
              <a:gs pos="100000">
                <a:schemeClr val="folHlink"/>
              </a:gs>
            </a:gsLst>
            <a:path path="rect">
              <a:fillToRect t="100000" r="100000"/>
            </a:path>
          </a:gradFill>
          <a:ln w="9525">
            <a:solidFill>
              <a:schemeClr val="tx1"/>
            </a:solidFill>
            <a:round/>
            <a:headEnd/>
            <a:tailEnd/>
          </a:ln>
          <a:effectLst/>
        </p:spPr>
        <p:txBody>
          <a:bodyPr wrap="none" anchor="ctr"/>
          <a:lstStyle/>
          <a:p>
            <a:pPr algn="ctr"/>
            <a:r>
              <a:rPr lang="kk-KZ" sz="2400" b="1"/>
              <a:t>Кейіпкерлер </a:t>
            </a:r>
          </a:p>
          <a:p>
            <a:pPr algn="ctr"/>
            <a:r>
              <a:rPr lang="kk-KZ" sz="2400" b="1"/>
              <a:t>галереясы</a:t>
            </a:r>
            <a:endParaRPr lang="ru-RU" sz="2400" b="1"/>
          </a:p>
        </p:txBody>
      </p:sp>
      <p:sp>
        <p:nvSpPr>
          <p:cNvPr id="33798" name="AutoShape 6">
            <a:hlinkClick r:id="rId3" action="ppaction://hlinksldjump"/>
          </p:cNvPr>
          <p:cNvSpPr>
            <a:spLocks noChangeArrowheads="1"/>
          </p:cNvSpPr>
          <p:nvPr/>
        </p:nvSpPr>
        <p:spPr bwMode="auto">
          <a:xfrm>
            <a:off x="4787900" y="2349500"/>
            <a:ext cx="2520950" cy="792163"/>
          </a:xfrm>
          <a:prstGeom prst="roundRect">
            <a:avLst>
              <a:gd name="adj" fmla="val 16667"/>
            </a:avLst>
          </a:prstGeom>
          <a:gradFill rotWithShape="1">
            <a:gsLst>
              <a:gs pos="0">
                <a:schemeClr val="accent1"/>
              </a:gs>
              <a:gs pos="100000">
                <a:schemeClr val="folHlink"/>
              </a:gs>
            </a:gsLst>
            <a:path path="shape">
              <a:fillToRect l="50000" t="50000" r="50000" b="50000"/>
            </a:path>
          </a:gradFill>
          <a:ln w="9525">
            <a:solidFill>
              <a:schemeClr val="tx1"/>
            </a:solidFill>
            <a:round/>
            <a:headEnd/>
            <a:tailEnd/>
          </a:ln>
          <a:effectLst/>
        </p:spPr>
        <p:txBody>
          <a:bodyPr wrap="none" anchor="ctr"/>
          <a:lstStyle/>
          <a:p>
            <a:pPr algn="ctr"/>
            <a:r>
              <a:rPr lang="kk-KZ" sz="2400" b="1"/>
              <a:t>Жырдың дауы </a:t>
            </a:r>
            <a:endParaRPr lang="ru-RU" sz="2400" b="1"/>
          </a:p>
        </p:txBody>
      </p:sp>
      <p:pic>
        <p:nvPicPr>
          <p:cNvPr id="33799" name="Picture 7" descr="bg03_b1">
            <a:hlinkClick r:id="rId4" action="ppaction://hlinksldjump"/>
          </p:cNvPr>
          <p:cNvPicPr>
            <a:picLocks noChangeAspect="1" noChangeArrowheads="1"/>
          </p:cNvPicPr>
          <p:nvPr>
            <p:ph idx="1"/>
          </p:nvPr>
        </p:nvPicPr>
        <p:blipFill>
          <a:blip r:embed="rId5" cstate="screen"/>
          <a:srcRect/>
          <a:stretch>
            <a:fillRect/>
          </a:stretch>
        </p:blipFill>
        <p:spPr>
          <a:xfrm>
            <a:off x="8459788" y="6308725"/>
            <a:ext cx="419100" cy="314325"/>
          </a:xfrm>
          <a:noFill/>
          <a:ln/>
        </p:spPr>
      </p:pic>
      <p:sp>
        <p:nvSpPr>
          <p:cNvPr id="33802" name="AutoShape 10">
            <a:hlinkClick r:id="" action="ppaction://noaction" highlightClick="1"/>
          </p:cNvPr>
          <p:cNvSpPr>
            <a:spLocks noChangeArrowheads="1"/>
          </p:cNvSpPr>
          <p:nvPr/>
        </p:nvSpPr>
        <p:spPr bwMode="auto">
          <a:xfrm>
            <a:off x="468313" y="333375"/>
            <a:ext cx="8229600" cy="1384300"/>
          </a:xfrm>
          <a:prstGeom prst="actionButtonBlank">
            <a:avLst/>
          </a:prstGeom>
          <a:gradFill rotWithShape="1">
            <a:gsLst>
              <a:gs pos="0">
                <a:srgbClr val="FFFFFF"/>
              </a:gs>
              <a:gs pos="50000">
                <a:srgbClr val="000080"/>
              </a:gs>
              <a:gs pos="100000">
                <a:srgbClr val="FFFFFF"/>
              </a:gs>
            </a:gsLst>
            <a:lin ang="2700000" scaled="1"/>
          </a:gradFill>
          <a:ln w="9525">
            <a:noFill/>
            <a:miter lim="800000"/>
            <a:headEnd/>
            <a:tailEnd/>
          </a:ln>
          <a:effectLst/>
        </p:spPr>
        <p:txBody>
          <a:bodyPr anchor="ctr"/>
          <a:lstStyle/>
          <a:p>
            <a:pPr algn="ctr"/>
            <a:r>
              <a:rPr lang="kk-KZ" sz="4400" b="1" i="1">
                <a:solidFill>
                  <a:schemeClr val="tx2"/>
                </a:solidFill>
                <a:effectLst>
                  <a:outerShdw blurRad="38100" dist="38100" dir="2700000" algn="tl">
                    <a:srgbClr val="000000"/>
                  </a:outerShdw>
                </a:effectLst>
                <a:latin typeface="Tahoma" pitchFamily="34" charset="0"/>
              </a:rPr>
              <a:t>“Қалқаман –Мамыр”</a:t>
            </a:r>
            <a:endParaRPr lang="ru-RU" sz="4400" b="1" i="1">
              <a:solidFill>
                <a:schemeClr val="tx2"/>
              </a:solidFill>
              <a:effectLst>
                <a:outerShdw blurRad="38100" dist="38100" dir="2700000" algn="tl">
                  <a:srgbClr val="000000"/>
                </a:outerShdw>
              </a:effectLst>
              <a:latin typeface="Tahoma" pitchFamily="34" charset="0"/>
            </a:endParaRPr>
          </a:p>
        </p:txBody>
      </p:sp>
      <p:sp>
        <p:nvSpPr>
          <p:cNvPr id="33803" name="AutoShape 11">
            <a:hlinkClick r:id="rId6" action="ppaction://hlinksldjump"/>
          </p:cNvPr>
          <p:cNvSpPr>
            <a:spLocks noChangeArrowheads="1"/>
          </p:cNvSpPr>
          <p:nvPr/>
        </p:nvSpPr>
        <p:spPr bwMode="auto">
          <a:xfrm>
            <a:off x="2916238" y="3789363"/>
            <a:ext cx="2520950" cy="792162"/>
          </a:xfrm>
          <a:prstGeom prst="roundRect">
            <a:avLst>
              <a:gd name="adj" fmla="val 16667"/>
            </a:avLst>
          </a:prstGeom>
          <a:gradFill rotWithShape="1">
            <a:gsLst>
              <a:gs pos="0">
                <a:schemeClr val="accent1"/>
              </a:gs>
              <a:gs pos="50000">
                <a:schemeClr val="folHlink"/>
              </a:gs>
              <a:gs pos="100000">
                <a:schemeClr val="accent1"/>
              </a:gs>
            </a:gsLst>
            <a:lin ang="2700000" scaled="1"/>
          </a:gradFill>
          <a:ln w="9525">
            <a:solidFill>
              <a:schemeClr val="tx1"/>
            </a:solidFill>
            <a:round/>
            <a:headEnd/>
            <a:tailEnd/>
          </a:ln>
          <a:effectLst/>
        </p:spPr>
        <p:txBody>
          <a:bodyPr wrap="none" anchor="ctr"/>
          <a:lstStyle/>
          <a:p>
            <a:pPr algn="ctr"/>
            <a:r>
              <a:rPr lang="kk-KZ" sz="2400" b="1"/>
              <a:t>Жырдың </a:t>
            </a:r>
          </a:p>
          <a:p>
            <a:pPr algn="ctr"/>
            <a:r>
              <a:rPr lang="kk-KZ" sz="2400" b="1"/>
              <a:t>тарихы </a:t>
            </a:r>
            <a:endParaRPr lang="ru-RU" sz="2400" b="1"/>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pic>
        <p:nvPicPr>
          <p:cNvPr id="54279" name="Picture 7" descr="walp 39"/>
          <p:cNvPicPr>
            <a:picLocks noChangeAspect="1" noChangeArrowheads="1"/>
          </p:cNvPicPr>
          <p:nvPr>
            <p:ph sz="quarter" idx="3"/>
          </p:nvPr>
        </p:nvPicPr>
        <p:blipFill>
          <a:blip r:embed="rId2" cstate="screen"/>
          <a:srcRect/>
          <a:stretch>
            <a:fillRect/>
          </a:stretch>
        </p:blipFill>
        <p:spPr>
          <a:xfrm>
            <a:off x="0" y="0"/>
            <a:ext cx="9144000" cy="6858000"/>
          </a:xfrm>
          <a:noFill/>
          <a:ln/>
        </p:spPr>
      </p:pic>
      <p:sp>
        <p:nvSpPr>
          <p:cNvPr id="54275" name="Rectangle 3"/>
          <p:cNvSpPr>
            <a:spLocks noGrp="1" noChangeArrowheads="1"/>
          </p:cNvSpPr>
          <p:nvPr>
            <p:ph type="body" sz="half" idx="1"/>
          </p:nvPr>
        </p:nvSpPr>
        <p:spPr>
          <a:xfrm>
            <a:off x="179388" y="260350"/>
            <a:ext cx="8785225" cy="5976938"/>
          </a:xfrm>
        </p:spPr>
        <p:txBody>
          <a:bodyPr/>
          <a:lstStyle/>
          <a:p>
            <a:pPr algn="ctr">
              <a:lnSpc>
                <a:spcPct val="80000"/>
              </a:lnSpc>
              <a:buFontTx/>
              <a:buNone/>
            </a:pPr>
            <a:r>
              <a:rPr lang="kk-KZ" sz="1800" b="1" i="1">
                <a:solidFill>
                  <a:srgbClr val="800000"/>
                </a:solidFill>
              </a:rPr>
              <a:t>Шәкәрімнің өмірлік жолы</a:t>
            </a:r>
            <a:r>
              <a:rPr lang="kk-KZ" sz="1800"/>
              <a:t>      </a:t>
            </a:r>
          </a:p>
          <a:p>
            <a:pPr>
              <a:lnSpc>
                <a:spcPct val="80000"/>
              </a:lnSpc>
              <a:buFontTx/>
              <a:buNone/>
            </a:pPr>
            <a:r>
              <a:rPr lang="kk-KZ" sz="1800"/>
              <a:t>   </a:t>
            </a:r>
            <a:r>
              <a:rPr lang="kk-KZ" sz="1800">
                <a:solidFill>
                  <a:srgbClr val="00001C"/>
                </a:solidFill>
              </a:rPr>
              <a:t>Шәкәрімнің аты, еңбегі елге тараған болғанымен, оның өмірбаянынан</a:t>
            </a:r>
          </a:p>
          <a:p>
            <a:pPr>
              <a:lnSpc>
                <a:spcPct val="80000"/>
              </a:lnSpc>
              <a:buFontTx/>
              <a:buNone/>
            </a:pPr>
            <a:r>
              <a:rPr lang="kk-KZ" sz="1800">
                <a:solidFill>
                  <a:srgbClr val="00001C"/>
                </a:solidFill>
              </a:rPr>
              <a:t>мағлұматымыз аз.  Шәкәрім 1858 жылы, ескіше 11 шілдеде дүниеге </a:t>
            </a:r>
          </a:p>
          <a:p>
            <a:pPr>
              <a:lnSpc>
                <a:spcPct val="80000"/>
              </a:lnSpc>
              <a:buFontTx/>
              <a:buNone/>
            </a:pPr>
            <a:r>
              <a:rPr lang="kk-KZ" sz="1800">
                <a:solidFill>
                  <a:srgbClr val="00001C"/>
                </a:solidFill>
              </a:rPr>
              <a:t>келген. Бес жасында оқуға беріліп, жеті жасына дейін оқу оқиды. </a:t>
            </a:r>
          </a:p>
          <a:p>
            <a:pPr>
              <a:lnSpc>
                <a:spcPct val="80000"/>
              </a:lnSpc>
              <a:buFontTx/>
              <a:buNone/>
            </a:pPr>
            <a:r>
              <a:rPr lang="kk-KZ" sz="1800">
                <a:solidFill>
                  <a:srgbClr val="00001C"/>
                </a:solidFill>
              </a:rPr>
              <a:t>Құдайберді 1866 жылы дүниеден өткен соң Шәкәрім жеті жасында жетім</a:t>
            </a:r>
          </a:p>
          <a:p>
            <a:pPr>
              <a:lnSpc>
                <a:spcPct val="80000"/>
              </a:lnSpc>
              <a:buFontTx/>
              <a:buNone/>
            </a:pPr>
            <a:r>
              <a:rPr lang="kk-KZ" sz="1800">
                <a:solidFill>
                  <a:srgbClr val="00001C"/>
                </a:solidFill>
              </a:rPr>
              <a:t>қалды. Жеті жасынан бастап өлең жазады. Шәкәрім әкеден жетім қалды</a:t>
            </a:r>
          </a:p>
          <a:p>
            <a:pPr>
              <a:lnSpc>
                <a:spcPct val="80000"/>
              </a:lnSpc>
              <a:buFontTx/>
              <a:buNone/>
            </a:pPr>
            <a:r>
              <a:rPr lang="kk-KZ" sz="1800">
                <a:solidFill>
                  <a:srgbClr val="00001C"/>
                </a:solidFill>
              </a:rPr>
              <a:t>деген аты болмаса, жетімдік көрмеген, Құнанбайдың ерке немересі болып </a:t>
            </a:r>
          </a:p>
          <a:p>
            <a:pPr>
              <a:lnSpc>
                <a:spcPct val="80000"/>
              </a:lnSpc>
              <a:buFontTx/>
              <a:buNone/>
            </a:pPr>
            <a:r>
              <a:rPr lang="kk-KZ" sz="1800">
                <a:solidFill>
                  <a:srgbClr val="00001C"/>
                </a:solidFill>
              </a:rPr>
              <a:t>өскен.Туғанынан талантты, табиғи дарынды, әр нәрсенің сырын білуге</a:t>
            </a:r>
          </a:p>
          <a:p>
            <a:pPr>
              <a:lnSpc>
                <a:spcPct val="80000"/>
              </a:lnSpc>
              <a:buFontTx/>
              <a:buNone/>
            </a:pPr>
            <a:r>
              <a:rPr lang="kk-KZ" sz="1800">
                <a:solidFill>
                  <a:srgbClr val="00001C"/>
                </a:solidFill>
              </a:rPr>
              <a:t>құштар, зерделі, зерек, қабілетті,  талапты деген қасиеттер Шәкәрімге тән. </a:t>
            </a:r>
          </a:p>
          <a:p>
            <a:pPr>
              <a:lnSpc>
                <a:spcPct val="80000"/>
              </a:lnSpc>
              <a:buFontTx/>
              <a:buNone/>
            </a:pPr>
            <a:r>
              <a:rPr lang="kk-KZ" sz="1800">
                <a:solidFill>
                  <a:srgbClr val="00001C"/>
                </a:solidFill>
              </a:rPr>
              <a:t> Жастық шағынан бастап жан –жақты өнерін Шәкәрім өмір бойы</a:t>
            </a:r>
          </a:p>
          <a:p>
            <a:pPr>
              <a:lnSpc>
                <a:spcPct val="80000"/>
              </a:lnSpc>
              <a:buFontTx/>
              <a:buNone/>
            </a:pPr>
            <a:r>
              <a:rPr lang="kk-KZ" sz="1800">
                <a:solidFill>
                  <a:srgbClr val="00001C"/>
                </a:solidFill>
              </a:rPr>
              <a:t>шыңдап, өркендетіп, өсіріп отырған. </a:t>
            </a:r>
          </a:p>
          <a:p>
            <a:pPr>
              <a:lnSpc>
                <a:spcPct val="80000"/>
              </a:lnSpc>
              <a:buFontTx/>
              <a:buNone/>
            </a:pPr>
            <a:r>
              <a:rPr lang="kk-KZ" sz="1800">
                <a:solidFill>
                  <a:srgbClr val="00001C"/>
                </a:solidFill>
              </a:rPr>
              <a:t>    Жасы он бестен асқанда, ақылы кемелденіп, ой өрісі тереңдеп өсе </a:t>
            </a:r>
          </a:p>
          <a:p>
            <a:pPr>
              <a:lnSpc>
                <a:spcPct val="80000"/>
              </a:lnSpc>
              <a:buFontTx/>
              <a:buNone/>
            </a:pPr>
            <a:r>
              <a:rPr lang="kk-KZ" sz="1800">
                <a:solidFill>
                  <a:srgbClr val="00001C"/>
                </a:solidFill>
              </a:rPr>
              <a:t>бастаған Шәкәрім ғылым жолына ойысып, ақындық өнерін де жарыққа </a:t>
            </a:r>
          </a:p>
          <a:p>
            <a:pPr>
              <a:lnSpc>
                <a:spcPct val="80000"/>
              </a:lnSpc>
              <a:buFontTx/>
              <a:buNone/>
            </a:pPr>
            <a:r>
              <a:rPr lang="kk-KZ" sz="1800">
                <a:solidFill>
                  <a:srgbClr val="00001C"/>
                </a:solidFill>
              </a:rPr>
              <a:t>шығара бастады. Ақын өзі туралы былай дейді:</a:t>
            </a:r>
          </a:p>
          <a:p>
            <a:pPr algn="ctr">
              <a:lnSpc>
                <a:spcPct val="80000"/>
              </a:lnSpc>
              <a:buFontTx/>
              <a:buNone/>
            </a:pPr>
            <a:r>
              <a:rPr lang="kk-KZ" sz="1800">
                <a:solidFill>
                  <a:srgbClr val="00001C"/>
                </a:solidFill>
              </a:rPr>
              <a:t>      Кетермін, артта жазған сөзім қалар,</a:t>
            </a:r>
          </a:p>
          <a:p>
            <a:pPr>
              <a:lnSpc>
                <a:spcPct val="80000"/>
              </a:lnSpc>
              <a:buFontTx/>
              <a:buNone/>
            </a:pPr>
            <a:r>
              <a:rPr lang="kk-KZ" sz="1800">
                <a:solidFill>
                  <a:srgbClr val="00001C"/>
                </a:solidFill>
              </a:rPr>
              <a:t>                                    Кейінгі талапты жас қолына алар</a:t>
            </a:r>
          </a:p>
          <a:p>
            <a:pPr>
              <a:lnSpc>
                <a:spcPct val="80000"/>
              </a:lnSpc>
              <a:buFontTx/>
              <a:buNone/>
            </a:pPr>
            <a:r>
              <a:rPr lang="kk-KZ" sz="1800">
                <a:solidFill>
                  <a:srgbClr val="00001C"/>
                </a:solidFill>
              </a:rPr>
              <a:t>                                    Бірі жөн, бірі теріс айыпты деп,</a:t>
            </a:r>
          </a:p>
          <a:p>
            <a:pPr>
              <a:lnSpc>
                <a:spcPct val="80000"/>
              </a:lnSpc>
              <a:buFontTx/>
              <a:buNone/>
            </a:pPr>
            <a:r>
              <a:rPr lang="kk-KZ" sz="1800">
                <a:solidFill>
                  <a:srgbClr val="00001C"/>
                </a:solidFill>
              </a:rPr>
              <a:t>                                    Таласып өздерінше сынға салар.</a:t>
            </a:r>
          </a:p>
          <a:p>
            <a:pPr>
              <a:lnSpc>
                <a:spcPct val="80000"/>
              </a:lnSpc>
              <a:buFontTx/>
              <a:buNone/>
            </a:pPr>
            <a:r>
              <a:rPr lang="kk-KZ" sz="1800">
                <a:solidFill>
                  <a:srgbClr val="00001C"/>
                </a:solidFill>
              </a:rPr>
              <a:t>Шәкәрім бір сайлау болыс болып, ел  басқару ісіне еріксіз араласады.</a:t>
            </a:r>
          </a:p>
          <a:p>
            <a:pPr>
              <a:lnSpc>
                <a:spcPct val="80000"/>
              </a:lnSpc>
              <a:buFontTx/>
              <a:buNone/>
            </a:pPr>
            <a:r>
              <a:rPr lang="kk-KZ" sz="1800">
                <a:solidFill>
                  <a:srgbClr val="00001C"/>
                </a:solidFill>
              </a:rPr>
              <a:t>Өмірінің осы кезін өкінішті бір кезеңі деп біледі. </a:t>
            </a:r>
            <a:endParaRPr lang="ru-RU" sz="1800">
              <a:solidFill>
                <a:srgbClr val="00001C"/>
              </a:solidFill>
            </a:endParaRPr>
          </a:p>
        </p:txBody>
      </p:sp>
      <p:pic>
        <p:nvPicPr>
          <p:cNvPr id="54276" name="Picture 4" descr="bg09_b5">
            <a:hlinkClick r:id="rId3" action="ppaction://hlinksldjump"/>
          </p:cNvPr>
          <p:cNvPicPr>
            <a:picLocks noChangeAspect="1" noChangeArrowheads="1"/>
          </p:cNvPicPr>
          <p:nvPr>
            <p:ph sz="quarter" idx="2"/>
          </p:nvPr>
        </p:nvPicPr>
        <p:blipFill>
          <a:blip r:embed="rId4" cstate="screen"/>
          <a:srcRect/>
          <a:stretch>
            <a:fillRect/>
          </a:stretch>
        </p:blipFill>
        <p:spPr>
          <a:xfrm>
            <a:off x="8243888" y="6308725"/>
            <a:ext cx="419100" cy="304800"/>
          </a:xfrm>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54279"/>
                                        </p:tgtEl>
                                        <p:attrNameLst>
                                          <p:attrName>style.visibility</p:attrName>
                                        </p:attrNameLst>
                                      </p:cBhvr>
                                      <p:to>
                                        <p:strVal val="visible"/>
                                      </p:to>
                                    </p:set>
                                    <p:anim calcmode="lin" valueType="num">
                                      <p:cBhvr>
                                        <p:cTn id="7" dur="1000" fill="hold"/>
                                        <p:tgtEl>
                                          <p:spTgt spid="54279"/>
                                        </p:tgtEl>
                                        <p:attrNameLst>
                                          <p:attrName>ppt_w</p:attrName>
                                        </p:attrNameLst>
                                      </p:cBhvr>
                                      <p:tavLst>
                                        <p:tav tm="0">
                                          <p:val>
                                            <p:fltVal val="0"/>
                                          </p:val>
                                        </p:tav>
                                        <p:tav tm="100000">
                                          <p:val>
                                            <p:strVal val="#ppt_w"/>
                                          </p:val>
                                        </p:tav>
                                      </p:tavLst>
                                    </p:anim>
                                    <p:anim calcmode="lin" valueType="num">
                                      <p:cBhvr>
                                        <p:cTn id="8" dur="1000" fill="hold"/>
                                        <p:tgtEl>
                                          <p:spTgt spid="54279"/>
                                        </p:tgtEl>
                                        <p:attrNameLst>
                                          <p:attrName>ppt_h</p:attrName>
                                        </p:attrNameLst>
                                      </p:cBhvr>
                                      <p:tavLst>
                                        <p:tav tm="0">
                                          <p:val>
                                            <p:fltVal val="0"/>
                                          </p:val>
                                        </p:tav>
                                        <p:tav tm="100000">
                                          <p:val>
                                            <p:strVal val="#ppt_h"/>
                                          </p:val>
                                        </p:tav>
                                      </p:tavLst>
                                    </p:anim>
                                    <p:anim calcmode="lin" valueType="num">
                                      <p:cBhvr>
                                        <p:cTn id="9" dur="1000" fill="hold"/>
                                        <p:tgtEl>
                                          <p:spTgt spid="54279"/>
                                        </p:tgtEl>
                                        <p:attrNameLst>
                                          <p:attrName>style.rotation</p:attrName>
                                        </p:attrNameLst>
                                      </p:cBhvr>
                                      <p:tavLst>
                                        <p:tav tm="0">
                                          <p:val>
                                            <p:fltVal val="90"/>
                                          </p:val>
                                        </p:tav>
                                        <p:tav tm="100000">
                                          <p:val>
                                            <p:fltVal val="0"/>
                                          </p:val>
                                        </p:tav>
                                      </p:tavLst>
                                    </p:anim>
                                    <p:animEffect transition="in" filter="fade">
                                      <p:cBhvr>
                                        <p:cTn id="10" dur="1000"/>
                                        <p:tgtEl>
                                          <p:spTgt spid="54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55308" name="Rectangle 12"/>
          <p:cNvSpPr>
            <a:spLocks noGrp="1" noChangeArrowheads="1"/>
          </p:cNvSpPr>
          <p:nvPr>
            <p:ph type="title"/>
          </p:nvPr>
        </p:nvSpPr>
        <p:spPr/>
        <p:txBody>
          <a:bodyPr/>
          <a:lstStyle/>
          <a:p>
            <a:endParaRPr lang="ru-RU"/>
          </a:p>
        </p:txBody>
      </p:sp>
      <p:pic>
        <p:nvPicPr>
          <p:cNvPr id="55305" name="Picture 9" descr="walp 39"/>
          <p:cNvPicPr>
            <a:picLocks noChangeAspect="1" noChangeArrowheads="1"/>
          </p:cNvPicPr>
          <p:nvPr>
            <p:ph sz="half" idx="1"/>
          </p:nvPr>
        </p:nvPicPr>
        <p:blipFill>
          <a:blip r:embed="rId2" cstate="screen"/>
          <a:srcRect/>
          <a:stretch>
            <a:fillRect/>
          </a:stretch>
        </p:blipFill>
        <p:spPr>
          <a:xfrm>
            <a:off x="0" y="0"/>
            <a:ext cx="9144000" cy="6858000"/>
          </a:xfrm>
          <a:noFill/>
          <a:ln/>
        </p:spPr>
      </p:pic>
      <p:sp>
        <p:nvSpPr>
          <p:cNvPr id="55300" name="Rectangle 4"/>
          <p:cNvSpPr>
            <a:spLocks noChangeArrowheads="1"/>
          </p:cNvSpPr>
          <p:nvPr/>
        </p:nvSpPr>
        <p:spPr bwMode="auto">
          <a:xfrm>
            <a:off x="395288" y="381000"/>
            <a:ext cx="8137525" cy="6921500"/>
          </a:xfrm>
          <a:prstGeom prst="rect">
            <a:avLst/>
          </a:prstGeom>
          <a:noFill/>
          <a:ln w="9525">
            <a:noFill/>
            <a:miter lim="800000"/>
            <a:headEnd/>
            <a:tailEnd/>
          </a:ln>
          <a:effectLst/>
        </p:spPr>
        <p:txBody>
          <a:bodyPr>
            <a:spAutoFit/>
          </a:bodyPr>
          <a:lstStyle/>
          <a:p>
            <a:r>
              <a:rPr lang="kk-KZ">
                <a:effectLst>
                  <a:outerShdw blurRad="38100" dist="38100" dir="2700000" algn="tl">
                    <a:srgbClr val="000000"/>
                  </a:outerShdw>
                </a:effectLst>
              </a:rPr>
              <a:t>    </a:t>
            </a:r>
            <a:r>
              <a:rPr lang="kk-KZ">
                <a:solidFill>
                  <a:srgbClr val="00001C"/>
                </a:solidFill>
                <a:effectLst>
                  <a:outerShdw blurRad="38100" dist="38100" dir="2700000" algn="tl">
                    <a:srgbClr val="000000"/>
                  </a:outerShdw>
                </a:effectLst>
              </a:rPr>
              <a:t>“Жиырма мен қырықтың арасы; жас өмірдің</a:t>
            </a:r>
          </a:p>
          <a:p>
            <a:r>
              <a:rPr lang="kk-KZ">
                <a:solidFill>
                  <a:srgbClr val="00001C"/>
                </a:solidFill>
                <a:effectLst>
                  <a:outerShdw blurRad="38100" dist="38100" dir="2700000" algn="tl">
                    <a:srgbClr val="000000"/>
                  </a:outerShdw>
                </a:effectLst>
              </a:rPr>
              <a:t>сарасы, бос өткенін қарашы”,-  деп налиды. Көзін ашып, өсіп, өзгерген санамен, жаңарып, жаңғырған ұғыммен ғылым дүниесіне терең бойлауға берік бекінеді. Шығыс тілдерін, орыс тілін емін-еркін меңгеруге бой ұрады. Шәкәрім Меккеге барып, қажылық борышын атап “қажы” атанады. </a:t>
            </a:r>
          </a:p>
          <a:p>
            <a:r>
              <a:rPr lang="kk-KZ">
                <a:solidFill>
                  <a:srgbClr val="00001C"/>
                </a:solidFill>
                <a:effectLst>
                  <a:outerShdw blurRad="38100" dist="38100" dir="2700000" algn="tl">
                    <a:srgbClr val="000000"/>
                  </a:outerShdw>
                </a:effectLst>
              </a:rPr>
              <a:t>1909-1910 жылдар ел ортасын тастап, оңаша елсізге кетіп, оқу, ойлау, жазумен болған.</a:t>
            </a:r>
          </a:p>
          <a:p>
            <a:r>
              <a:rPr lang="kk-KZ">
                <a:solidFill>
                  <a:srgbClr val="00001C"/>
                </a:solidFill>
                <a:effectLst>
                  <a:outerShdw blurRad="38100" dist="38100" dir="2700000" algn="tl">
                    <a:srgbClr val="000000"/>
                  </a:outerShdw>
                </a:effectLst>
              </a:rPr>
              <a:t>    Асыра сілтеу  әсіресі Шәкәрімнің елінде- Шыңғыстауда асқынданқырап кеткен еді. Аудандық ГПУ Шәкәрімді –бай, жуан, қажы яғни жау деп қана білген. Және жападан жалғыз  жүруі күдіктерін күшейте түсті.Сол кезде Шыңғыстауда “банды”  дейтін пайда болған. Аудандық ГПУ бастығы Абзал Қарасартов қасында адамдары бар, “қашқын бандыларды” қууға шығады. Оларға ауданға бет алып келе жатқан Шәкәрімді кездестіреді. Көре сала, сөзге келместен Шәкәрімді атып салады. Оқ тиіп, жараланып жатқан Шәкәрім: “Мені ауданға апарыңдар...”  дегенше болмай, екінші біреуі тағы атады. Ақын қаза болады. Бұл сұмдық уақиға 1931 жылы </a:t>
            </a:r>
          </a:p>
          <a:p>
            <a:r>
              <a:rPr lang="kk-KZ">
                <a:solidFill>
                  <a:srgbClr val="00001C"/>
                </a:solidFill>
                <a:effectLst>
                  <a:outerShdw blurRad="38100" dist="38100" dir="2700000" algn="tl">
                    <a:srgbClr val="000000"/>
                  </a:outerShdw>
                </a:effectLst>
              </a:rPr>
              <a:t>2 қазан күні болған. 73 жасында ақын жазықсыз оққа ұшқан. Шәкәрімнің денесін жапандағы құр құдыққа көмусіз тастап, қалың елге, әсіресе Құнанбай әулетінің үрімбұтақ, зәу-заттарына қырғидай тиеді. Тек отыз жылдан кейін ғана, тоқсан тоғыз тозақтан құдай сақтап аман  қалған  Ахат деген ұлы, Шәкәрімнің денесін арулап, дұғасын оқып, жерлейді.  </a:t>
            </a:r>
          </a:p>
          <a:p>
            <a:endParaRPr lang="kk-KZ">
              <a:solidFill>
                <a:srgbClr val="00001C"/>
              </a:solidFill>
              <a:effectLst>
                <a:outerShdw blurRad="38100" dist="38100" dir="2700000" algn="tl">
                  <a:srgbClr val="000000"/>
                </a:outerShdw>
              </a:effectLst>
            </a:endParaRPr>
          </a:p>
          <a:p>
            <a:endParaRPr lang="kk-KZ">
              <a:solidFill>
                <a:srgbClr val="000099"/>
              </a:solidFill>
              <a:effectLst>
                <a:outerShdw blurRad="38100" dist="38100" dir="2700000" algn="tl">
                  <a:srgbClr val="000000"/>
                </a:outerShdw>
              </a:effectLst>
            </a:endParaRPr>
          </a:p>
          <a:p>
            <a:pPr algn="r"/>
            <a:endParaRPr lang="kk-KZ">
              <a:solidFill>
                <a:srgbClr val="FF0000"/>
              </a:solidFill>
              <a:effectLst>
                <a:outerShdw blurRad="38100" dist="38100" dir="2700000" algn="tl">
                  <a:srgbClr val="000000"/>
                </a:outerShdw>
              </a:effectLst>
            </a:endParaRPr>
          </a:p>
          <a:p>
            <a:pPr>
              <a:lnSpc>
                <a:spcPct val="80000"/>
              </a:lnSpc>
              <a:spcBef>
                <a:spcPct val="50000"/>
              </a:spcBef>
              <a:buClr>
                <a:schemeClr val="hlink"/>
              </a:buClr>
              <a:buSzPct val="120000"/>
            </a:pPr>
            <a:endParaRPr lang="kk-KZ" sz="1200">
              <a:solidFill>
                <a:srgbClr val="FF0000"/>
              </a:solidFill>
              <a:effectLst>
                <a:outerShdw blurRad="38100" dist="38100" dir="2700000" algn="tl">
                  <a:srgbClr val="000000"/>
                </a:outerShdw>
              </a:effectLst>
              <a:latin typeface="Tahoma" pitchFamily="34" charset="0"/>
            </a:endParaRPr>
          </a:p>
        </p:txBody>
      </p:sp>
      <p:pic>
        <p:nvPicPr>
          <p:cNvPr id="55311" name="Picture 15" descr="bg09_b5">
            <a:hlinkClick r:id="rId3" action="ppaction://hlinksldjump"/>
          </p:cNvPr>
          <p:cNvPicPr>
            <a:picLocks noChangeAspect="1" noChangeArrowheads="1"/>
          </p:cNvPicPr>
          <p:nvPr>
            <p:ph sz="half" idx="2"/>
          </p:nvPr>
        </p:nvPicPr>
        <p:blipFill>
          <a:blip r:embed="rId4" cstate="screen"/>
          <a:srcRect/>
          <a:stretch>
            <a:fillRect/>
          </a:stretch>
        </p:blipFill>
        <p:spPr>
          <a:xfrm>
            <a:off x="8388350" y="6308725"/>
            <a:ext cx="419100" cy="304800"/>
          </a:xfrm>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55305"/>
                                        </p:tgtEl>
                                        <p:attrNameLst>
                                          <p:attrName>style.visibility</p:attrName>
                                        </p:attrNameLst>
                                      </p:cBhvr>
                                      <p:to>
                                        <p:strVal val="visible"/>
                                      </p:to>
                                    </p:set>
                                    <p:anim calcmode="lin" valueType="num">
                                      <p:cBhvr>
                                        <p:cTn id="7" dur="1000" fill="hold"/>
                                        <p:tgtEl>
                                          <p:spTgt spid="55305"/>
                                        </p:tgtEl>
                                        <p:attrNameLst>
                                          <p:attrName>ppt_w</p:attrName>
                                        </p:attrNameLst>
                                      </p:cBhvr>
                                      <p:tavLst>
                                        <p:tav tm="0">
                                          <p:val>
                                            <p:fltVal val="0"/>
                                          </p:val>
                                        </p:tav>
                                        <p:tav tm="100000">
                                          <p:val>
                                            <p:strVal val="#ppt_w"/>
                                          </p:val>
                                        </p:tav>
                                      </p:tavLst>
                                    </p:anim>
                                    <p:anim calcmode="lin" valueType="num">
                                      <p:cBhvr>
                                        <p:cTn id="8" dur="1000" fill="hold"/>
                                        <p:tgtEl>
                                          <p:spTgt spid="55305"/>
                                        </p:tgtEl>
                                        <p:attrNameLst>
                                          <p:attrName>ppt_h</p:attrName>
                                        </p:attrNameLst>
                                      </p:cBhvr>
                                      <p:tavLst>
                                        <p:tav tm="0">
                                          <p:val>
                                            <p:fltVal val="0"/>
                                          </p:val>
                                        </p:tav>
                                        <p:tav tm="100000">
                                          <p:val>
                                            <p:strVal val="#ppt_h"/>
                                          </p:val>
                                        </p:tav>
                                      </p:tavLst>
                                    </p:anim>
                                    <p:anim calcmode="lin" valueType="num">
                                      <p:cBhvr>
                                        <p:cTn id="9" dur="1000" fill="hold"/>
                                        <p:tgtEl>
                                          <p:spTgt spid="55305"/>
                                        </p:tgtEl>
                                        <p:attrNameLst>
                                          <p:attrName>style.rotation</p:attrName>
                                        </p:attrNameLst>
                                      </p:cBhvr>
                                      <p:tavLst>
                                        <p:tav tm="0">
                                          <p:val>
                                            <p:fltVal val="90"/>
                                          </p:val>
                                        </p:tav>
                                        <p:tav tm="100000">
                                          <p:val>
                                            <p:fltVal val="0"/>
                                          </p:val>
                                        </p:tav>
                                      </p:tavLst>
                                    </p:anim>
                                    <p:animEffect transition="in" filter="fade">
                                      <p:cBhvr>
                                        <p:cTn id="10" dur="1000"/>
                                        <p:tgtEl>
                                          <p:spTgt spid="55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10SC060"/>
          <p:cNvPicPr>
            <a:picLocks noChangeAspect="1" noChangeArrowheads="1"/>
          </p:cNvPicPr>
          <p:nvPr>
            <p:ph type="title"/>
          </p:nvPr>
        </p:nvPicPr>
        <p:blipFill>
          <a:blip r:embed="rId2" cstate="screen"/>
          <a:srcRect/>
          <a:stretch>
            <a:fillRect/>
          </a:stretch>
        </p:blipFill>
        <p:spPr>
          <a:xfrm>
            <a:off x="0" y="0"/>
            <a:ext cx="9144000" cy="6858000"/>
          </a:xfrm>
          <a:noFill/>
          <a:ln/>
        </p:spPr>
      </p:pic>
      <p:pic>
        <p:nvPicPr>
          <p:cNvPr id="3077" name="Picture 5" descr="26"/>
          <p:cNvPicPr>
            <a:picLocks noChangeAspect="1" noChangeArrowheads="1"/>
          </p:cNvPicPr>
          <p:nvPr>
            <p:ph sz="half" idx="1"/>
          </p:nvPr>
        </p:nvPicPr>
        <p:blipFill>
          <a:blip r:embed="rId3" cstate="screen"/>
          <a:srcRect/>
          <a:stretch>
            <a:fillRect/>
          </a:stretch>
        </p:blipFill>
        <p:spPr>
          <a:xfrm>
            <a:off x="4019550" y="2205038"/>
            <a:ext cx="1747838" cy="1944687"/>
          </a:xfrm>
          <a:noFill/>
          <a:ln w="76200" cap="flat">
            <a:solidFill>
              <a:srgbClr val="993300"/>
            </a:solidFill>
          </a:ln>
        </p:spPr>
      </p:pic>
      <p:sp>
        <p:nvSpPr>
          <p:cNvPr id="3079" name="AutoShape 7">
            <a:hlinkClick r:id="rId4" action="ppaction://hlinksldjump" highlightClick="1"/>
          </p:cNvPr>
          <p:cNvSpPr>
            <a:spLocks noChangeArrowheads="1"/>
          </p:cNvSpPr>
          <p:nvPr/>
        </p:nvSpPr>
        <p:spPr bwMode="auto">
          <a:xfrm>
            <a:off x="611188" y="1773238"/>
            <a:ext cx="2303462" cy="576262"/>
          </a:xfrm>
          <a:prstGeom prst="actionButtonBlank">
            <a:avLst/>
          </a:prstGeom>
          <a:gradFill rotWithShape="1">
            <a:gsLst>
              <a:gs pos="0">
                <a:srgbClr val="5E9EFF"/>
              </a:gs>
              <a:gs pos="39999">
                <a:srgbClr val="85C2FF"/>
              </a:gs>
              <a:gs pos="70000">
                <a:srgbClr val="C4D6EB"/>
              </a:gs>
              <a:gs pos="100000">
                <a:srgbClr val="FFEBFA"/>
              </a:gs>
            </a:gsLst>
            <a:lin ang="5400000" scaled="1"/>
          </a:gradFill>
          <a:ln w="9525">
            <a:noFill/>
            <a:miter lim="800000"/>
            <a:headEnd/>
            <a:tailEnd/>
          </a:ln>
          <a:effectLst/>
        </p:spPr>
        <p:txBody>
          <a:bodyPr wrap="none" anchor="ctr"/>
          <a:lstStyle/>
          <a:p>
            <a:pPr algn="ctr"/>
            <a:r>
              <a:rPr lang="kk-KZ" b="1">
                <a:solidFill>
                  <a:schemeClr val="accent2"/>
                </a:solidFill>
              </a:rPr>
              <a:t>Ұлыдан ұрпақтар</a:t>
            </a:r>
          </a:p>
          <a:p>
            <a:pPr algn="ctr"/>
            <a:r>
              <a:rPr lang="kk-KZ" b="1">
                <a:solidFill>
                  <a:schemeClr val="accent2"/>
                </a:solidFill>
              </a:rPr>
              <a:t>қалса игі..</a:t>
            </a:r>
            <a:endParaRPr lang="ru-RU" b="1">
              <a:solidFill>
                <a:schemeClr val="accent2"/>
              </a:solidFill>
            </a:endParaRPr>
          </a:p>
        </p:txBody>
      </p:sp>
      <p:sp>
        <p:nvSpPr>
          <p:cNvPr id="3080" name="AutoShape 8">
            <a:hlinkClick r:id="rId5" action="ppaction://hlinksldjump" highlightClick="1"/>
          </p:cNvPr>
          <p:cNvSpPr>
            <a:spLocks noChangeArrowheads="1"/>
          </p:cNvSpPr>
          <p:nvPr/>
        </p:nvSpPr>
        <p:spPr bwMode="auto">
          <a:xfrm>
            <a:off x="3276600" y="908050"/>
            <a:ext cx="2879725" cy="576263"/>
          </a:xfrm>
          <a:prstGeom prst="actionButtonBlank">
            <a:avLst/>
          </a:prstGeom>
          <a:gradFill rotWithShape="1">
            <a:gsLst>
              <a:gs pos="0">
                <a:srgbClr val="FFCC00"/>
              </a:gs>
              <a:gs pos="100000">
                <a:srgbClr val="762F47"/>
              </a:gs>
            </a:gsLst>
            <a:path path="rect">
              <a:fillToRect l="50000" t="50000" r="50000" b="50000"/>
            </a:path>
          </a:gradFill>
          <a:ln w="9525">
            <a:noFill/>
            <a:miter lim="800000"/>
            <a:headEnd/>
            <a:tailEnd/>
          </a:ln>
          <a:effectLst/>
        </p:spPr>
        <p:txBody>
          <a:bodyPr wrap="none" anchor="ctr"/>
          <a:lstStyle/>
          <a:p>
            <a:pPr algn="ctr"/>
            <a:endParaRPr lang="kk-KZ" b="1"/>
          </a:p>
          <a:p>
            <a:pPr algn="ctr"/>
            <a:r>
              <a:rPr lang="kk-KZ" b="1">
                <a:solidFill>
                  <a:schemeClr val="accent2"/>
                </a:solidFill>
              </a:rPr>
              <a:t>Абай мен Шәкәрім</a:t>
            </a:r>
            <a:endParaRPr lang="ru-RU" b="1">
              <a:solidFill>
                <a:schemeClr val="accent2"/>
              </a:solidFill>
            </a:endParaRPr>
          </a:p>
          <a:p>
            <a:pPr algn="ctr"/>
            <a:endParaRPr lang="ru-RU" b="1"/>
          </a:p>
        </p:txBody>
      </p:sp>
      <p:sp>
        <p:nvSpPr>
          <p:cNvPr id="3081" name="AutoShape 9">
            <a:hlinkClick r:id="rId6" action="ppaction://hlinksldjump" highlightClick="1"/>
          </p:cNvPr>
          <p:cNvSpPr>
            <a:spLocks noChangeArrowheads="1"/>
          </p:cNvSpPr>
          <p:nvPr/>
        </p:nvSpPr>
        <p:spPr bwMode="auto">
          <a:xfrm>
            <a:off x="3348038" y="5373688"/>
            <a:ext cx="2879725" cy="576262"/>
          </a:xfrm>
          <a:prstGeom prst="actionButtonBlank">
            <a:avLst/>
          </a:prstGeom>
          <a:gradFill rotWithShape="1">
            <a:gsLst>
              <a:gs pos="0">
                <a:srgbClr val="008080"/>
              </a:gs>
              <a:gs pos="100000">
                <a:schemeClr val="accent1"/>
              </a:gs>
            </a:gsLst>
            <a:path path="rect">
              <a:fillToRect r="100000" b="100000"/>
            </a:path>
          </a:gradFill>
          <a:ln w="9525">
            <a:noFill/>
            <a:miter lim="800000"/>
            <a:headEnd/>
            <a:tailEnd/>
          </a:ln>
          <a:effectLst/>
        </p:spPr>
        <p:txBody>
          <a:bodyPr wrap="none" anchor="ctr"/>
          <a:lstStyle/>
          <a:p>
            <a:pPr algn="ctr"/>
            <a:endParaRPr lang="kk-KZ" b="1"/>
          </a:p>
          <a:p>
            <a:pPr algn="ctr"/>
            <a:r>
              <a:rPr lang="kk-KZ" b="1">
                <a:solidFill>
                  <a:schemeClr val="accent2"/>
                </a:solidFill>
              </a:rPr>
              <a:t>Құнанбай мен Шәкәрім</a:t>
            </a:r>
            <a:endParaRPr lang="ru-RU" b="1">
              <a:solidFill>
                <a:schemeClr val="accent2"/>
              </a:solidFill>
            </a:endParaRPr>
          </a:p>
          <a:p>
            <a:pPr algn="ctr"/>
            <a:endParaRPr lang="ru-RU" b="1">
              <a:solidFill>
                <a:schemeClr val="hlink"/>
              </a:solidFill>
            </a:endParaRPr>
          </a:p>
        </p:txBody>
      </p:sp>
      <p:sp>
        <p:nvSpPr>
          <p:cNvPr id="3082" name="AutoShape 10">
            <a:hlinkClick r:id="rId7" action="ppaction://hlinksldjump" highlightClick="1"/>
          </p:cNvPr>
          <p:cNvSpPr>
            <a:spLocks noChangeArrowheads="1"/>
          </p:cNvSpPr>
          <p:nvPr/>
        </p:nvSpPr>
        <p:spPr bwMode="auto">
          <a:xfrm>
            <a:off x="6372225" y="1700213"/>
            <a:ext cx="2159000" cy="862012"/>
          </a:xfrm>
          <a:prstGeom prst="actionButtonBlank">
            <a:avLst/>
          </a:prstGeom>
          <a:gradFill rotWithShape="1">
            <a:gsLst>
              <a:gs pos="0">
                <a:srgbClr val="33CCCC"/>
              </a:gs>
              <a:gs pos="100000">
                <a:srgbClr val="FFFFFF"/>
              </a:gs>
            </a:gsLst>
            <a:lin ang="2700000" scaled="1"/>
          </a:gradFill>
          <a:ln w="9525">
            <a:noFill/>
            <a:miter lim="800000"/>
            <a:headEnd/>
            <a:tailEnd/>
          </a:ln>
          <a:effectLst/>
        </p:spPr>
        <p:txBody>
          <a:bodyPr wrap="none" anchor="ctr"/>
          <a:lstStyle/>
          <a:p>
            <a:pPr algn="ctr"/>
            <a:r>
              <a:rPr lang="kk-KZ" b="1">
                <a:solidFill>
                  <a:schemeClr val="accent2"/>
                </a:solidFill>
              </a:rPr>
              <a:t>Ақынның</a:t>
            </a:r>
          </a:p>
          <a:p>
            <a:pPr algn="ctr"/>
            <a:r>
              <a:rPr lang="kk-KZ" b="1">
                <a:solidFill>
                  <a:schemeClr val="accent2"/>
                </a:solidFill>
              </a:rPr>
              <a:t>шығармашылық </a:t>
            </a:r>
          </a:p>
          <a:p>
            <a:pPr algn="ctr"/>
            <a:r>
              <a:rPr lang="kk-KZ" b="1">
                <a:solidFill>
                  <a:schemeClr val="accent2"/>
                </a:solidFill>
              </a:rPr>
              <a:t>әлемі</a:t>
            </a:r>
            <a:endParaRPr lang="ru-RU" b="1">
              <a:solidFill>
                <a:schemeClr val="accent2"/>
              </a:solidFill>
            </a:endParaRPr>
          </a:p>
        </p:txBody>
      </p:sp>
      <p:sp>
        <p:nvSpPr>
          <p:cNvPr id="3083" name="AutoShape 11">
            <a:hlinkClick r:id="rId8" action="ppaction://hlinksldjump" highlightClick="1"/>
          </p:cNvPr>
          <p:cNvSpPr>
            <a:spLocks noChangeArrowheads="1"/>
          </p:cNvSpPr>
          <p:nvPr/>
        </p:nvSpPr>
        <p:spPr bwMode="auto">
          <a:xfrm>
            <a:off x="539750" y="3068638"/>
            <a:ext cx="1943100" cy="574675"/>
          </a:xfrm>
          <a:prstGeom prst="actionButtonBlank">
            <a:avLst/>
          </a:prstGeom>
          <a:gradFill rotWithShape="1">
            <a:gsLst>
              <a:gs pos="0">
                <a:schemeClr val="accent1"/>
              </a:gs>
              <a:gs pos="100000">
                <a:srgbClr val="FF00FF"/>
              </a:gs>
            </a:gsLst>
            <a:path path="rect">
              <a:fillToRect l="50000" t="50000" r="50000" b="50000"/>
            </a:path>
          </a:gradFill>
          <a:ln w="9525">
            <a:noFill/>
            <a:miter lim="800000"/>
            <a:headEnd/>
            <a:tailEnd/>
          </a:ln>
          <a:effectLst/>
        </p:spPr>
        <p:txBody>
          <a:bodyPr wrap="none" anchor="ctr"/>
          <a:lstStyle/>
          <a:p>
            <a:pPr algn="ctr"/>
            <a:r>
              <a:rPr lang="kk-KZ" b="1">
                <a:solidFill>
                  <a:schemeClr val="accent2"/>
                </a:solidFill>
              </a:rPr>
              <a:t>Өмірі</a:t>
            </a:r>
            <a:endParaRPr lang="ru-RU" b="1">
              <a:solidFill>
                <a:schemeClr val="accent2"/>
              </a:solidFill>
            </a:endParaRPr>
          </a:p>
        </p:txBody>
      </p:sp>
      <p:sp>
        <p:nvSpPr>
          <p:cNvPr id="3084" name="AutoShape 12" descr="Букет">
            <a:hlinkClick r:id="" action="ppaction://noaction" highlightClick="1"/>
          </p:cNvPr>
          <p:cNvSpPr>
            <a:spLocks noChangeArrowheads="1"/>
          </p:cNvSpPr>
          <p:nvPr/>
        </p:nvSpPr>
        <p:spPr bwMode="auto">
          <a:xfrm>
            <a:off x="6659563" y="3357563"/>
            <a:ext cx="1943100" cy="574675"/>
          </a:xfrm>
          <a:prstGeom prst="actionButtonBlank">
            <a:avLst/>
          </a:prstGeom>
          <a:blipFill dpi="0" rotWithShape="0">
            <a:blip r:embed="rId9" cstate="screen"/>
            <a:srcRect/>
            <a:tile tx="0" ty="0" sx="100000" sy="100000" flip="none" algn="tl"/>
          </a:blipFill>
          <a:ln w="9525">
            <a:noFill/>
            <a:miter lim="800000"/>
            <a:headEnd/>
            <a:tailEnd/>
          </a:ln>
          <a:effectLst/>
        </p:spPr>
        <p:txBody>
          <a:bodyPr wrap="none" anchor="ctr"/>
          <a:lstStyle/>
          <a:p>
            <a:pPr algn="ctr"/>
            <a:r>
              <a:rPr lang="kk-KZ" b="1">
                <a:solidFill>
                  <a:schemeClr val="accent2"/>
                </a:solidFill>
              </a:rPr>
              <a:t>Қажылық</a:t>
            </a:r>
            <a:endParaRPr lang="ru-RU" b="1">
              <a:solidFill>
                <a:schemeClr val="accent2"/>
              </a:solidFill>
            </a:endParaRPr>
          </a:p>
        </p:txBody>
      </p:sp>
      <p:pic>
        <p:nvPicPr>
          <p:cNvPr id="3085" name="Picture 13" descr="bg05_b7">
            <a:hlinkClick r:id="rId10" action="ppaction://hlinkfile"/>
          </p:cNvPr>
          <p:cNvPicPr>
            <a:picLocks noChangeAspect="1" noChangeArrowheads="1"/>
          </p:cNvPicPr>
          <p:nvPr>
            <p:ph sz="half" idx="2"/>
          </p:nvPr>
        </p:nvPicPr>
        <p:blipFill>
          <a:blip r:embed="rId11" cstate="screen"/>
          <a:srcRect/>
          <a:stretch>
            <a:fillRect/>
          </a:stretch>
        </p:blipFill>
        <p:spPr>
          <a:xfrm>
            <a:off x="6732588" y="4365625"/>
            <a:ext cx="1512887" cy="576263"/>
          </a:xfrm>
          <a:noFill/>
          <a:ln/>
        </p:spPr>
      </p:pic>
      <p:sp>
        <p:nvSpPr>
          <p:cNvPr id="3087" name="AutoShape 15" descr="Джинсовая ткань">
            <a:hlinkClick r:id="" action="ppaction://noaction" highlightClick="1"/>
          </p:cNvPr>
          <p:cNvSpPr>
            <a:spLocks noChangeArrowheads="1"/>
          </p:cNvSpPr>
          <p:nvPr/>
        </p:nvSpPr>
        <p:spPr bwMode="auto">
          <a:xfrm>
            <a:off x="684213" y="4292600"/>
            <a:ext cx="2376487" cy="717550"/>
          </a:xfrm>
          <a:prstGeom prst="actionButtonBlank">
            <a:avLst/>
          </a:prstGeom>
          <a:blipFill dpi="0" rotWithShape="1">
            <a:blip r:embed="rId12" cstate="screen"/>
            <a:srcRect/>
            <a:tile tx="0" ty="0" sx="100000" sy="100000" flip="none" algn="tl"/>
          </a:blipFill>
          <a:ln w="9525">
            <a:noFill/>
            <a:miter lim="800000"/>
            <a:headEnd/>
            <a:tailEnd/>
          </a:ln>
          <a:effectLst/>
        </p:spPr>
        <p:txBody>
          <a:bodyPr wrap="none" anchor="ctr"/>
          <a:lstStyle/>
          <a:p>
            <a:pPr algn="ctr"/>
            <a:r>
              <a:rPr lang="kk-KZ" b="1">
                <a:solidFill>
                  <a:srgbClr val="660033"/>
                </a:solidFill>
              </a:rPr>
              <a:t>Алаш және Шәкәрім</a:t>
            </a:r>
            <a:endParaRPr lang="ru-RU" b="1">
              <a:solidFill>
                <a:srgbClr val="660033"/>
              </a:solidFill>
            </a:endParaRPr>
          </a:p>
        </p:txBody>
      </p:sp>
      <p:sp>
        <p:nvSpPr>
          <p:cNvPr id="3088" name="AutoShape 16" descr="Розовая тисненая бумага">
            <a:hlinkClick r:id="" action="ppaction://noaction" highlightClick="1"/>
          </p:cNvPr>
          <p:cNvSpPr>
            <a:spLocks noChangeArrowheads="1"/>
          </p:cNvSpPr>
          <p:nvPr/>
        </p:nvSpPr>
        <p:spPr bwMode="auto">
          <a:xfrm>
            <a:off x="827088" y="549275"/>
            <a:ext cx="1943100" cy="574675"/>
          </a:xfrm>
          <a:prstGeom prst="actionButtonBlank">
            <a:avLst/>
          </a:prstGeom>
          <a:blipFill dpi="0" rotWithShape="0">
            <a:blip r:embed="rId13" cstate="screen"/>
            <a:srcRect/>
            <a:tile tx="0" ty="0" sx="100000" sy="100000" flip="none" algn="tl"/>
          </a:blipFill>
          <a:ln w="9525">
            <a:noFill/>
            <a:miter lim="800000"/>
            <a:headEnd/>
            <a:tailEnd/>
          </a:ln>
          <a:effectLst/>
        </p:spPr>
        <p:txBody>
          <a:bodyPr wrap="none" anchor="ctr"/>
          <a:lstStyle/>
          <a:p>
            <a:pPr algn="ctr"/>
            <a:r>
              <a:rPr lang="kk-KZ" b="1">
                <a:solidFill>
                  <a:schemeClr val="accent2"/>
                </a:solidFill>
              </a:rPr>
              <a:t>Л.Н.Толстой мен</a:t>
            </a:r>
          </a:p>
          <a:p>
            <a:pPr algn="ctr"/>
            <a:r>
              <a:rPr lang="kk-KZ" b="1">
                <a:solidFill>
                  <a:schemeClr val="accent2"/>
                </a:solidFill>
              </a:rPr>
              <a:t>Шәкәрім</a:t>
            </a:r>
            <a:endParaRPr lang="ru-RU" b="1">
              <a:solidFill>
                <a:schemeClr val="accent2"/>
              </a:solidFill>
            </a:endParaRPr>
          </a:p>
        </p:txBody>
      </p:sp>
      <p:sp>
        <p:nvSpPr>
          <p:cNvPr id="3089" name="AutoShape 17" descr="Белый мрамор">
            <a:hlinkClick r:id="" action="ppaction://noaction" highlightClick="1"/>
          </p:cNvPr>
          <p:cNvSpPr>
            <a:spLocks noChangeArrowheads="1"/>
          </p:cNvSpPr>
          <p:nvPr/>
        </p:nvSpPr>
        <p:spPr bwMode="auto">
          <a:xfrm>
            <a:off x="6588125" y="476250"/>
            <a:ext cx="1943100" cy="790575"/>
          </a:xfrm>
          <a:prstGeom prst="actionButtonBlank">
            <a:avLst/>
          </a:prstGeom>
          <a:blipFill dpi="0" rotWithShape="0">
            <a:blip r:embed="rId14" cstate="screen"/>
            <a:srcRect/>
            <a:tile tx="0" ty="0" sx="100000" sy="100000" flip="none" algn="tl"/>
          </a:blipFill>
          <a:ln w="9525">
            <a:noFill/>
            <a:miter lim="800000"/>
            <a:headEnd/>
            <a:tailEnd/>
          </a:ln>
          <a:effectLst/>
        </p:spPr>
        <p:txBody>
          <a:bodyPr wrap="none" anchor="ctr"/>
          <a:lstStyle/>
          <a:p>
            <a:pPr algn="ctr"/>
            <a:r>
              <a:rPr lang="kk-KZ" b="1">
                <a:solidFill>
                  <a:schemeClr val="accent2"/>
                </a:solidFill>
              </a:rPr>
              <a:t>Халық соты</a:t>
            </a:r>
          </a:p>
          <a:p>
            <a:pPr algn="ctr"/>
            <a:r>
              <a:rPr lang="kk-KZ" b="1">
                <a:solidFill>
                  <a:schemeClr val="accent2"/>
                </a:solidFill>
              </a:rPr>
              <a:t>(А.Қарасартов </a:t>
            </a:r>
          </a:p>
          <a:p>
            <a:pPr algn="ctr"/>
            <a:r>
              <a:rPr lang="kk-KZ" b="1">
                <a:solidFill>
                  <a:schemeClr val="accent2"/>
                </a:solidFill>
              </a:rPr>
              <a:t>пен Е.А.Бүкетов)</a:t>
            </a:r>
            <a:endParaRPr lang="ru-RU" b="1">
              <a:solidFill>
                <a:schemeClr val="accent2"/>
              </a:solidFill>
            </a:endParaRPr>
          </a:p>
        </p:txBody>
      </p:sp>
    </p:spTree>
  </p:cSld>
  <p:clrMapOvr>
    <a:masterClrMapping/>
  </p:clrMapOvr>
  <p:transition spd="slow" advClick="0" advTm="31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4"/>
          <p:cNvSpPr>
            <a:spLocks noChangeArrowheads="1"/>
          </p:cNvSpPr>
          <p:nvPr/>
        </p:nvSpPr>
        <p:spPr bwMode="auto">
          <a:xfrm>
            <a:off x="179388" y="260350"/>
            <a:ext cx="8640762" cy="6208713"/>
          </a:xfrm>
          <a:prstGeom prst="rect">
            <a:avLst/>
          </a:prstGeom>
          <a:noFill/>
          <a:ln w="9525">
            <a:noFill/>
            <a:miter lim="800000"/>
            <a:headEnd/>
            <a:tailEnd/>
          </a:ln>
          <a:effectLst/>
        </p:spPr>
        <p:txBody>
          <a:bodyPr>
            <a:spAutoFit/>
          </a:bodyPr>
          <a:lstStyle/>
          <a:p>
            <a:r>
              <a:rPr lang="kk-KZ" sz="2400" b="1">
                <a:solidFill>
                  <a:srgbClr val="003300"/>
                </a:solidFill>
              </a:rPr>
              <a:t>        </a:t>
            </a:r>
            <a:r>
              <a:rPr lang="kk-KZ" sz="2400" b="1">
                <a:solidFill>
                  <a:srgbClr val="000000"/>
                </a:solidFill>
              </a:rPr>
              <a:t>Шәкәрімнің атын бүкіл елге паш еткен оның поэмалары. “Қаламан – Мамыр”поэмасы 1912 жылы Семейде “Жәрдем” баспасында басылып шыққан. Нақты жазылған уақыты белгісіз. Ескі қазақ тұрмысынан алынған, бірақ тарихи шығарма емес. Тарих- фон ғана, автордың баса назар аударғаны - әлеуметтік мәселелер, мінез-құлық жайы. Жанрлық тұрғыдан алғанда, лиро-эпикалық жырға бейім.     Өмірде шын болған бақытсыз ғашықтар – Қалқаман мен Мамыр. Шығарманың өзегі де  өмірде болған, нақты оқиға.</a:t>
            </a:r>
          </a:p>
          <a:p>
            <a:r>
              <a:rPr lang="kk-KZ" sz="2400" b="1">
                <a:solidFill>
                  <a:srgbClr val="000000"/>
                </a:solidFill>
              </a:rPr>
              <a:t>    Жырда Шәкәрім </a:t>
            </a:r>
            <a:r>
              <a:rPr lang="en-US" sz="2400" b="1">
                <a:solidFill>
                  <a:srgbClr val="000000"/>
                </a:solidFill>
              </a:rPr>
              <a:t>XVIII </a:t>
            </a:r>
            <a:r>
              <a:rPr lang="kk-KZ" sz="2400" b="1">
                <a:solidFill>
                  <a:srgbClr val="000000"/>
                </a:solidFill>
              </a:rPr>
              <a:t>ғасырдағы тарихы туралы біршама мағлұмат береді. Қалқаман жігіт пен Мамыр қыздың махаббат драмасының мекені де,  мезгілі де нақты. Қалқаман -Мамыр </a:t>
            </a:r>
          </a:p>
          <a:p>
            <a:pPr algn="ctr"/>
            <a:endParaRPr lang="kk-KZ" sz="2400" b="1">
              <a:solidFill>
                <a:srgbClr val="000000"/>
              </a:solidFill>
            </a:endParaRPr>
          </a:p>
          <a:p>
            <a:endParaRPr lang="ru-RU" b="1">
              <a:solidFill>
                <a:srgbClr val="003300"/>
              </a:solidFill>
            </a:endParaRPr>
          </a:p>
        </p:txBody>
      </p:sp>
      <p:pic>
        <p:nvPicPr>
          <p:cNvPr id="76805" name="Picture 5" descr="bg03_b1">
            <a:hlinkClick r:id="rId2" action="ppaction://hlinksldjump"/>
          </p:cNvPr>
          <p:cNvPicPr>
            <a:picLocks noChangeAspect="1" noChangeArrowheads="1"/>
          </p:cNvPicPr>
          <p:nvPr>
            <p:ph/>
          </p:nvPr>
        </p:nvPicPr>
        <p:blipFill>
          <a:blip r:embed="rId3" cstate="screen"/>
          <a:srcRect/>
          <a:stretch>
            <a:fillRect/>
          </a:stretch>
        </p:blipFill>
        <p:spPr>
          <a:xfrm>
            <a:off x="8459788" y="6381750"/>
            <a:ext cx="419100" cy="314325"/>
          </a:xfrm>
          <a:noFill/>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WordArt 4">
            <a:hlinkClick r:id="rId2" action="ppaction://hlinksldjump"/>
          </p:cNvPr>
          <p:cNvSpPr>
            <a:spLocks noChangeArrowheads="1" noChangeShapeType="1" noTextEdit="1"/>
          </p:cNvSpPr>
          <p:nvPr/>
        </p:nvSpPr>
        <p:spPr bwMode="auto">
          <a:xfrm>
            <a:off x="684213" y="1989138"/>
            <a:ext cx="3095625" cy="1439862"/>
          </a:xfrm>
          <a:prstGeom prst="rect">
            <a:avLst/>
          </a:prstGeom>
        </p:spPr>
        <p:txBody>
          <a:bodyPr wrap="none" fromWordArt="1">
            <a:prstTxWarp prst="textSlantDown">
              <a:avLst>
                <a:gd name="adj" fmla="val 44444"/>
              </a:avLst>
            </a:prstTxWarp>
          </a:bodyPr>
          <a:lstStyle/>
          <a:p>
            <a:pPr algn="ctr"/>
            <a:r>
              <a:rPr lang="ru-RU" sz="3600" b="1" kern="10">
                <a:ln w="12700">
                  <a:solidFill>
                    <a:srgbClr val="3333CC"/>
                  </a:solidFill>
                  <a:round/>
                  <a:headEnd/>
                  <a:tailEnd/>
                </a:ln>
                <a:solidFill>
                  <a:srgbClr val="993366">
                    <a:alpha val="50000"/>
                  </a:srgbClr>
                </a:solidFill>
                <a:effectLst>
                  <a:outerShdw dist="45791" dir="2021404" algn="ctr" rotWithShape="0">
                    <a:srgbClr val="9999FF"/>
                  </a:outerShdw>
                </a:effectLst>
                <a:latin typeface="Arial"/>
                <a:cs typeface="Arial"/>
              </a:rPr>
              <a:t>Қалқаман</a:t>
            </a:r>
          </a:p>
        </p:txBody>
      </p:sp>
      <p:sp>
        <p:nvSpPr>
          <p:cNvPr id="89093" name="WordArt 5"/>
          <p:cNvSpPr>
            <a:spLocks noChangeArrowheads="1" noChangeShapeType="1" noTextEdit="1"/>
          </p:cNvSpPr>
          <p:nvPr/>
        </p:nvSpPr>
        <p:spPr bwMode="auto">
          <a:xfrm>
            <a:off x="5508625" y="2060575"/>
            <a:ext cx="2520950" cy="1439863"/>
          </a:xfrm>
          <a:prstGeom prst="rect">
            <a:avLst/>
          </a:prstGeom>
        </p:spPr>
        <p:txBody>
          <a:bodyPr wrap="none" fromWordArt="1">
            <a:prstTxWarp prst="textSlantUp">
              <a:avLst>
                <a:gd name="adj" fmla="val 55556"/>
              </a:avLst>
            </a:prstTxWarp>
          </a:bodyPr>
          <a:lstStyle/>
          <a:p>
            <a:pPr algn="ctr"/>
            <a:r>
              <a:rPr lang="ru-RU" sz="36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Мамыр</a:t>
            </a:r>
          </a:p>
        </p:txBody>
      </p:sp>
      <p:sp>
        <p:nvSpPr>
          <p:cNvPr id="89095" name="AutoShape 7"/>
          <p:cNvSpPr>
            <a:spLocks noChangeArrowheads="1"/>
          </p:cNvSpPr>
          <p:nvPr/>
        </p:nvSpPr>
        <p:spPr bwMode="auto">
          <a:xfrm>
            <a:off x="323850" y="260350"/>
            <a:ext cx="8569325" cy="1223963"/>
          </a:xfrm>
          <a:prstGeom prst="flowChartOnlineStorage">
            <a:avLst/>
          </a:prstGeom>
          <a:gradFill rotWithShape="1">
            <a:gsLst>
              <a:gs pos="0">
                <a:schemeClr val="accent1"/>
              </a:gs>
              <a:gs pos="100000">
                <a:srgbClr val="009900"/>
              </a:gs>
            </a:gsLst>
            <a:path path="shape">
              <a:fillToRect l="50000" t="50000" r="50000" b="50000"/>
            </a:path>
          </a:gradFill>
          <a:ln w="9525">
            <a:solidFill>
              <a:schemeClr val="tx1"/>
            </a:solidFill>
            <a:miter lim="800000"/>
            <a:headEnd/>
            <a:tailEnd/>
          </a:ln>
          <a:effectLst/>
        </p:spPr>
        <p:txBody>
          <a:bodyPr wrap="none" anchor="ctr"/>
          <a:lstStyle/>
          <a:p>
            <a:pPr algn="ctr"/>
            <a:endParaRPr lang="ru-RU"/>
          </a:p>
        </p:txBody>
      </p:sp>
      <p:sp>
        <p:nvSpPr>
          <p:cNvPr id="89096" name="WordArt 8"/>
          <p:cNvSpPr>
            <a:spLocks noChangeArrowheads="1" noChangeShapeType="1" noTextEdit="1"/>
          </p:cNvSpPr>
          <p:nvPr/>
        </p:nvSpPr>
        <p:spPr bwMode="auto">
          <a:xfrm>
            <a:off x="1547813" y="620713"/>
            <a:ext cx="5019675" cy="601662"/>
          </a:xfrm>
          <a:prstGeom prst="rect">
            <a:avLst/>
          </a:prstGeom>
        </p:spPr>
        <p:txBody>
          <a:bodyPr wrap="none" fromWordArt="1">
            <a:prstTxWarp prst="textPlain">
              <a:avLst>
                <a:gd name="adj" fmla="val 50000"/>
              </a:avLst>
            </a:prstTxWarp>
          </a:bodyPr>
          <a:lstStyle/>
          <a:p>
            <a:pPr algn="ctr"/>
            <a:r>
              <a:rPr lang="ru-RU" sz="3600" b="1" kern="10" spc="-360">
                <a:ln w="12700">
                  <a:solidFill>
                    <a:srgbClr val="000099"/>
                  </a:solidFill>
                  <a:round/>
                  <a:headEnd/>
                  <a:tailEnd/>
                </a:ln>
                <a:solidFill>
                  <a:srgbClr val="33CCFF"/>
                </a:solidFill>
                <a:effectLst>
                  <a:outerShdw dist="125724" dir="18900000" algn="ctr" rotWithShape="0">
                    <a:srgbClr val="000099"/>
                  </a:outerShdw>
                </a:effectLst>
                <a:latin typeface="Arial"/>
                <a:cs typeface="Arial"/>
              </a:rPr>
              <a:t>Кейіпкерлер галереясы</a:t>
            </a:r>
          </a:p>
        </p:txBody>
      </p:sp>
      <p:sp>
        <p:nvSpPr>
          <p:cNvPr id="89099" name="WordArt 11"/>
          <p:cNvSpPr>
            <a:spLocks noChangeArrowheads="1" noChangeShapeType="1" noTextEdit="1"/>
          </p:cNvSpPr>
          <p:nvPr/>
        </p:nvSpPr>
        <p:spPr bwMode="auto">
          <a:xfrm>
            <a:off x="1116013" y="4149725"/>
            <a:ext cx="2835275" cy="1223963"/>
          </a:xfrm>
          <a:prstGeom prst="rect">
            <a:avLst/>
          </a:prstGeom>
        </p:spPr>
        <p:txBody>
          <a:bodyPr wrap="none" fromWordArt="1">
            <a:prstTxWarp prst="textSlantUp">
              <a:avLst>
                <a:gd name="adj" fmla="val 55556"/>
              </a:avLst>
            </a:prstTxWarp>
          </a:bodyPr>
          <a:lstStyle/>
          <a:p>
            <a:pPr algn="ctr"/>
            <a:r>
              <a:rPr lang="ru-RU" sz="3600" b="1"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Arial"/>
                <a:cs typeface="Arial"/>
              </a:rPr>
              <a:t>Әнет Бабаң</a:t>
            </a:r>
          </a:p>
        </p:txBody>
      </p:sp>
      <p:sp>
        <p:nvSpPr>
          <p:cNvPr id="89100" name="WordArt 12">
            <a:hlinkClick r:id="rId3" action="ppaction://hlinksldjump"/>
          </p:cNvPr>
          <p:cNvSpPr>
            <a:spLocks noChangeArrowheads="1" noChangeShapeType="1" noTextEdit="1"/>
          </p:cNvSpPr>
          <p:nvPr/>
        </p:nvSpPr>
        <p:spPr bwMode="auto">
          <a:xfrm>
            <a:off x="5651500" y="4221163"/>
            <a:ext cx="2144713" cy="1295400"/>
          </a:xfrm>
          <a:prstGeom prst="rect">
            <a:avLst/>
          </a:prstGeom>
        </p:spPr>
        <p:txBody>
          <a:bodyPr wrap="none" fromWordArt="1">
            <a:prstTxWarp prst="textSlantDown">
              <a:avLst>
                <a:gd name="adj" fmla="val 44444"/>
              </a:avLst>
            </a:prstTxWarp>
          </a:bodyPr>
          <a:lstStyle/>
          <a:p>
            <a:pPr algn="ctr"/>
            <a:r>
              <a:rPr lang="ru-RU" sz="3600" b="1"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Көкенай</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gs>
            <a:gs pos="100000">
              <a:schemeClr val="folHlink"/>
            </a:gs>
          </a:gsLst>
          <a:path path="shape">
            <a:fillToRect l="50000" t="50000" r="50000" b="50000"/>
          </a:path>
        </a:gradFill>
        <a:effectLst/>
      </p:bgPr>
    </p:bg>
    <p:spTree>
      <p:nvGrpSpPr>
        <p:cNvPr id="1" name=""/>
        <p:cNvGrpSpPr/>
        <p:nvPr/>
      </p:nvGrpSpPr>
      <p:grpSpPr>
        <a:xfrm>
          <a:off x="0" y="0"/>
          <a:ext cx="0" cy="0"/>
          <a:chOff x="0" y="0"/>
          <a:chExt cx="0" cy="0"/>
        </a:xfrm>
      </p:grpSpPr>
      <p:sp>
        <p:nvSpPr>
          <p:cNvPr id="121860" name="WordArt 4"/>
          <p:cNvSpPr>
            <a:spLocks noChangeArrowheads="1" noChangeShapeType="1" noTextEdit="1"/>
          </p:cNvSpPr>
          <p:nvPr/>
        </p:nvSpPr>
        <p:spPr bwMode="auto">
          <a:xfrm>
            <a:off x="3492500" y="692150"/>
            <a:ext cx="2181225" cy="533400"/>
          </a:xfrm>
          <a:prstGeom prst="rect">
            <a:avLst/>
          </a:prstGeom>
        </p:spPr>
        <p:txBody>
          <a:bodyPr wrap="none" fromWordArt="1">
            <a:prstTxWarp prst="textPlain">
              <a:avLst>
                <a:gd name="adj" fmla="val 50000"/>
              </a:avLst>
            </a:prstTxWarp>
          </a:bodyPr>
          <a:lstStyle/>
          <a:p>
            <a:pPr algn="ctr"/>
            <a:r>
              <a:rPr lang="ru-RU" sz="3600" b="1" kern="10">
                <a:ln w="12700">
                  <a:solidFill>
                    <a:srgbClr val="3333CC"/>
                  </a:solidFill>
                  <a:round/>
                  <a:headEnd/>
                  <a:tailEnd/>
                </a:ln>
                <a:solidFill>
                  <a:srgbClr val="009900">
                    <a:alpha val="50000"/>
                  </a:srgbClr>
                </a:solidFill>
                <a:effectLst>
                  <a:outerShdw dist="45791" dir="2021404" algn="ctr" rotWithShape="0">
                    <a:srgbClr val="9999FF"/>
                  </a:outerShdw>
                </a:effectLst>
                <a:latin typeface="Arial"/>
                <a:cs typeface="Arial"/>
              </a:rPr>
              <a:t>Қалқаман</a:t>
            </a:r>
          </a:p>
        </p:txBody>
      </p:sp>
      <p:sp>
        <p:nvSpPr>
          <p:cNvPr id="121861" name="Rectangle 5"/>
          <p:cNvSpPr>
            <a:spLocks noChangeArrowheads="1"/>
          </p:cNvSpPr>
          <p:nvPr/>
        </p:nvSpPr>
        <p:spPr bwMode="auto">
          <a:xfrm>
            <a:off x="250825" y="1412875"/>
            <a:ext cx="8640763" cy="2289175"/>
          </a:xfrm>
          <a:prstGeom prst="rect">
            <a:avLst/>
          </a:prstGeom>
          <a:noFill/>
          <a:ln w="9525">
            <a:noFill/>
            <a:miter lim="800000"/>
            <a:headEnd/>
            <a:tailEnd/>
          </a:ln>
          <a:effectLst/>
        </p:spPr>
        <p:txBody>
          <a:bodyPr anchor="ctr">
            <a:spAutoFit/>
          </a:bodyPr>
          <a:lstStyle/>
          <a:p>
            <a:r>
              <a:rPr lang="kk-KZ"/>
              <a:t>Шәкәрімнің Қалқаманы әуелде Мамырды сүйтін және сүйгеніне қосылудан басқа мұраты жоқ, албырт та аңғал  жас ретінде ғана көрінеді. Шариғат жайынан, мұсылман  мифологиясынан біршама хабардар. Сауаттылық нәтижесі ме, әлде өзінің жақын туысы Әнет Бабаң сияқты ғұламадан естіп түйгені ме – автор бұл жағын ашып айтпайды. Шариғатшылдылығымен емес, кірсіз көңіл, адал мінезімен ұнамды. Әлбетте, Қалқаман батырлықтан ада. Бірақ батырлықтан махрұм емес. Ең бастысы – намысқор, кісілігі мол азамат. </a:t>
            </a:r>
          </a:p>
          <a:p>
            <a:r>
              <a:rPr lang="kk-KZ"/>
              <a:t>     </a:t>
            </a:r>
          </a:p>
        </p:txBody>
      </p:sp>
      <p:pic>
        <p:nvPicPr>
          <p:cNvPr id="121862" name="Picture 6" descr="bg03_b1">
            <a:hlinkClick r:id="rId2" action="ppaction://hlinksldjump"/>
          </p:cNvPr>
          <p:cNvPicPr>
            <a:picLocks noChangeAspect="1" noChangeArrowheads="1"/>
          </p:cNvPicPr>
          <p:nvPr>
            <p:ph/>
          </p:nvPr>
        </p:nvPicPr>
        <p:blipFill>
          <a:blip r:embed="rId3" cstate="screen"/>
          <a:srcRect/>
          <a:stretch>
            <a:fillRect/>
          </a:stretch>
        </p:blipFill>
        <p:spPr>
          <a:xfrm>
            <a:off x="8388350" y="6381750"/>
            <a:ext cx="419100" cy="314325"/>
          </a:xfrm>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WordArt 4"/>
          <p:cNvSpPr>
            <a:spLocks noChangeArrowheads="1" noChangeShapeType="1" noTextEdit="1"/>
          </p:cNvSpPr>
          <p:nvPr/>
        </p:nvSpPr>
        <p:spPr bwMode="auto">
          <a:xfrm>
            <a:off x="2051050" y="404813"/>
            <a:ext cx="5400675" cy="792162"/>
          </a:xfrm>
          <a:prstGeom prst="rect">
            <a:avLst/>
          </a:prstGeom>
        </p:spPr>
        <p:txBody>
          <a:bodyPr wrap="none" fromWordArt="1">
            <a:prstTxWarp prst="textPlain">
              <a:avLst>
                <a:gd name="adj" fmla="val 50000"/>
              </a:avLst>
            </a:prstTxWarp>
          </a:bodyPr>
          <a:lstStyle/>
          <a:p>
            <a:pPr algn="ctr"/>
            <a:r>
              <a:rPr lang="ru-RU" sz="3600" b="1"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Көкенай</a:t>
            </a:r>
          </a:p>
        </p:txBody>
      </p:sp>
      <p:sp>
        <p:nvSpPr>
          <p:cNvPr id="133125" name="Rectangle 5"/>
          <p:cNvSpPr>
            <a:spLocks noChangeArrowheads="1"/>
          </p:cNvSpPr>
          <p:nvPr/>
        </p:nvSpPr>
        <p:spPr bwMode="auto">
          <a:xfrm>
            <a:off x="179388" y="1268413"/>
            <a:ext cx="8713787" cy="3937000"/>
          </a:xfrm>
          <a:prstGeom prst="rect">
            <a:avLst/>
          </a:prstGeom>
          <a:noFill/>
          <a:ln w="9525">
            <a:noFill/>
            <a:miter lim="800000"/>
            <a:headEnd/>
            <a:tailEnd/>
          </a:ln>
          <a:effectLst/>
        </p:spPr>
        <p:txBody>
          <a:bodyPr>
            <a:spAutoFit/>
          </a:bodyPr>
          <a:lstStyle/>
          <a:p>
            <a:r>
              <a:rPr lang="kk-KZ" b="1">
                <a:solidFill>
                  <a:srgbClr val="000000"/>
                </a:solidFill>
              </a:rPr>
              <a:t>     Шәкәрімнің заманалық кейіпкер жасаудағы бір үлкен табысы – Көкенай.  Оны “ ұнамсыз кейіпкер” деп те айту қиын. Ол өз заманының перзенті, рулық-патриархалдық  мораль сақшысы.  Жай ғана “батыр, мінезі қатты кісі” емес, өр көкірек, шешімтал жан; асау қанды, салқын сабырлы адам. Көкенай ұғымында Мамыр ме Қалқаманның көңіл қосуы – адам естіменген және болашақта жол беруге болмайтын сұмдық. Ру рәсімін, адамшылық жолын аяққа басқан екі жас та өлімге кесілу тиіс. Көкенгай ызасы -  жеке бас күйігі, араз-өкпе емес, тек қанмен ғана  шешілуге тиіс кеселді түйін. Сондықтан да Мамырды көргенде: “ Ұялмай жүзіқараның жүргенін!” – деп, - “Аямай қақ жүректен атып салады”. Сондықтан да жүйрік атпен шауып бара жатқан Қалқаманды қолы қалтырамай нысанаға шалды. Осыған қарасмастан Шәкәрім Көкенайды қаныпезер санамайды. Бар кілтипан – Көкенай ұстанған моральдың дұрыс-бұрыстығында.  </a:t>
            </a:r>
            <a:endParaRPr lang="ru-RU" b="1">
              <a:solidFill>
                <a:srgbClr val="000000"/>
              </a:solidFill>
            </a:endParaRPr>
          </a:p>
        </p:txBody>
      </p:sp>
      <p:pic>
        <p:nvPicPr>
          <p:cNvPr id="133126" name="Picture 6" descr="bg03_b1">
            <a:hlinkClick r:id="rId2" action="ppaction://hlinksldjump"/>
          </p:cNvPr>
          <p:cNvPicPr>
            <a:picLocks noChangeAspect="1" noChangeArrowheads="1"/>
          </p:cNvPicPr>
          <p:nvPr>
            <p:ph/>
          </p:nvPr>
        </p:nvPicPr>
        <p:blipFill>
          <a:blip r:embed="rId3" cstate="screen"/>
          <a:srcRect/>
          <a:stretch>
            <a:fillRect/>
          </a:stretch>
        </p:blipFill>
        <p:spPr>
          <a:xfrm>
            <a:off x="8532813" y="6308725"/>
            <a:ext cx="419100" cy="314325"/>
          </a:xfrm>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tx2"/>
            </a:gs>
          </a:gsLst>
          <a:lin ang="5400000" scaled="1"/>
        </a:gradFill>
        <a:effectLst/>
      </p:bgPr>
    </p:bg>
    <p:spTree>
      <p:nvGrpSpPr>
        <p:cNvPr id="1" name=""/>
        <p:cNvGrpSpPr/>
        <p:nvPr/>
      </p:nvGrpSpPr>
      <p:grpSpPr>
        <a:xfrm>
          <a:off x="0" y="0"/>
          <a:ext cx="0" cy="0"/>
          <a:chOff x="0" y="0"/>
          <a:chExt cx="0" cy="0"/>
        </a:xfrm>
      </p:grpSpPr>
      <p:sp>
        <p:nvSpPr>
          <p:cNvPr id="134148" name="AutoShape 4"/>
          <p:cNvSpPr>
            <a:spLocks noChangeArrowheads="1"/>
          </p:cNvSpPr>
          <p:nvPr/>
        </p:nvSpPr>
        <p:spPr bwMode="auto">
          <a:xfrm>
            <a:off x="1619250" y="188913"/>
            <a:ext cx="7056438" cy="792162"/>
          </a:xfrm>
          <a:prstGeom prst="roundRect">
            <a:avLst>
              <a:gd name="adj" fmla="val 16667"/>
            </a:avLst>
          </a:prstGeom>
          <a:gradFill rotWithShape="1">
            <a:gsLst>
              <a:gs pos="0">
                <a:schemeClr val="accent1"/>
              </a:gs>
              <a:gs pos="100000">
                <a:schemeClr val="folHlink"/>
              </a:gs>
            </a:gsLst>
            <a:path path="shape">
              <a:fillToRect l="50000" t="50000" r="50000" b="50000"/>
            </a:path>
          </a:gradFill>
          <a:ln w="9525">
            <a:solidFill>
              <a:schemeClr val="tx1"/>
            </a:solidFill>
            <a:round/>
            <a:headEnd/>
            <a:tailEnd/>
          </a:ln>
          <a:effectLst/>
        </p:spPr>
        <p:txBody>
          <a:bodyPr wrap="none" anchor="ctr"/>
          <a:lstStyle/>
          <a:p>
            <a:pPr algn="ctr"/>
            <a:r>
              <a:rPr lang="kk-KZ" sz="3200" b="1">
                <a:solidFill>
                  <a:srgbClr val="003300"/>
                </a:solidFill>
              </a:rPr>
              <a:t>Жырдың дауы</a:t>
            </a:r>
            <a:r>
              <a:rPr lang="kk-KZ" sz="2400" b="1"/>
              <a:t> </a:t>
            </a:r>
            <a:endParaRPr lang="ru-RU" sz="2400" b="1"/>
          </a:p>
        </p:txBody>
      </p:sp>
      <p:sp>
        <p:nvSpPr>
          <p:cNvPr id="134149" name="Rectangle 5"/>
          <p:cNvSpPr>
            <a:spLocks noChangeArrowheads="1"/>
          </p:cNvSpPr>
          <p:nvPr/>
        </p:nvSpPr>
        <p:spPr bwMode="auto">
          <a:xfrm>
            <a:off x="323850" y="981075"/>
            <a:ext cx="8424863" cy="5584825"/>
          </a:xfrm>
          <a:prstGeom prst="rect">
            <a:avLst/>
          </a:prstGeom>
          <a:noFill/>
          <a:ln w="9525">
            <a:noFill/>
            <a:miter lim="800000"/>
            <a:headEnd/>
            <a:tailEnd/>
          </a:ln>
          <a:effectLst/>
        </p:spPr>
        <p:txBody>
          <a:bodyPr>
            <a:spAutoFit/>
          </a:bodyPr>
          <a:lstStyle/>
          <a:p>
            <a:r>
              <a:rPr lang="kk-KZ" b="1">
                <a:solidFill>
                  <a:srgbClr val="000000"/>
                </a:solidFill>
              </a:rPr>
              <a:t>    “Қалқаман мен Мамырдың дауы” неден шықты? Автордың баяндауынша, Қалқаман қыз айттырмаған, Мамырға ешкім құда түспеген, екеуінің де  басы бос. Соған қарамастан, жігіт қызды алып қашады. Бұл кешірілмес айып емес. Араға ел ағасы Бабаң жүреді. Қалқаманның жақындары қалың малын да, айып малын да еселеп төлеуге әзір. Бірақ “Бітім болмай созылды сөз аяғы”. Өйткені “Жақыным қызымды алды”, - дейді Көкенай. “Қыз алған жоқ жақыннан тобықты әлі”, - дейді осыдан бұрын Мамыр. “Алар болса, мал алар, адам алмас” – деген бұған орай Қалқаман. Ал Көкенай, жалғыз Көкенай емес жарты Тобықты Қалқаманға қатал жаза қолданылуын талап етеді. Бітімсіз дау бір ата, бір ру көлемінен шығып, жалпыхалықтық (“Тобықты, Қнжығалы, Бәсентиін, Атығай, Қарауыл мен бәрі жиын...”) талқыға түседі. Ел екіге жарылады.  Сөз ынғайына қарағанда, Қалқаманға болысушылар азшылықта қалады. Бабаңа тілектес ағайынның өзі Қалқаманды құрбанға шалуға, сөйтіп, ұлыстың бірлігін сақтап қалуға кеңес береді. Бар дау – қыз бен жігіттің аталас туыстығында. Екі ғашық шөбере болып шығады (Шежіре бойынша шынында да солай) Бұрынғы түгілі қазіргі ұғымында Қалқаман қарындасын алған. “Шариғат қосады екен немерені”, - дейді Қалқаман өзі қызды аздырар алдында.  </a:t>
            </a:r>
            <a:endParaRPr lang="ru-RU" b="1">
              <a:solidFill>
                <a:srgbClr val="000000"/>
              </a:solidFill>
            </a:endParaRPr>
          </a:p>
        </p:txBody>
      </p:sp>
      <p:pic>
        <p:nvPicPr>
          <p:cNvPr id="134150" name="Picture 6" descr="bg03_b1">
            <a:hlinkClick r:id="rId2" action="ppaction://hlinksldjump"/>
          </p:cNvPr>
          <p:cNvPicPr>
            <a:picLocks noChangeAspect="1" noChangeArrowheads="1"/>
          </p:cNvPicPr>
          <p:nvPr>
            <p:ph/>
          </p:nvPr>
        </p:nvPicPr>
        <p:blipFill>
          <a:blip r:embed="rId3" cstate="screen"/>
          <a:srcRect/>
          <a:stretch>
            <a:fillRect/>
          </a:stretch>
        </p:blipFill>
        <p:spPr>
          <a:xfrm>
            <a:off x="8604250" y="6381750"/>
            <a:ext cx="419100" cy="314325"/>
          </a:xfrm>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50000">
              <a:schemeClr val="bg1"/>
            </a:gs>
            <a:gs pos="100000">
              <a:schemeClr val="tx1"/>
            </a:gs>
          </a:gsLst>
          <a:lin ang="18900000" scaled="1"/>
        </a:gradFill>
        <a:effectLst/>
      </p:bgPr>
    </p:bg>
    <p:spTree>
      <p:nvGrpSpPr>
        <p:cNvPr id="1" name=""/>
        <p:cNvGrpSpPr/>
        <p:nvPr/>
      </p:nvGrpSpPr>
      <p:grpSpPr>
        <a:xfrm>
          <a:off x="0" y="0"/>
          <a:ext cx="0" cy="0"/>
          <a:chOff x="0" y="0"/>
          <a:chExt cx="0" cy="0"/>
        </a:xfrm>
      </p:grpSpPr>
      <p:sp>
        <p:nvSpPr>
          <p:cNvPr id="142340" name="WordArt 4"/>
          <p:cNvSpPr>
            <a:spLocks noChangeArrowheads="1" noChangeShapeType="1" noTextEdit="1"/>
          </p:cNvSpPr>
          <p:nvPr/>
        </p:nvSpPr>
        <p:spPr bwMode="auto">
          <a:xfrm>
            <a:off x="1908175" y="333375"/>
            <a:ext cx="5400675" cy="1223963"/>
          </a:xfrm>
          <a:prstGeom prst="rect">
            <a:avLst/>
          </a:prstGeom>
        </p:spPr>
        <p:txBody>
          <a:bodyPr wrap="none" fromWordArt="1">
            <a:prstTxWarp prst="textPlain">
              <a:avLst>
                <a:gd name="adj" fmla="val 50000"/>
              </a:avLst>
            </a:prstTxWarp>
          </a:bodyPr>
          <a:lstStyle/>
          <a:p>
            <a:pPr algn="ctr"/>
            <a:r>
              <a:rPr lang="ru-RU" sz="36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18900000" scaled="1"/>
                </a:gradFill>
                <a:effectLst>
                  <a:outerShdw dist="35921" dir="2700000" sy="50000" kx="2115830" algn="bl" rotWithShape="0">
                    <a:srgbClr val="C0C0C0">
                      <a:alpha val="80000"/>
                    </a:srgbClr>
                  </a:outerShdw>
                </a:effectLst>
                <a:latin typeface="Arial"/>
                <a:cs typeface="Arial"/>
              </a:rPr>
              <a:t>Мамыр</a:t>
            </a:r>
          </a:p>
        </p:txBody>
      </p:sp>
      <p:sp>
        <p:nvSpPr>
          <p:cNvPr id="142341" name="Rectangle 5"/>
          <p:cNvSpPr>
            <a:spLocks noChangeArrowheads="1"/>
          </p:cNvSpPr>
          <p:nvPr/>
        </p:nvSpPr>
        <p:spPr bwMode="auto">
          <a:xfrm>
            <a:off x="179388" y="1700213"/>
            <a:ext cx="8785225" cy="1190625"/>
          </a:xfrm>
          <a:prstGeom prst="rect">
            <a:avLst/>
          </a:prstGeom>
          <a:noFill/>
          <a:ln w="9525">
            <a:noFill/>
            <a:miter lim="800000"/>
            <a:headEnd/>
            <a:tailEnd/>
          </a:ln>
          <a:effectLst/>
        </p:spPr>
        <p:txBody>
          <a:bodyPr>
            <a:spAutoFit/>
          </a:bodyPr>
          <a:lstStyle/>
          <a:p>
            <a:r>
              <a:rPr lang="kk-KZ" b="1">
                <a:solidFill>
                  <a:srgbClr val="000000"/>
                </a:solidFill>
              </a:rPr>
              <a:t>   Мамырды сипаттайтын ерекшелік- күрескерлік.  Күрес мұраты – жеке бас бақыты, махаббат бостандығына ұмтылу. Көп емес. Аз да емес.  Мамыр – тым ұяң, Қалқаманды іштей ұнатқанымен, тартыншықтай береді. Тіпті, оңаша жолығысуға келгенде де бірден илікпейді.   </a:t>
            </a:r>
            <a:endParaRPr lang="ru-RU" b="1">
              <a:solidFill>
                <a:srgbClr val="000000"/>
              </a:solidFill>
            </a:endParaRPr>
          </a:p>
        </p:txBody>
      </p:sp>
      <p:pic>
        <p:nvPicPr>
          <p:cNvPr id="142342" name="Picture 6" descr="bg03_b1">
            <a:hlinkClick r:id="rId2" action="ppaction://hlinksldjump"/>
          </p:cNvPr>
          <p:cNvPicPr>
            <a:picLocks noChangeAspect="1" noChangeArrowheads="1"/>
          </p:cNvPicPr>
          <p:nvPr>
            <p:ph/>
          </p:nvPr>
        </p:nvPicPr>
        <p:blipFill>
          <a:blip r:embed="rId3" cstate="screen"/>
          <a:srcRect/>
          <a:stretch>
            <a:fillRect/>
          </a:stretch>
        </p:blipFill>
        <p:spPr>
          <a:xfrm>
            <a:off x="8459788" y="6308725"/>
            <a:ext cx="419100" cy="314325"/>
          </a:xfrm>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tx1"/>
            </a:gs>
            <a:gs pos="100000">
              <a:schemeClr val="folHlink"/>
            </a:gs>
          </a:gsLst>
          <a:path path="shape">
            <a:fillToRect l="50000" t="50000" r="50000" b="50000"/>
          </a:path>
        </a:gradFill>
        <a:effectLst/>
      </p:bgPr>
    </p:bg>
    <p:spTree>
      <p:nvGrpSpPr>
        <p:cNvPr id="1" name=""/>
        <p:cNvGrpSpPr/>
        <p:nvPr/>
      </p:nvGrpSpPr>
      <p:grpSpPr>
        <a:xfrm>
          <a:off x="0" y="0"/>
          <a:ext cx="0" cy="0"/>
          <a:chOff x="0" y="0"/>
          <a:chExt cx="0" cy="0"/>
        </a:xfrm>
      </p:grpSpPr>
      <p:sp>
        <p:nvSpPr>
          <p:cNvPr id="91140" name="Rectangle 4"/>
          <p:cNvSpPr>
            <a:spLocks noChangeArrowheads="1"/>
          </p:cNvSpPr>
          <p:nvPr/>
        </p:nvSpPr>
        <p:spPr bwMode="auto">
          <a:xfrm>
            <a:off x="900113" y="404813"/>
            <a:ext cx="7559675" cy="792162"/>
          </a:xfrm>
          <a:prstGeom prst="rect">
            <a:avLst/>
          </a:prstGeom>
          <a:gradFill rotWithShape="1">
            <a:gsLst>
              <a:gs pos="0">
                <a:schemeClr val="accent1"/>
              </a:gs>
              <a:gs pos="50000">
                <a:schemeClr val="bg1"/>
              </a:gs>
              <a:gs pos="100000">
                <a:schemeClr val="accent1"/>
              </a:gs>
            </a:gsLst>
            <a:lin ang="5400000" scaled="1"/>
          </a:gradFill>
          <a:ln w="9525">
            <a:solidFill>
              <a:schemeClr val="tx1"/>
            </a:solidFill>
            <a:miter lim="800000"/>
            <a:headEnd/>
            <a:tailEnd/>
          </a:ln>
          <a:effectLst/>
        </p:spPr>
        <p:txBody>
          <a:bodyPr wrap="none" anchor="ctr"/>
          <a:lstStyle/>
          <a:p>
            <a:pPr algn="ctr"/>
            <a:endParaRPr lang="ru-RU" b="1">
              <a:solidFill>
                <a:srgbClr val="000000"/>
              </a:solidFill>
            </a:endParaRPr>
          </a:p>
        </p:txBody>
      </p:sp>
      <p:sp>
        <p:nvSpPr>
          <p:cNvPr id="91141" name="WordArt 5"/>
          <p:cNvSpPr>
            <a:spLocks noChangeArrowheads="1" noChangeShapeType="1" noTextEdit="1"/>
          </p:cNvSpPr>
          <p:nvPr/>
        </p:nvSpPr>
        <p:spPr bwMode="auto">
          <a:xfrm>
            <a:off x="1692275" y="549275"/>
            <a:ext cx="5616575" cy="523875"/>
          </a:xfrm>
          <a:prstGeom prst="rect">
            <a:avLst/>
          </a:prstGeom>
        </p:spPr>
        <p:txBody>
          <a:bodyPr wrap="none" fromWordArt="1">
            <a:prstTxWarp prst="textPlain">
              <a:avLst>
                <a:gd name="adj" fmla="val 50000"/>
              </a:avLst>
            </a:prstTxWarp>
          </a:bodyPr>
          <a:lstStyle/>
          <a:p>
            <a:pPr algn="ctr"/>
            <a:r>
              <a:rPr lang="ru-RU" sz="3600" b="1" i="1" kern="10">
                <a:ln w="9525">
                  <a:solidFill>
                    <a:srgbClr val="000000"/>
                  </a:solidFill>
                  <a:round/>
                  <a:headEnd/>
                  <a:tailEnd/>
                </a:ln>
                <a:solidFill>
                  <a:srgbClr val="FFFFFF"/>
                </a:solidFill>
                <a:effectLst>
                  <a:outerShdw dist="35921" dir="2700000" algn="ctr" rotWithShape="0">
                    <a:srgbClr val="808080">
                      <a:alpha val="80000"/>
                    </a:srgbClr>
                  </a:outerShdw>
                </a:effectLst>
                <a:latin typeface="Arial"/>
                <a:cs typeface="Arial"/>
              </a:rPr>
              <a:t>Өлеңдері</a:t>
            </a:r>
          </a:p>
        </p:txBody>
      </p:sp>
      <p:pic>
        <p:nvPicPr>
          <p:cNvPr id="91148" name="Picture 12" descr="bg03_b1">
            <a:hlinkClick r:id="rId2" action="ppaction://hlinksldjump"/>
          </p:cNvPr>
          <p:cNvPicPr>
            <a:picLocks noChangeAspect="1" noChangeArrowheads="1"/>
          </p:cNvPicPr>
          <p:nvPr>
            <p:ph/>
          </p:nvPr>
        </p:nvPicPr>
        <p:blipFill>
          <a:blip r:embed="rId3" cstate="screen"/>
          <a:srcRect/>
          <a:stretch>
            <a:fillRect/>
          </a:stretch>
        </p:blipFill>
        <p:spPr>
          <a:xfrm>
            <a:off x="8459788" y="6381750"/>
            <a:ext cx="419100" cy="314325"/>
          </a:xfrm>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0066"/>
            </a:gs>
            <a:gs pos="100000">
              <a:schemeClr val="accent2"/>
            </a:gs>
          </a:gsLst>
          <a:path path="rect">
            <a:fillToRect r="100000" b="100000"/>
          </a:path>
        </a:gradFill>
        <a:effectLst/>
      </p:bgPr>
    </p:bg>
    <p:spTree>
      <p:nvGrpSpPr>
        <p:cNvPr id="1" name=""/>
        <p:cNvGrpSpPr/>
        <p:nvPr/>
      </p:nvGrpSpPr>
      <p:grpSpPr>
        <a:xfrm>
          <a:off x="0" y="0"/>
          <a:ext cx="0" cy="0"/>
          <a:chOff x="0" y="0"/>
          <a:chExt cx="0" cy="0"/>
        </a:xfrm>
      </p:grpSpPr>
      <p:sp>
        <p:nvSpPr>
          <p:cNvPr id="95236" name="WordArt 4"/>
          <p:cNvSpPr>
            <a:spLocks noChangeArrowheads="1" noChangeShapeType="1" noTextEdit="1"/>
          </p:cNvSpPr>
          <p:nvPr/>
        </p:nvSpPr>
        <p:spPr bwMode="auto">
          <a:xfrm>
            <a:off x="1042988" y="188913"/>
            <a:ext cx="7200900" cy="1079500"/>
          </a:xfrm>
          <a:prstGeom prst="rect">
            <a:avLst/>
          </a:prstGeom>
        </p:spPr>
        <p:txBody>
          <a:bodyPr wrap="none" fromWordArt="1">
            <a:prstTxWarp prst="textPlain">
              <a:avLst>
                <a:gd name="adj" fmla="val 50000"/>
              </a:avLst>
            </a:prstTxWarp>
          </a:bodyPr>
          <a:lstStyle/>
          <a:p>
            <a:pPr algn="ctr"/>
            <a:r>
              <a:rPr lang="ru-RU" sz="3600" kern="10" spc="-360">
                <a:ln w="12700">
                  <a:solidFill>
                    <a:srgbClr val="000099"/>
                  </a:solidFill>
                  <a:round/>
                  <a:headEnd/>
                  <a:tailEnd/>
                </a:ln>
                <a:gradFill rotWithShape="1">
                  <a:gsLst>
                    <a:gs pos="0">
                      <a:srgbClr val="FF0066"/>
                    </a:gs>
                    <a:gs pos="50000">
                      <a:srgbClr val="33CCFF"/>
                    </a:gs>
                    <a:gs pos="100000">
                      <a:srgbClr val="FF0066"/>
                    </a:gs>
                  </a:gsLst>
                  <a:lin ang="5400000" scaled="1"/>
                </a:gradFill>
                <a:effectLst>
                  <a:outerShdw dist="125724" dir="18900000" algn="ctr" rotWithShape="0">
                    <a:srgbClr val="000099"/>
                  </a:outerShdw>
                </a:effectLst>
                <a:latin typeface="Impact"/>
              </a:rPr>
              <a:t>Зерттеулері</a:t>
            </a:r>
          </a:p>
        </p:txBody>
      </p:sp>
      <p:pic>
        <p:nvPicPr>
          <p:cNvPr id="95237" name="Picture 5" descr="bg03_b1">
            <a:hlinkClick r:id="rId2" action="ppaction://hlinksldjump"/>
          </p:cNvPr>
          <p:cNvPicPr>
            <a:picLocks noChangeAspect="1" noChangeArrowheads="1"/>
          </p:cNvPicPr>
          <p:nvPr>
            <p:ph/>
          </p:nvPr>
        </p:nvPicPr>
        <p:blipFill>
          <a:blip r:embed="rId3" cstate="screen"/>
          <a:srcRect/>
          <a:stretch>
            <a:fillRect/>
          </a:stretch>
        </p:blipFill>
        <p:spPr>
          <a:xfrm>
            <a:off x="8459788" y="6308725"/>
            <a:ext cx="419100" cy="314325"/>
          </a:xfrm>
          <a:noFill/>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8" name="Picture 4" descr="Безымянный5"/>
          <p:cNvPicPr>
            <a:picLocks noChangeAspect="1" noChangeArrowheads="1"/>
          </p:cNvPicPr>
          <p:nvPr>
            <p:ph sz="half" idx="1"/>
          </p:nvPr>
        </p:nvPicPr>
        <p:blipFill>
          <a:blip r:embed="rId2" cstate="screen"/>
          <a:srcRect/>
          <a:stretch>
            <a:fillRect/>
          </a:stretch>
        </p:blipFill>
        <p:spPr>
          <a:xfrm>
            <a:off x="0" y="115888"/>
            <a:ext cx="9144000" cy="6742112"/>
          </a:xfrm>
          <a:noFill/>
          <a:ln/>
        </p:spPr>
      </p:pic>
      <p:sp>
        <p:nvSpPr>
          <p:cNvPr id="113671" name="Rectangle 7"/>
          <p:cNvSpPr>
            <a:spLocks noChangeArrowheads="1"/>
          </p:cNvSpPr>
          <p:nvPr/>
        </p:nvSpPr>
        <p:spPr bwMode="auto">
          <a:xfrm>
            <a:off x="179388" y="1268413"/>
            <a:ext cx="8567737" cy="4486275"/>
          </a:xfrm>
          <a:prstGeom prst="rect">
            <a:avLst/>
          </a:prstGeom>
          <a:noFill/>
          <a:ln w="9525">
            <a:noFill/>
            <a:miter lim="800000"/>
            <a:headEnd/>
            <a:tailEnd/>
          </a:ln>
          <a:effectLst/>
        </p:spPr>
        <p:txBody>
          <a:bodyPr anchor="ctr">
            <a:spAutoFit/>
          </a:bodyPr>
          <a:lstStyle/>
          <a:p>
            <a:r>
              <a:rPr lang="kk-KZ"/>
              <a:t>Прозалық шығармаларының ішінде ең көлемдісі және көркемі – “Әділ-Мария” романы. Шынайы көркем қара сөз үлгісінде жазылған алғашқы қазақ романдарының қатарынан орын алатын бұл туынды - әрқилы характерлер тоғысқан, өмірлік тартысқа құрылған шығарма. </a:t>
            </a:r>
            <a:r>
              <a:rPr lang="en-US"/>
              <a:t>XX</a:t>
            </a:r>
            <a:r>
              <a:rPr lang="kk-KZ"/>
              <a:t> ғасырдың басындағы әдебиетте жиі көтерілген әйел теңдігі тақырыбына арналғанмен, бұл романда Шәкәрім оқиға желісін өзінше өрбітеді, өзгеше шешімге жүгінеді.  Романдағы  кейіпкерлердің адами болмысы да, қоғамдағы орны да,  тартыстың сыр—сипаты да өзгешелеу. Онда әлеуметтік теңсіздік, бар мен жоқтың, күшті мен әлсіздің, бай мен кедейдің тартысы бірінші кезекте суреттелмейді. Қарапайым өмір шындығын суреттеу арқылы Шәкәрім  адамгершілік пен ар тазалығы, адалдық пен ынсап мәселелерін көтереді. Шәкәрімнің пайымдауынша, адамның әрбір іс-әрекеті осы ұғымға бағыну керек. Адамдарды бай мен кедейге бөліп қарауға болмайды. Бай да, кедей де, түптен келегенде адам. Адамды түрлі сапалық топтарға бөлетін материалдық жағдайы емес, ішкі әлемі, жан дүниесінің  жай-күйі болуға тиіс. Шәкәрімнің романында алға тартылатын басты идея, негізгі  көркемдік шешім осыған саяды. </a:t>
            </a:r>
            <a:endParaRPr lang="ru-RU"/>
          </a:p>
        </p:txBody>
      </p:sp>
      <p:sp>
        <p:nvSpPr>
          <p:cNvPr id="113670" name="WordArt 6"/>
          <p:cNvSpPr>
            <a:spLocks noChangeArrowheads="1" noChangeShapeType="1" noTextEdit="1"/>
          </p:cNvSpPr>
          <p:nvPr/>
        </p:nvSpPr>
        <p:spPr bwMode="auto">
          <a:xfrm>
            <a:off x="611188" y="404813"/>
            <a:ext cx="6983412" cy="792162"/>
          </a:xfrm>
          <a:prstGeom prst="rect">
            <a:avLst/>
          </a:prstGeom>
        </p:spPr>
        <p:txBody>
          <a:bodyPr wrap="none" fromWordArt="1">
            <a:prstTxWarp prst="textPlain">
              <a:avLst>
                <a:gd name="adj" fmla="val 50000"/>
              </a:avLst>
            </a:prstTxWarp>
          </a:bodyPr>
          <a:lstStyle/>
          <a:p>
            <a:pPr algn="ctr"/>
            <a:r>
              <a:rPr lang="ru-RU" sz="3600" b="1" kern="10">
                <a:ln w="12700">
                  <a:solidFill>
                    <a:srgbClr val="B2B2B2"/>
                  </a:solidFill>
                  <a:round/>
                  <a:headEnd/>
                  <a:tailEnd/>
                </a:ln>
                <a:gradFill rotWithShape="0">
                  <a:gsLst>
                    <a:gs pos="0">
                      <a:srgbClr val="FFCC00"/>
                    </a:gs>
                    <a:gs pos="50000">
                      <a:srgbClr val="520402"/>
                    </a:gs>
                    <a:gs pos="100000">
                      <a:srgbClr val="FFCC00"/>
                    </a:gs>
                  </a:gsLst>
                  <a:lin ang="2700000" scaled="1"/>
                </a:gradFill>
                <a:effectLst>
                  <a:outerShdw dist="35921" dir="2700000" sy="50000" rotWithShape="0">
                    <a:srgbClr val="875B0D">
                      <a:alpha val="70000"/>
                    </a:srgbClr>
                  </a:outerShdw>
                </a:effectLst>
                <a:latin typeface="Arial"/>
                <a:cs typeface="Arial"/>
              </a:rPr>
              <a:t>"Әділ - Мария" романы</a:t>
            </a:r>
          </a:p>
        </p:txBody>
      </p:sp>
      <p:pic>
        <p:nvPicPr>
          <p:cNvPr id="113672" name="Picture 8" descr="bg03_b1">
            <a:hlinkClick r:id="rId3" action="ppaction://hlinksldjump"/>
          </p:cNvPr>
          <p:cNvPicPr>
            <a:picLocks noChangeAspect="1" noChangeArrowheads="1"/>
          </p:cNvPicPr>
          <p:nvPr>
            <p:ph sz="half" idx="2"/>
          </p:nvPr>
        </p:nvPicPr>
        <p:blipFill>
          <a:blip r:embed="rId4" cstate="screen"/>
          <a:srcRect/>
          <a:stretch>
            <a:fillRect/>
          </a:stretch>
        </p:blipFill>
        <p:spPr>
          <a:xfrm>
            <a:off x="8101013" y="6092825"/>
            <a:ext cx="419100" cy="314325"/>
          </a:xfrm>
          <a:noFill/>
          <a:ln/>
        </p:spPr>
      </p:pic>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100356" name="WordArt 4"/>
          <p:cNvSpPr>
            <a:spLocks noChangeArrowheads="1" noChangeShapeType="1" noTextEdit="1"/>
          </p:cNvSpPr>
          <p:nvPr/>
        </p:nvSpPr>
        <p:spPr bwMode="auto">
          <a:xfrm>
            <a:off x="2124075" y="836613"/>
            <a:ext cx="4810125" cy="523875"/>
          </a:xfrm>
          <a:prstGeom prst="rect">
            <a:avLst/>
          </a:prstGeom>
        </p:spPr>
        <p:txBody>
          <a:bodyPr wrap="none" fromWordArt="1">
            <a:prstTxWarp prst="textInflate">
              <a:avLst>
                <a:gd name="adj" fmla="val 13634"/>
              </a:avLst>
            </a:prstTxWarp>
          </a:bodyPr>
          <a:lstStyle/>
          <a:p>
            <a:pPr algn="ctr"/>
            <a:r>
              <a:rPr lang="ru-RU" sz="3600" b="1" kern="10">
                <a:ln w="9525">
                  <a:solidFill>
                    <a:srgbClr val="000000"/>
                  </a:solidFill>
                  <a:round/>
                  <a:headEnd/>
                  <a:tailEnd/>
                </a:ln>
                <a:gradFill rotWithShape="1">
                  <a:gsLst>
                    <a:gs pos="0">
                      <a:srgbClr val="FFFFFF"/>
                    </a:gs>
                    <a:gs pos="100000">
                      <a:srgbClr val="00CCFF"/>
                    </a:gs>
                  </a:gsLst>
                  <a:path path="rect">
                    <a:fillToRect l="50000" t="50000" r="50000" b="50000"/>
                  </a:path>
                </a:gradFill>
                <a:latin typeface="Arial"/>
                <a:cs typeface="Arial"/>
              </a:rPr>
              <a:t>Пайдаланылған әдебиеттер:</a:t>
            </a:r>
          </a:p>
        </p:txBody>
      </p:sp>
      <p:sp>
        <p:nvSpPr>
          <p:cNvPr id="100357" name="Rectangle 5"/>
          <p:cNvSpPr>
            <a:spLocks noChangeArrowheads="1"/>
          </p:cNvSpPr>
          <p:nvPr/>
        </p:nvSpPr>
        <p:spPr bwMode="auto">
          <a:xfrm>
            <a:off x="650875" y="2563813"/>
            <a:ext cx="7615238" cy="1739900"/>
          </a:xfrm>
          <a:prstGeom prst="rect">
            <a:avLst/>
          </a:prstGeom>
          <a:noFill/>
          <a:ln w="9525">
            <a:noFill/>
            <a:miter lim="800000"/>
            <a:headEnd/>
            <a:tailEnd/>
          </a:ln>
          <a:effectLst/>
        </p:spPr>
        <p:txBody>
          <a:bodyPr wrap="none" anchor="ctr">
            <a:spAutoFit/>
          </a:bodyPr>
          <a:lstStyle/>
          <a:p>
            <a:pPr marL="342900" indent="-342900">
              <a:buFontTx/>
              <a:buAutoNum type="arabicPeriod"/>
            </a:pPr>
            <a:r>
              <a:rPr lang="kk-KZ">
                <a:solidFill>
                  <a:srgbClr val="FF0066"/>
                </a:solidFill>
              </a:rPr>
              <a:t>«Егеменді Қазақстан»   № 278      10 қыркүйек 2008 ж    1,3,4,5 б.</a:t>
            </a:r>
          </a:p>
          <a:p>
            <a:pPr marL="342900" indent="-342900">
              <a:buFontTx/>
              <a:buAutoNum type="arabicPeriod"/>
            </a:pPr>
            <a:r>
              <a:rPr lang="kk-KZ">
                <a:solidFill>
                  <a:srgbClr val="FF0066"/>
                </a:solidFill>
              </a:rPr>
              <a:t>“Жалын”  № 9 2008 ж. 43-55 б.</a:t>
            </a:r>
          </a:p>
          <a:p>
            <a:pPr marL="342900" indent="-342900">
              <a:buFontTx/>
              <a:buAutoNum type="arabicPeriod"/>
            </a:pPr>
            <a:r>
              <a:rPr lang="kk-KZ">
                <a:solidFill>
                  <a:srgbClr val="FF0066"/>
                </a:solidFill>
              </a:rPr>
              <a:t>“Бес арыс”  Алматы “ Жалын” 1992 ж. 10-128 б.</a:t>
            </a:r>
          </a:p>
          <a:p>
            <a:pPr marL="342900" indent="-342900">
              <a:buFontTx/>
              <a:buAutoNum type="arabicPeriod"/>
            </a:pPr>
            <a:r>
              <a:rPr lang="kk-KZ">
                <a:solidFill>
                  <a:srgbClr val="FF0066"/>
                </a:solidFill>
              </a:rPr>
              <a:t>Абай энциклопедиясы  “Атамұра” 1995 ж.</a:t>
            </a:r>
          </a:p>
          <a:p>
            <a:pPr marL="342900" indent="-342900">
              <a:buFontTx/>
              <a:buAutoNum type="arabicPeriod"/>
            </a:pPr>
            <a:r>
              <a:rPr lang="kk-KZ">
                <a:solidFill>
                  <a:srgbClr val="FF0066"/>
                </a:solidFill>
              </a:rPr>
              <a:t>Абай мұрагерлері Алматы “Атамұра”  1995 ж.  5-57 б.</a:t>
            </a:r>
          </a:p>
          <a:p>
            <a:pPr marL="342900" indent="-342900">
              <a:buFontTx/>
              <a:buAutoNum type="arabicPeriod"/>
            </a:pPr>
            <a:r>
              <a:rPr lang="kk-KZ">
                <a:solidFill>
                  <a:srgbClr val="FF0066"/>
                </a:solidFill>
              </a:rPr>
              <a:t>“Үш анық”  Ш.Құдайбердиев  Алматы “Қазақстан”, “Ғақлия” 1991ж. </a:t>
            </a:r>
          </a:p>
        </p:txBody>
      </p:sp>
      <p:pic>
        <p:nvPicPr>
          <p:cNvPr id="100358" name="Picture 6" descr="bg03_b1">
            <a:hlinkClick r:id="rId3" action="ppaction://hlinksldjump"/>
          </p:cNvPr>
          <p:cNvPicPr>
            <a:picLocks noChangeAspect="1" noChangeArrowheads="1"/>
          </p:cNvPicPr>
          <p:nvPr>
            <p:ph/>
          </p:nvPr>
        </p:nvPicPr>
        <p:blipFill>
          <a:blip r:embed="rId4" cstate="screen"/>
          <a:srcRect/>
          <a:stretch>
            <a:fillRect/>
          </a:stretch>
        </p:blipFill>
        <p:spPr>
          <a:xfrm>
            <a:off x="8172450" y="6381750"/>
            <a:ext cx="419100" cy="314325"/>
          </a:xfrm>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4" name="Rectangle 8"/>
          <p:cNvSpPr>
            <a:spLocks noGrp="1" noChangeArrowheads="1"/>
          </p:cNvSpPr>
          <p:nvPr>
            <p:ph type="title"/>
          </p:nvPr>
        </p:nvSpPr>
        <p:spPr/>
        <p:txBody>
          <a:bodyPr/>
          <a:lstStyle/>
          <a:p>
            <a:r>
              <a:rPr lang="kk-KZ" sz="4000" b="1" i="1">
                <a:solidFill>
                  <a:srgbClr val="800000"/>
                </a:solidFill>
              </a:rPr>
              <a:t>Ш.Құдайбердиевтің шығармашылығы</a:t>
            </a:r>
            <a:endParaRPr lang="ru-RU" sz="4000" b="1" i="1">
              <a:solidFill>
                <a:srgbClr val="800000"/>
              </a:solidFill>
            </a:endParaRPr>
          </a:p>
        </p:txBody>
      </p:sp>
      <p:pic>
        <p:nvPicPr>
          <p:cNvPr id="4100" name="Picture 4" descr="0006"/>
          <p:cNvPicPr>
            <a:picLocks noChangeAspect="1" noChangeArrowheads="1"/>
          </p:cNvPicPr>
          <p:nvPr>
            <p:ph sz="half" idx="1"/>
          </p:nvPr>
        </p:nvPicPr>
        <p:blipFill>
          <a:blip r:embed="rId2" cstate="screen"/>
          <a:srcRect/>
          <a:stretch>
            <a:fillRect/>
          </a:stretch>
        </p:blipFill>
        <p:spPr>
          <a:xfrm>
            <a:off x="0" y="0"/>
            <a:ext cx="9144000" cy="6858000"/>
          </a:xfrm>
          <a:noFill/>
          <a:ln/>
          <a:effectLst>
            <a:outerShdw dist="80322" dir="4293903" algn="ctr" rotWithShape="0">
              <a:srgbClr val="808080"/>
            </a:outerShdw>
          </a:effectLst>
        </p:spPr>
      </p:pic>
      <p:pic>
        <p:nvPicPr>
          <p:cNvPr id="4103" name="Picture 7" descr="214"/>
          <p:cNvPicPr>
            <a:picLocks noChangeAspect="1" noChangeArrowheads="1"/>
          </p:cNvPicPr>
          <p:nvPr>
            <p:ph sz="quarter" idx="2"/>
          </p:nvPr>
        </p:nvPicPr>
        <p:blipFill>
          <a:blip r:embed="rId3" cstate="screen"/>
          <a:srcRect/>
          <a:stretch>
            <a:fillRect/>
          </a:stretch>
        </p:blipFill>
        <p:spPr>
          <a:xfrm>
            <a:off x="4211638" y="2492375"/>
            <a:ext cx="1143000" cy="1524000"/>
          </a:xfrm>
          <a:noFill/>
          <a:ln/>
        </p:spPr>
      </p:pic>
      <p:sp>
        <p:nvSpPr>
          <p:cNvPr id="4107" name="AutoShape 11">
            <a:hlinkClick r:id="rId4" action="ppaction://hlinksldjump" highlightClick="1"/>
          </p:cNvPr>
          <p:cNvSpPr>
            <a:spLocks noChangeArrowheads="1"/>
          </p:cNvSpPr>
          <p:nvPr/>
        </p:nvSpPr>
        <p:spPr bwMode="auto">
          <a:xfrm>
            <a:off x="6011863" y="1557338"/>
            <a:ext cx="2159000" cy="1008062"/>
          </a:xfrm>
          <a:prstGeom prst="actionButtonBlank">
            <a:avLst/>
          </a:prstGeom>
          <a:gradFill rotWithShape="1">
            <a:gsLst>
              <a:gs pos="0">
                <a:srgbClr val="CC99FF"/>
              </a:gs>
              <a:gs pos="100000">
                <a:schemeClr val="hlink"/>
              </a:gs>
            </a:gsLst>
            <a:lin ang="2700000" scaled="1"/>
          </a:gradFill>
          <a:ln w="9525">
            <a:noFill/>
            <a:miter lim="800000"/>
            <a:headEnd/>
            <a:tailEnd/>
          </a:ln>
          <a:effectLst/>
        </p:spPr>
        <p:txBody>
          <a:bodyPr wrap="none" anchor="ctr"/>
          <a:lstStyle/>
          <a:p>
            <a:pPr algn="ctr"/>
            <a:r>
              <a:rPr lang="kk-KZ" b="1">
                <a:solidFill>
                  <a:srgbClr val="800000"/>
                </a:solidFill>
              </a:rPr>
              <a:t>Өлеңдері</a:t>
            </a:r>
            <a:endParaRPr lang="ru-RU" b="1">
              <a:solidFill>
                <a:srgbClr val="800000"/>
              </a:solidFill>
            </a:endParaRPr>
          </a:p>
        </p:txBody>
      </p:sp>
      <p:sp>
        <p:nvSpPr>
          <p:cNvPr id="4109" name="AutoShape 13">
            <a:hlinkClick r:id="rId5" action="ppaction://hlinksldjump" highlightClick="1"/>
          </p:cNvPr>
          <p:cNvSpPr>
            <a:spLocks noChangeArrowheads="1"/>
          </p:cNvSpPr>
          <p:nvPr/>
        </p:nvSpPr>
        <p:spPr bwMode="auto">
          <a:xfrm>
            <a:off x="1116013" y="1484313"/>
            <a:ext cx="2520950" cy="1008062"/>
          </a:xfrm>
          <a:prstGeom prst="actionButtonBlank">
            <a:avLst/>
          </a:prstGeom>
          <a:gradFill rotWithShape="1">
            <a:gsLst>
              <a:gs pos="0">
                <a:srgbClr val="00FF00"/>
              </a:gs>
              <a:gs pos="100000">
                <a:schemeClr val="hlink"/>
              </a:gs>
            </a:gsLst>
            <a:path path="rect">
              <a:fillToRect l="50000" t="50000" r="50000" b="50000"/>
            </a:path>
          </a:gradFill>
          <a:ln w="9525">
            <a:noFill/>
            <a:miter lim="800000"/>
            <a:headEnd/>
            <a:tailEnd/>
          </a:ln>
          <a:effectLst/>
        </p:spPr>
        <p:txBody>
          <a:bodyPr wrap="none" anchor="ctr"/>
          <a:lstStyle/>
          <a:p>
            <a:pPr algn="ctr"/>
            <a:r>
              <a:rPr lang="kk-KZ" b="1">
                <a:solidFill>
                  <a:srgbClr val="000099"/>
                </a:solidFill>
              </a:rPr>
              <a:t>Аудармалары</a:t>
            </a:r>
            <a:endParaRPr lang="ru-RU" b="1">
              <a:solidFill>
                <a:srgbClr val="000099"/>
              </a:solidFill>
            </a:endParaRPr>
          </a:p>
        </p:txBody>
      </p:sp>
      <p:sp>
        <p:nvSpPr>
          <p:cNvPr id="4108" name="AutoShape 12">
            <a:hlinkClick r:id="rId6" action="ppaction://hlinksldjump" highlightClick="1"/>
            <a:hlinkHover r:id="rId6" action="ppaction://hlinksldjump"/>
          </p:cNvPr>
          <p:cNvSpPr>
            <a:spLocks noChangeArrowheads="1"/>
          </p:cNvSpPr>
          <p:nvPr/>
        </p:nvSpPr>
        <p:spPr bwMode="auto">
          <a:xfrm>
            <a:off x="6443663" y="3429000"/>
            <a:ext cx="2374900" cy="1008063"/>
          </a:xfrm>
          <a:prstGeom prst="actionButtonBlank">
            <a:avLst/>
          </a:prstGeom>
          <a:gradFill rotWithShape="1">
            <a:gsLst>
              <a:gs pos="0">
                <a:srgbClr val="FF0000"/>
              </a:gs>
              <a:gs pos="100000">
                <a:srgbClr val="3366FF"/>
              </a:gs>
            </a:gsLst>
            <a:path path="rect">
              <a:fillToRect l="50000" t="50000" r="50000" b="50000"/>
            </a:path>
          </a:gradFill>
          <a:ln w="9525">
            <a:noFill/>
            <a:miter lim="800000"/>
            <a:headEnd/>
            <a:tailEnd/>
          </a:ln>
          <a:effectLst/>
        </p:spPr>
        <p:txBody>
          <a:bodyPr wrap="none" anchor="ctr"/>
          <a:lstStyle/>
          <a:p>
            <a:pPr algn="ctr"/>
            <a:r>
              <a:rPr lang="kk-KZ" b="1">
                <a:solidFill>
                  <a:srgbClr val="009900"/>
                </a:solidFill>
              </a:rPr>
              <a:t>Дастандары</a:t>
            </a:r>
            <a:endParaRPr lang="ru-RU" b="1">
              <a:solidFill>
                <a:srgbClr val="009900"/>
              </a:solidFill>
            </a:endParaRPr>
          </a:p>
        </p:txBody>
      </p:sp>
      <p:sp>
        <p:nvSpPr>
          <p:cNvPr id="4110" name="AutoShape 14">
            <a:hlinkClick r:id="rId7" action="ppaction://hlinksldjump" highlightClick="1"/>
          </p:cNvPr>
          <p:cNvSpPr>
            <a:spLocks noChangeArrowheads="1"/>
          </p:cNvSpPr>
          <p:nvPr/>
        </p:nvSpPr>
        <p:spPr bwMode="auto">
          <a:xfrm>
            <a:off x="827088" y="3284538"/>
            <a:ext cx="2159000" cy="1081087"/>
          </a:xfrm>
          <a:prstGeom prst="actionButtonBlank">
            <a:avLst/>
          </a:prstGeom>
          <a:gradFill rotWithShape="1">
            <a:gsLst>
              <a:gs pos="0">
                <a:srgbClr val="FFFFFF"/>
              </a:gs>
              <a:gs pos="100000">
                <a:srgbClr val="FF9900"/>
              </a:gs>
            </a:gsLst>
            <a:path path="rect">
              <a:fillToRect l="50000" t="50000" r="50000" b="50000"/>
            </a:path>
          </a:gradFill>
          <a:ln w="9525">
            <a:noFill/>
            <a:miter lim="800000"/>
            <a:headEnd/>
            <a:tailEnd/>
          </a:ln>
          <a:effectLst/>
        </p:spPr>
        <p:txBody>
          <a:bodyPr wrap="none" anchor="ctr"/>
          <a:lstStyle/>
          <a:p>
            <a:pPr algn="ctr"/>
            <a:r>
              <a:rPr lang="kk-KZ" b="1">
                <a:solidFill>
                  <a:srgbClr val="FF0000"/>
                </a:solidFill>
              </a:rPr>
              <a:t>Прозасы</a:t>
            </a:r>
            <a:endParaRPr lang="ru-RU" b="1">
              <a:solidFill>
                <a:srgbClr val="FF0000"/>
              </a:solidFill>
            </a:endParaRPr>
          </a:p>
        </p:txBody>
      </p:sp>
      <p:pic>
        <p:nvPicPr>
          <p:cNvPr id="4111" name="Picture 15" descr="bg09_b5">
            <a:hlinkClick r:id="rId8" action="ppaction://hlinksldjump"/>
          </p:cNvPr>
          <p:cNvPicPr>
            <a:picLocks noChangeAspect="1" noChangeArrowheads="1"/>
          </p:cNvPicPr>
          <p:nvPr>
            <p:ph sz="quarter" idx="3"/>
          </p:nvPr>
        </p:nvPicPr>
        <p:blipFill>
          <a:blip r:embed="rId9" cstate="screen"/>
          <a:srcRect/>
          <a:stretch>
            <a:fillRect/>
          </a:stretch>
        </p:blipFill>
        <p:spPr>
          <a:xfrm>
            <a:off x="7956550" y="6308725"/>
            <a:ext cx="850900" cy="304800"/>
          </a:xfrm>
          <a:ln/>
        </p:spPr>
      </p:pic>
      <p:sp>
        <p:nvSpPr>
          <p:cNvPr id="4113" name="AutoShape 17">
            <a:hlinkClick r:id="" action="ppaction://noaction" highlightClick="1"/>
          </p:cNvPr>
          <p:cNvSpPr>
            <a:spLocks noChangeArrowheads="1"/>
          </p:cNvSpPr>
          <p:nvPr/>
        </p:nvSpPr>
        <p:spPr bwMode="auto">
          <a:xfrm>
            <a:off x="5580063" y="5013325"/>
            <a:ext cx="2159000" cy="1081088"/>
          </a:xfrm>
          <a:prstGeom prst="actionButtonBlank">
            <a:avLst/>
          </a:prstGeom>
          <a:gradFill rotWithShape="1">
            <a:gsLst>
              <a:gs pos="0">
                <a:srgbClr val="FFFFFF"/>
              </a:gs>
              <a:gs pos="100000">
                <a:srgbClr val="99CC00"/>
              </a:gs>
            </a:gsLst>
            <a:path path="rect">
              <a:fillToRect l="50000" t="50000" r="50000" b="50000"/>
            </a:path>
          </a:gradFill>
          <a:ln w="9525">
            <a:noFill/>
            <a:miter lim="800000"/>
            <a:headEnd/>
            <a:tailEnd/>
          </a:ln>
          <a:effectLst/>
        </p:spPr>
        <p:txBody>
          <a:bodyPr wrap="none" anchor="ctr"/>
          <a:lstStyle/>
          <a:p>
            <a:pPr algn="ctr"/>
            <a:r>
              <a:rPr lang="kk-KZ" b="1">
                <a:solidFill>
                  <a:srgbClr val="FF0000"/>
                </a:solidFill>
              </a:rPr>
              <a:t>Зерттеулері</a:t>
            </a:r>
            <a:endParaRPr lang="ru-RU" b="1">
              <a:solidFill>
                <a:srgbClr val="FF0000"/>
              </a:solidFill>
            </a:endParaRPr>
          </a:p>
        </p:txBody>
      </p:sp>
      <p:sp>
        <p:nvSpPr>
          <p:cNvPr id="4114" name="AutoShape 18">
            <a:hlinkClick r:id="rId4" action="ppaction://hlinksldjump" highlightClick="1"/>
          </p:cNvPr>
          <p:cNvSpPr>
            <a:spLocks noChangeArrowheads="1"/>
          </p:cNvSpPr>
          <p:nvPr/>
        </p:nvSpPr>
        <p:spPr bwMode="auto">
          <a:xfrm>
            <a:off x="1908175" y="5013325"/>
            <a:ext cx="2159000" cy="1081088"/>
          </a:xfrm>
          <a:prstGeom prst="actionButtonBlank">
            <a:avLst/>
          </a:prstGeom>
          <a:gradFill rotWithShape="1">
            <a:gsLst>
              <a:gs pos="0">
                <a:srgbClr val="FFFFFF"/>
              </a:gs>
              <a:gs pos="100000">
                <a:srgbClr val="FF0066"/>
              </a:gs>
            </a:gsLst>
            <a:path path="rect">
              <a:fillToRect l="50000" t="50000" r="50000" b="50000"/>
            </a:path>
          </a:gradFill>
          <a:ln w="9525">
            <a:noFill/>
            <a:miter lim="800000"/>
            <a:headEnd/>
            <a:tailEnd/>
          </a:ln>
          <a:effectLst/>
        </p:spPr>
        <p:txBody>
          <a:bodyPr wrap="none" anchor="ctr"/>
          <a:lstStyle/>
          <a:p>
            <a:pPr algn="ctr"/>
            <a:r>
              <a:rPr lang="kk-KZ" b="1">
                <a:solidFill>
                  <a:srgbClr val="000000"/>
                </a:solidFill>
              </a:rPr>
              <a:t>Трактаттары</a:t>
            </a:r>
            <a:endParaRPr lang="ru-RU" b="1">
              <a:solidFill>
                <a:srgbClr val="000000"/>
              </a:solidFill>
            </a:endParaRPr>
          </a:p>
        </p:txBody>
      </p:sp>
    </p:spTree>
  </p:cSld>
  <p:clrMapOvr>
    <a:masterClrMapping/>
  </p:clrMapOvr>
  <p:transition spd="slow" advClick="0" advTm="31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0"/>
                <a:invGamma/>
              </a:schemeClr>
            </a:gs>
          </a:gsLst>
          <a:path path="rect">
            <a:fillToRect l="100000" b="100000"/>
          </a:path>
        </a:gradFill>
        <a:effectLst/>
      </p:bgPr>
    </p:bg>
    <p:spTree>
      <p:nvGrpSpPr>
        <p:cNvPr id="1" name=""/>
        <p:cNvGrpSpPr/>
        <p:nvPr/>
      </p:nvGrpSpPr>
      <p:grpSpPr>
        <a:xfrm>
          <a:off x="0" y="0"/>
          <a:ext cx="0" cy="0"/>
          <a:chOff x="0" y="0"/>
          <a:chExt cx="0" cy="0"/>
        </a:xfrm>
      </p:grpSpPr>
      <p:pic>
        <p:nvPicPr>
          <p:cNvPr id="101380" name="Picture 4" descr="1210184087_432"/>
          <p:cNvPicPr>
            <a:picLocks noChangeAspect="1" noChangeArrowheads="1"/>
          </p:cNvPicPr>
          <p:nvPr>
            <p:ph sz="half" idx="1"/>
          </p:nvPr>
        </p:nvPicPr>
        <p:blipFill>
          <a:blip r:embed="rId2" cstate="screen"/>
          <a:srcRect/>
          <a:stretch>
            <a:fillRect/>
          </a:stretch>
        </p:blipFill>
        <p:spPr>
          <a:xfrm>
            <a:off x="0" y="0"/>
            <a:ext cx="9144000" cy="6858000"/>
          </a:xfrm>
          <a:noFill/>
          <a:ln/>
        </p:spPr>
      </p:pic>
      <p:pic>
        <p:nvPicPr>
          <p:cNvPr id="101383" name="Picture 7" descr="1201029659_frame_1184"/>
          <p:cNvPicPr>
            <a:picLocks noChangeAspect="1" noChangeArrowheads="1"/>
          </p:cNvPicPr>
          <p:nvPr>
            <p:ph sz="quarter" idx="2"/>
          </p:nvPr>
        </p:nvPicPr>
        <p:blipFill>
          <a:blip r:embed="rId3" cstate="screen"/>
          <a:srcRect/>
          <a:stretch>
            <a:fillRect/>
          </a:stretch>
        </p:blipFill>
        <p:spPr>
          <a:xfrm>
            <a:off x="4859338" y="1196975"/>
            <a:ext cx="3960812" cy="2736850"/>
          </a:xfrm>
          <a:noFill/>
          <a:ln/>
        </p:spPr>
      </p:pic>
      <p:sp>
        <p:nvSpPr>
          <p:cNvPr id="101382" name="WordArt 6"/>
          <p:cNvSpPr>
            <a:spLocks noChangeArrowheads="1" noChangeShapeType="1" noTextEdit="1"/>
          </p:cNvSpPr>
          <p:nvPr/>
        </p:nvSpPr>
        <p:spPr bwMode="auto">
          <a:xfrm>
            <a:off x="1042988" y="549275"/>
            <a:ext cx="7105650" cy="533400"/>
          </a:xfrm>
          <a:prstGeom prst="rect">
            <a:avLst/>
          </a:prstGeom>
        </p:spPr>
        <p:txBody>
          <a:bodyPr wrap="none" fromWordArt="1">
            <a:prstTxWarp prst="textPlain">
              <a:avLst>
                <a:gd name="adj" fmla="val 50000"/>
              </a:avLst>
            </a:prstTxWarp>
          </a:bodyPr>
          <a:lstStyle/>
          <a:p>
            <a:pPr algn="ctr"/>
            <a:r>
              <a:rPr lang="ru-RU" sz="3600" b="1"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Канафина Жанар Кайрбекқызы</a:t>
            </a:r>
          </a:p>
        </p:txBody>
      </p:sp>
      <p:pic>
        <p:nvPicPr>
          <p:cNvPr id="101386" name="Picture 10" descr="IMG0117A"/>
          <p:cNvPicPr>
            <a:picLocks noChangeAspect="1" noChangeArrowheads="1"/>
          </p:cNvPicPr>
          <p:nvPr>
            <p:ph sz="quarter" idx="3"/>
          </p:nvPr>
        </p:nvPicPr>
        <p:blipFill>
          <a:blip r:embed="rId4" cstate="screen"/>
          <a:srcRect/>
          <a:stretch>
            <a:fillRect/>
          </a:stretch>
        </p:blipFill>
        <p:spPr>
          <a:xfrm>
            <a:off x="5219700" y="1628775"/>
            <a:ext cx="1512888" cy="1944688"/>
          </a:xfrm>
          <a:noFill/>
          <a:ln/>
        </p:spPr>
      </p:pic>
      <p:sp>
        <p:nvSpPr>
          <p:cNvPr id="101389" name="Rectangle 13"/>
          <p:cNvSpPr>
            <a:spLocks noChangeArrowheads="1"/>
          </p:cNvSpPr>
          <p:nvPr/>
        </p:nvSpPr>
        <p:spPr bwMode="auto">
          <a:xfrm>
            <a:off x="323850" y="998538"/>
            <a:ext cx="4176713" cy="5226050"/>
          </a:xfrm>
          <a:prstGeom prst="rect">
            <a:avLst/>
          </a:prstGeom>
          <a:noFill/>
          <a:ln w="9525">
            <a:noFill/>
            <a:miter lim="800000"/>
            <a:headEnd/>
            <a:tailEnd/>
          </a:ln>
          <a:effectLst/>
        </p:spPr>
        <p:txBody>
          <a:bodyPr>
            <a:spAutoFit/>
          </a:bodyPr>
          <a:lstStyle/>
          <a:p>
            <a:r>
              <a:rPr lang="kk-KZ" sz="1600" b="1" i="1">
                <a:solidFill>
                  <a:srgbClr val="800000"/>
                </a:solidFill>
              </a:rPr>
              <a:t>   Канафина Жанар Қайрбекқызы 1999 жылы  Ш.Уәлиханов атындағы Көкшетау мемлекеттік университетін тамамдады. </a:t>
            </a:r>
          </a:p>
          <a:p>
            <a:r>
              <a:rPr lang="kk-KZ" sz="1600" b="1" i="1">
                <a:solidFill>
                  <a:srgbClr val="800000"/>
                </a:solidFill>
              </a:rPr>
              <a:t>  Мамандығы бойынша- Филолог. Еңбек өтілі – 8 жыл. Еңбек </a:t>
            </a:r>
          </a:p>
          <a:p>
            <a:r>
              <a:rPr lang="kk-KZ" sz="1600" b="1" i="1">
                <a:solidFill>
                  <a:srgbClr val="800000"/>
                </a:solidFill>
              </a:rPr>
              <a:t>негізгі мектебінде 2004 жылдан бастап қазақ тілі мен әдебиеті </a:t>
            </a:r>
          </a:p>
          <a:p>
            <a:r>
              <a:rPr lang="kk-KZ" sz="1600" b="1" i="1">
                <a:solidFill>
                  <a:srgbClr val="800000"/>
                </a:solidFill>
              </a:rPr>
              <a:t>пәнінің мұғалімі, директордың тәрбие жұмысы жөніндегі </a:t>
            </a:r>
          </a:p>
          <a:p>
            <a:r>
              <a:rPr lang="kk-KZ" sz="1600" b="1" i="1">
                <a:solidFill>
                  <a:srgbClr val="800000"/>
                </a:solidFill>
              </a:rPr>
              <a:t>орынбасары. </a:t>
            </a:r>
          </a:p>
          <a:p>
            <a:r>
              <a:rPr lang="kk-KZ" sz="1600" b="1" i="1">
                <a:solidFill>
                  <a:srgbClr val="800000"/>
                </a:solidFill>
              </a:rPr>
              <a:t>      Мағжан Жұмабаевтың 115 жылдығына арналған “Көкте –</a:t>
            </a:r>
          </a:p>
          <a:p>
            <a:r>
              <a:rPr lang="kk-KZ" sz="1600" b="1" i="1">
                <a:solidFill>
                  <a:srgbClr val="800000"/>
                </a:solidFill>
              </a:rPr>
              <a:t>күнмін, көпке нұрым шашамын...” үздік сыныптан тыс іс шаралардың облыстық байқауының ГРАН-ПРИ жүлдесіне ие болды, ОблБД алғыс хатымен марапатталды.</a:t>
            </a:r>
            <a:r>
              <a:rPr lang="kk-KZ" sz="1600">
                <a:solidFill>
                  <a:srgbClr val="800000"/>
                </a:solidFill>
              </a:rPr>
              <a:t>  </a:t>
            </a:r>
            <a:r>
              <a:rPr lang="kk-KZ" sz="1600" b="1" i="1">
                <a:solidFill>
                  <a:srgbClr val="800000"/>
                </a:solidFill>
              </a:rPr>
              <a:t>“Жүзден жүйрік”-2008 конкурсында аудандық турында 2 орын иегері.     </a:t>
            </a:r>
          </a:p>
          <a:p>
            <a:r>
              <a:rPr lang="kk-KZ" sz="1600" b="1" i="1">
                <a:solidFill>
                  <a:srgbClr val="00001C"/>
                </a:solidFill>
              </a:rPr>
              <a:t>Байланыс тел:8715 </a:t>
            </a:r>
            <a:r>
              <a:rPr lang="ru-RU" sz="1600" b="1" i="1">
                <a:solidFill>
                  <a:srgbClr val="00001C"/>
                </a:solidFill>
              </a:rPr>
              <a:t>34 51496</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3" name="Rectangle 25"/>
          <p:cNvSpPr>
            <a:spLocks noGrp="1" noChangeArrowheads="1"/>
          </p:cNvSpPr>
          <p:nvPr>
            <p:ph type="title"/>
          </p:nvPr>
        </p:nvSpPr>
        <p:spPr/>
        <p:txBody>
          <a:bodyPr/>
          <a:lstStyle/>
          <a:p>
            <a:endParaRPr lang="ru-RU"/>
          </a:p>
        </p:txBody>
      </p:sp>
      <p:pic>
        <p:nvPicPr>
          <p:cNvPr id="12292" name="Picture 4" descr="Безымянный7"/>
          <p:cNvPicPr>
            <a:picLocks noChangeAspect="1" noChangeArrowheads="1"/>
          </p:cNvPicPr>
          <p:nvPr>
            <p:ph sz="half" idx="1"/>
          </p:nvPr>
        </p:nvPicPr>
        <p:blipFill>
          <a:blip r:embed="rId2" cstate="screen"/>
          <a:srcRect/>
          <a:stretch>
            <a:fillRect/>
          </a:stretch>
        </p:blipFill>
        <p:spPr>
          <a:xfrm>
            <a:off x="0" y="0"/>
            <a:ext cx="9144000" cy="6858000"/>
          </a:xfrm>
          <a:noFill/>
          <a:ln/>
        </p:spPr>
      </p:pic>
      <p:pic>
        <p:nvPicPr>
          <p:cNvPr id="12309" name="Picture 21" descr="bg09_b5">
            <a:hlinkClick r:id="rId3" action="ppaction://hlinksldjump"/>
          </p:cNvPr>
          <p:cNvPicPr>
            <a:picLocks noChangeAspect="1" noChangeArrowheads="1"/>
          </p:cNvPicPr>
          <p:nvPr>
            <p:ph sz="quarter" idx="2"/>
          </p:nvPr>
        </p:nvPicPr>
        <p:blipFill>
          <a:blip r:embed="rId4" cstate="screen"/>
          <a:srcRect/>
          <a:stretch>
            <a:fillRect/>
          </a:stretch>
        </p:blipFill>
        <p:spPr>
          <a:xfrm>
            <a:off x="6457950" y="2540000"/>
            <a:ext cx="419100" cy="304800"/>
          </a:xfrm>
          <a:noFill/>
          <a:ln/>
        </p:spPr>
      </p:pic>
      <p:sp>
        <p:nvSpPr>
          <p:cNvPr id="12295" name="AutoShape 7">
            <a:hlinkClick r:id="" action="ppaction://noaction" highlightClick="1"/>
          </p:cNvPr>
          <p:cNvSpPr>
            <a:spLocks noChangeArrowheads="1"/>
          </p:cNvSpPr>
          <p:nvPr/>
        </p:nvSpPr>
        <p:spPr bwMode="auto">
          <a:xfrm>
            <a:off x="323850" y="404813"/>
            <a:ext cx="8424863" cy="792162"/>
          </a:xfrm>
          <a:prstGeom prst="actionButtonBlank">
            <a:avLst/>
          </a:prstGeom>
          <a:gradFill rotWithShape="1">
            <a:gsLst>
              <a:gs pos="0">
                <a:schemeClr val="accent2"/>
              </a:gs>
              <a:gs pos="100000">
                <a:srgbClr val="CCFFFF"/>
              </a:gs>
            </a:gsLst>
            <a:path path="rect">
              <a:fillToRect l="50000" t="50000" r="50000" b="50000"/>
            </a:path>
          </a:gradFill>
          <a:ln w="9525">
            <a:noFill/>
            <a:miter lim="800000"/>
            <a:headEnd/>
            <a:tailEnd/>
          </a:ln>
          <a:effectLst/>
        </p:spPr>
        <p:txBody>
          <a:bodyPr wrap="none" anchor="ctr"/>
          <a:lstStyle/>
          <a:p>
            <a:pPr algn="ctr"/>
            <a:r>
              <a:rPr lang="kk-KZ" sz="3200" b="1">
                <a:solidFill>
                  <a:srgbClr val="000099"/>
                </a:solidFill>
              </a:rPr>
              <a:t>Шәкәрімнің  дастандары</a:t>
            </a:r>
            <a:endParaRPr lang="ru-RU" sz="3200" b="1">
              <a:solidFill>
                <a:srgbClr val="000099"/>
              </a:solidFill>
            </a:endParaRPr>
          </a:p>
        </p:txBody>
      </p:sp>
      <p:sp>
        <p:nvSpPr>
          <p:cNvPr id="12296" name="AutoShape 8">
            <a:hlinkClick r:id="" action="ppaction://noaction" highlightClick="1"/>
          </p:cNvPr>
          <p:cNvSpPr>
            <a:spLocks noChangeArrowheads="1"/>
          </p:cNvSpPr>
          <p:nvPr/>
        </p:nvSpPr>
        <p:spPr bwMode="auto">
          <a:xfrm>
            <a:off x="5219700" y="5157788"/>
            <a:ext cx="2376488" cy="720725"/>
          </a:xfrm>
          <a:prstGeom prst="actionButtonBlank">
            <a:avLst/>
          </a:prstGeom>
          <a:solidFill>
            <a:srgbClr val="99CCFF"/>
          </a:solidFill>
          <a:ln w="9525">
            <a:noFill/>
            <a:miter lim="800000"/>
            <a:headEnd/>
            <a:tailEnd/>
          </a:ln>
          <a:effectLst/>
        </p:spPr>
        <p:txBody>
          <a:bodyPr wrap="none" anchor="ctr"/>
          <a:lstStyle/>
          <a:p>
            <a:pPr algn="ctr"/>
            <a:r>
              <a:rPr lang="kk-KZ" b="1"/>
              <a:t>“Еңлік-Кебек”</a:t>
            </a:r>
            <a:endParaRPr lang="ru-RU" b="1"/>
          </a:p>
        </p:txBody>
      </p:sp>
      <p:sp>
        <p:nvSpPr>
          <p:cNvPr id="12297" name="AutoShape 9">
            <a:hlinkClick r:id="rId5" action="ppaction://hlinksldjump" highlightClick="1"/>
          </p:cNvPr>
          <p:cNvSpPr>
            <a:spLocks noChangeArrowheads="1"/>
          </p:cNvSpPr>
          <p:nvPr/>
        </p:nvSpPr>
        <p:spPr bwMode="auto">
          <a:xfrm>
            <a:off x="5940425" y="3789363"/>
            <a:ext cx="2663825" cy="720725"/>
          </a:xfrm>
          <a:prstGeom prst="actionButtonBlank">
            <a:avLst/>
          </a:prstGeom>
          <a:solidFill>
            <a:srgbClr val="3366FF"/>
          </a:solidFill>
          <a:ln w="9525">
            <a:noFill/>
            <a:miter lim="800000"/>
            <a:headEnd/>
            <a:tailEnd/>
          </a:ln>
          <a:effectLst/>
        </p:spPr>
        <p:txBody>
          <a:bodyPr wrap="none" anchor="ctr"/>
          <a:lstStyle/>
          <a:p>
            <a:pPr algn="ctr"/>
            <a:r>
              <a:rPr lang="kk-KZ" b="1"/>
              <a:t>“Қалқаман – Мамыр”</a:t>
            </a:r>
            <a:endParaRPr lang="ru-RU" b="1"/>
          </a:p>
        </p:txBody>
      </p:sp>
      <p:sp>
        <p:nvSpPr>
          <p:cNvPr id="12303" name="AutoShape 15">
            <a:hlinkClick r:id="" action="ppaction://noaction" highlightClick="1"/>
          </p:cNvPr>
          <p:cNvSpPr>
            <a:spLocks noChangeArrowheads="1"/>
          </p:cNvSpPr>
          <p:nvPr/>
        </p:nvSpPr>
        <p:spPr bwMode="auto">
          <a:xfrm>
            <a:off x="6084888" y="2205038"/>
            <a:ext cx="2411412" cy="720725"/>
          </a:xfrm>
          <a:prstGeom prst="actionButtonBlank">
            <a:avLst/>
          </a:prstGeom>
          <a:solidFill>
            <a:srgbClr val="99CC00"/>
          </a:solidFill>
          <a:ln w="9525">
            <a:noFill/>
            <a:miter lim="800000"/>
            <a:headEnd/>
            <a:tailEnd/>
          </a:ln>
          <a:effectLst/>
        </p:spPr>
        <p:txBody>
          <a:bodyPr wrap="none" anchor="ctr"/>
          <a:lstStyle/>
          <a:p>
            <a:pPr algn="ctr"/>
            <a:r>
              <a:rPr lang="kk-KZ" b="1"/>
              <a:t>“Жайлаудың </a:t>
            </a:r>
          </a:p>
          <a:p>
            <a:pPr algn="ctr"/>
            <a:r>
              <a:rPr lang="kk-KZ" b="1"/>
              <a:t>басымен айтысы”</a:t>
            </a:r>
            <a:endParaRPr lang="ru-RU" b="1"/>
          </a:p>
        </p:txBody>
      </p:sp>
      <p:sp>
        <p:nvSpPr>
          <p:cNvPr id="12304" name="AutoShape 16">
            <a:hlinkClick r:id="" action="ppaction://noaction" highlightClick="1"/>
          </p:cNvPr>
          <p:cNvSpPr>
            <a:spLocks noChangeArrowheads="1"/>
          </p:cNvSpPr>
          <p:nvPr/>
        </p:nvSpPr>
        <p:spPr bwMode="auto">
          <a:xfrm>
            <a:off x="900113" y="2133600"/>
            <a:ext cx="2411412" cy="720725"/>
          </a:xfrm>
          <a:prstGeom prst="actionButtonBlank">
            <a:avLst/>
          </a:prstGeom>
          <a:solidFill>
            <a:srgbClr val="CC99FF"/>
          </a:solidFill>
          <a:ln w="9525">
            <a:noFill/>
            <a:miter lim="800000"/>
            <a:headEnd/>
            <a:tailEnd/>
          </a:ln>
          <a:effectLst/>
        </p:spPr>
        <p:txBody>
          <a:bodyPr wrap="none" anchor="ctr"/>
          <a:lstStyle/>
          <a:p>
            <a:pPr algn="ctr"/>
            <a:r>
              <a:rPr lang="kk-KZ" b="1"/>
              <a:t>“Қодардың өлімі”</a:t>
            </a:r>
            <a:endParaRPr lang="ru-RU" b="1"/>
          </a:p>
        </p:txBody>
      </p:sp>
      <p:sp>
        <p:nvSpPr>
          <p:cNvPr id="12305" name="AutoShape 17">
            <a:hlinkClick r:id="" action="ppaction://noaction" highlightClick="1"/>
          </p:cNvPr>
          <p:cNvSpPr>
            <a:spLocks noChangeArrowheads="1"/>
          </p:cNvSpPr>
          <p:nvPr/>
        </p:nvSpPr>
        <p:spPr bwMode="auto">
          <a:xfrm>
            <a:off x="1763713" y="5084763"/>
            <a:ext cx="2411412" cy="720725"/>
          </a:xfrm>
          <a:prstGeom prst="actionButtonBlank">
            <a:avLst/>
          </a:prstGeom>
          <a:solidFill>
            <a:srgbClr val="FFFF00"/>
          </a:solidFill>
          <a:ln w="9525">
            <a:noFill/>
            <a:miter lim="800000"/>
            <a:headEnd/>
            <a:tailEnd/>
          </a:ln>
          <a:effectLst/>
        </p:spPr>
        <p:txBody>
          <a:bodyPr wrap="none" anchor="ctr"/>
          <a:lstStyle/>
          <a:p>
            <a:pPr algn="ctr"/>
            <a:r>
              <a:rPr lang="kk-KZ" b="1"/>
              <a:t>Дума</a:t>
            </a:r>
            <a:endParaRPr lang="ru-RU" b="1"/>
          </a:p>
        </p:txBody>
      </p:sp>
      <p:sp>
        <p:nvSpPr>
          <p:cNvPr id="12306" name="AutoShape 18">
            <a:hlinkClick r:id="" action="ppaction://noaction" highlightClick="1"/>
          </p:cNvPr>
          <p:cNvSpPr>
            <a:spLocks noChangeArrowheads="1"/>
          </p:cNvSpPr>
          <p:nvPr/>
        </p:nvSpPr>
        <p:spPr bwMode="auto">
          <a:xfrm>
            <a:off x="3563938" y="2781300"/>
            <a:ext cx="2411412" cy="720725"/>
          </a:xfrm>
          <a:prstGeom prst="actionButtonBlank">
            <a:avLst/>
          </a:prstGeom>
          <a:solidFill>
            <a:srgbClr val="333399"/>
          </a:solidFill>
          <a:ln w="9525">
            <a:noFill/>
            <a:miter lim="800000"/>
            <a:headEnd/>
            <a:tailEnd/>
          </a:ln>
          <a:effectLst/>
        </p:spPr>
        <p:txBody>
          <a:bodyPr wrap="none" anchor="ctr"/>
          <a:lstStyle/>
          <a:p>
            <a:pPr algn="ctr"/>
            <a:r>
              <a:rPr lang="kk-KZ" b="1">
                <a:solidFill>
                  <a:schemeClr val="bg1"/>
                </a:solidFill>
              </a:rPr>
              <a:t>“Шыныбақ”</a:t>
            </a:r>
            <a:endParaRPr lang="ru-RU" b="1">
              <a:solidFill>
                <a:schemeClr val="bg1"/>
              </a:solidFill>
            </a:endParaRPr>
          </a:p>
        </p:txBody>
      </p:sp>
      <p:sp>
        <p:nvSpPr>
          <p:cNvPr id="12307" name="AutoShape 19">
            <a:hlinkClick r:id="" action="ppaction://noaction" highlightClick="1"/>
          </p:cNvPr>
          <p:cNvSpPr>
            <a:spLocks noChangeArrowheads="1"/>
          </p:cNvSpPr>
          <p:nvPr/>
        </p:nvSpPr>
        <p:spPr bwMode="auto">
          <a:xfrm>
            <a:off x="539750" y="3716338"/>
            <a:ext cx="2663825" cy="720725"/>
          </a:xfrm>
          <a:prstGeom prst="actionButtonBlank">
            <a:avLst/>
          </a:prstGeom>
          <a:solidFill>
            <a:srgbClr val="993300"/>
          </a:solidFill>
          <a:ln w="9525">
            <a:noFill/>
            <a:miter lim="800000"/>
            <a:headEnd/>
            <a:tailEnd/>
          </a:ln>
          <a:effectLst/>
        </p:spPr>
        <p:txBody>
          <a:bodyPr wrap="none" anchor="ctr"/>
          <a:lstStyle/>
          <a:p>
            <a:pPr algn="ctr"/>
            <a:r>
              <a:rPr lang="kk-KZ" b="1">
                <a:solidFill>
                  <a:schemeClr val="accent1"/>
                </a:solidFill>
              </a:rPr>
              <a:t>“Нартайлақ -Айсұлу”</a:t>
            </a:r>
            <a:endParaRPr lang="ru-RU" b="1">
              <a:solidFill>
                <a:schemeClr val="accent1"/>
              </a:solidFill>
            </a:endParaRPr>
          </a:p>
        </p:txBody>
      </p:sp>
      <p:pic>
        <p:nvPicPr>
          <p:cNvPr id="12312" name="Picture 24" descr="bg03_b1">
            <a:hlinkClick r:id="rId6" action="ppaction://hlinksldjump"/>
          </p:cNvPr>
          <p:cNvPicPr>
            <a:picLocks noChangeAspect="1" noChangeArrowheads="1"/>
          </p:cNvPicPr>
          <p:nvPr>
            <p:ph sz="quarter" idx="3"/>
          </p:nvPr>
        </p:nvPicPr>
        <p:blipFill>
          <a:blip r:embed="rId7" cstate="screen"/>
          <a:srcRect/>
          <a:stretch>
            <a:fillRect/>
          </a:stretch>
        </p:blipFill>
        <p:spPr>
          <a:xfrm>
            <a:off x="8316913" y="6237288"/>
            <a:ext cx="419100" cy="314325"/>
          </a:xfrm>
          <a:ln/>
        </p:spPr>
      </p:pic>
    </p:spTree>
  </p:cSld>
  <p:clrMapOvr>
    <a:masterClrMapping/>
  </p:clrMapOvr>
  <p:transition spd="slow" advClick="0" advTm="31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img41"/>
          <p:cNvPicPr>
            <a:picLocks noChangeAspect="1" noChangeArrowheads="1"/>
          </p:cNvPicPr>
          <p:nvPr>
            <p:ph sz="half" idx="1"/>
          </p:nvPr>
        </p:nvPicPr>
        <p:blipFill>
          <a:blip r:embed="rId2" cstate="screen"/>
          <a:srcRect/>
          <a:stretch>
            <a:fillRect/>
          </a:stretch>
        </p:blipFill>
        <p:spPr>
          <a:xfrm>
            <a:off x="0" y="0"/>
            <a:ext cx="9144000" cy="6858000"/>
          </a:xfrm>
          <a:noFill/>
          <a:ln/>
        </p:spPr>
      </p:pic>
      <p:sp>
        <p:nvSpPr>
          <p:cNvPr id="14343" name="AutoShape 7" descr="70%">
            <a:hlinkClick r:id="" action="ppaction://noaction" highlightClick="1"/>
          </p:cNvPr>
          <p:cNvSpPr>
            <a:spLocks noChangeArrowheads="1"/>
          </p:cNvSpPr>
          <p:nvPr/>
        </p:nvSpPr>
        <p:spPr bwMode="auto">
          <a:xfrm>
            <a:off x="2916238" y="1557338"/>
            <a:ext cx="3384550" cy="720725"/>
          </a:xfrm>
          <a:prstGeom prst="actionButtonBlank">
            <a:avLst/>
          </a:prstGeom>
          <a:pattFill prst="pct70">
            <a:fgClr>
              <a:srgbClr val="3366FF"/>
            </a:fgClr>
            <a:bgClr>
              <a:srgbClr val="FFFFFF"/>
            </a:bgClr>
          </a:pattFill>
          <a:ln w="9525">
            <a:noFill/>
            <a:miter lim="800000"/>
            <a:headEnd/>
            <a:tailEnd/>
          </a:ln>
          <a:effectLst/>
        </p:spPr>
        <p:txBody>
          <a:bodyPr wrap="none" anchor="ctr"/>
          <a:lstStyle/>
          <a:p>
            <a:pPr algn="ctr"/>
            <a:r>
              <a:rPr lang="kk-KZ" sz="2400" b="1"/>
              <a:t>Кейіпкерлері</a:t>
            </a:r>
            <a:endParaRPr lang="ru-RU" sz="2400" b="1"/>
          </a:p>
        </p:txBody>
      </p:sp>
      <p:sp>
        <p:nvSpPr>
          <p:cNvPr id="14344" name="AutoShape 8" descr="Гранит">
            <a:hlinkClick r:id="" action="ppaction://noaction" highlightClick="1"/>
          </p:cNvPr>
          <p:cNvSpPr>
            <a:spLocks noChangeArrowheads="1"/>
          </p:cNvSpPr>
          <p:nvPr/>
        </p:nvSpPr>
        <p:spPr bwMode="auto">
          <a:xfrm>
            <a:off x="611188" y="2708275"/>
            <a:ext cx="3384550" cy="720725"/>
          </a:xfrm>
          <a:prstGeom prst="actionButtonBlank">
            <a:avLst/>
          </a:prstGeom>
          <a:blipFill dpi="0" rotWithShape="1">
            <a:blip r:embed="rId3" cstate="screen"/>
            <a:srcRect/>
            <a:tile tx="0" ty="0" sx="100000" sy="100000" flip="none" algn="tl"/>
          </a:blipFill>
          <a:ln w="9525">
            <a:noFill/>
            <a:miter lim="800000"/>
            <a:headEnd/>
            <a:tailEnd/>
          </a:ln>
          <a:effectLst/>
        </p:spPr>
        <p:txBody>
          <a:bodyPr wrap="none" anchor="ctr"/>
          <a:lstStyle/>
          <a:p>
            <a:pPr algn="ctr"/>
            <a:r>
              <a:rPr lang="kk-KZ" sz="2400" b="1"/>
              <a:t>Тақырыбы</a:t>
            </a:r>
            <a:endParaRPr lang="ru-RU" sz="2400" b="1"/>
          </a:p>
        </p:txBody>
      </p:sp>
      <p:sp>
        <p:nvSpPr>
          <p:cNvPr id="14345" name="AutoShape 9" descr="Белый мрамор">
            <a:hlinkClick r:id="" action="ppaction://noaction" highlightClick="1"/>
          </p:cNvPr>
          <p:cNvSpPr>
            <a:spLocks noChangeArrowheads="1"/>
          </p:cNvSpPr>
          <p:nvPr/>
        </p:nvSpPr>
        <p:spPr bwMode="auto">
          <a:xfrm>
            <a:off x="5364163" y="2781300"/>
            <a:ext cx="3384550" cy="720725"/>
          </a:xfrm>
          <a:prstGeom prst="actionButtonBlank">
            <a:avLst/>
          </a:prstGeom>
          <a:blipFill dpi="0" rotWithShape="1">
            <a:blip r:embed="rId4" cstate="screen"/>
            <a:srcRect/>
            <a:tile tx="0" ty="0" sx="100000" sy="100000" flip="none" algn="tl"/>
          </a:blipFill>
          <a:ln w="9525">
            <a:noFill/>
            <a:miter lim="800000"/>
            <a:headEnd/>
            <a:tailEnd/>
          </a:ln>
          <a:effectLst/>
        </p:spPr>
        <p:txBody>
          <a:bodyPr wrap="none" anchor="ctr"/>
          <a:lstStyle/>
          <a:p>
            <a:pPr algn="ctr"/>
            <a:r>
              <a:rPr lang="kk-KZ" sz="2400" b="1"/>
              <a:t>Жырдың тарихы</a:t>
            </a:r>
            <a:endParaRPr lang="ru-RU" sz="2400" b="1"/>
          </a:p>
        </p:txBody>
      </p:sp>
      <p:sp>
        <p:nvSpPr>
          <p:cNvPr id="14346" name="AutoShape 10" descr="Песок">
            <a:hlinkClick r:id="" action="ppaction://noaction" highlightClick="1"/>
          </p:cNvPr>
          <p:cNvSpPr>
            <a:spLocks noChangeArrowheads="1"/>
          </p:cNvSpPr>
          <p:nvPr/>
        </p:nvSpPr>
        <p:spPr bwMode="auto">
          <a:xfrm>
            <a:off x="1042988" y="4437063"/>
            <a:ext cx="3384550" cy="720725"/>
          </a:xfrm>
          <a:prstGeom prst="actionButtonBlank">
            <a:avLst/>
          </a:prstGeom>
          <a:blipFill dpi="0" rotWithShape="1">
            <a:blip r:embed="rId5" cstate="screen"/>
            <a:srcRect/>
            <a:tile tx="0" ty="0" sx="100000" sy="100000" flip="none" algn="tl"/>
          </a:blipFill>
          <a:ln w="9525">
            <a:noFill/>
            <a:miter lim="800000"/>
            <a:headEnd/>
            <a:tailEnd/>
          </a:ln>
          <a:effectLst/>
        </p:spPr>
        <p:txBody>
          <a:bodyPr wrap="none" anchor="ctr"/>
          <a:lstStyle/>
          <a:p>
            <a:pPr algn="ctr"/>
            <a:r>
              <a:rPr lang="kk-KZ" sz="2400" b="1"/>
              <a:t>Сұрақтар мен</a:t>
            </a:r>
          </a:p>
          <a:p>
            <a:pPr algn="ctr"/>
            <a:r>
              <a:rPr lang="kk-KZ" sz="2400" b="1"/>
              <a:t> тапсырмалар</a:t>
            </a:r>
            <a:endParaRPr lang="ru-RU" sz="2400" b="1"/>
          </a:p>
        </p:txBody>
      </p:sp>
      <p:sp>
        <p:nvSpPr>
          <p:cNvPr id="14347" name="AutoShape 11" descr="Зеленый мрамор">
            <a:hlinkClick r:id="" action="ppaction://noaction" highlightClick="1"/>
          </p:cNvPr>
          <p:cNvSpPr>
            <a:spLocks noChangeArrowheads="1"/>
          </p:cNvSpPr>
          <p:nvPr/>
        </p:nvSpPr>
        <p:spPr bwMode="auto">
          <a:xfrm>
            <a:off x="5003800" y="4437063"/>
            <a:ext cx="3384550" cy="720725"/>
          </a:xfrm>
          <a:prstGeom prst="actionButtonBlank">
            <a:avLst/>
          </a:prstGeom>
          <a:blipFill dpi="0" rotWithShape="1">
            <a:blip r:embed="rId6" cstate="screen"/>
            <a:srcRect/>
            <a:tile tx="0" ty="0" sx="100000" sy="100000" flip="none" algn="tl"/>
          </a:blipFill>
          <a:ln w="9525">
            <a:noFill/>
            <a:miter lim="800000"/>
            <a:headEnd/>
            <a:tailEnd/>
          </a:ln>
          <a:effectLst/>
        </p:spPr>
        <p:txBody>
          <a:bodyPr wrap="none" anchor="ctr"/>
          <a:lstStyle/>
          <a:p>
            <a:pPr algn="ctr"/>
            <a:r>
              <a:rPr lang="kk-KZ" sz="2400" b="1"/>
              <a:t>Тест</a:t>
            </a:r>
            <a:endParaRPr lang="ru-RU" sz="2400" b="1"/>
          </a:p>
        </p:txBody>
      </p:sp>
      <p:pic>
        <p:nvPicPr>
          <p:cNvPr id="14348" name="Picture 12" descr="bg03_b1">
            <a:hlinkClick r:id="rId7" action="ppaction://hlinksldjump"/>
          </p:cNvPr>
          <p:cNvPicPr>
            <a:picLocks noChangeAspect="1" noChangeArrowheads="1"/>
          </p:cNvPicPr>
          <p:nvPr>
            <p:ph sz="half" idx="2"/>
          </p:nvPr>
        </p:nvPicPr>
        <p:blipFill>
          <a:blip r:embed="rId8" cstate="screen"/>
          <a:srcRect/>
          <a:stretch>
            <a:fillRect/>
          </a:stretch>
        </p:blipFill>
        <p:spPr>
          <a:xfrm>
            <a:off x="8101013" y="6165850"/>
            <a:ext cx="419100" cy="314325"/>
          </a:xfrm>
          <a:noFill/>
          <a:ln/>
        </p:spPr>
      </p:pic>
      <p:sp>
        <p:nvSpPr>
          <p:cNvPr id="14350" name="Rectangle 14"/>
          <p:cNvSpPr>
            <a:spLocks noChangeArrowheads="1"/>
          </p:cNvSpPr>
          <p:nvPr/>
        </p:nvSpPr>
        <p:spPr bwMode="auto">
          <a:xfrm>
            <a:off x="468313" y="260350"/>
            <a:ext cx="8064500" cy="936625"/>
          </a:xfrm>
          <a:prstGeom prst="rect">
            <a:avLst/>
          </a:prstGeom>
          <a:gradFill rotWithShape="1">
            <a:gsLst>
              <a:gs pos="0">
                <a:schemeClr val="accent1"/>
              </a:gs>
              <a:gs pos="50000">
                <a:srgbClr val="009900"/>
              </a:gs>
              <a:gs pos="100000">
                <a:schemeClr val="accent1"/>
              </a:gs>
            </a:gsLst>
            <a:lin ang="2700000" scaled="1"/>
          </a:gradFill>
          <a:ln w="9525">
            <a:solidFill>
              <a:schemeClr val="tx1"/>
            </a:solidFill>
            <a:miter lim="800000"/>
            <a:headEnd/>
            <a:tailEnd/>
          </a:ln>
          <a:effectLst/>
        </p:spPr>
        <p:txBody>
          <a:bodyPr wrap="none" anchor="ctr"/>
          <a:lstStyle/>
          <a:p>
            <a:endParaRPr lang="ru-RU"/>
          </a:p>
        </p:txBody>
      </p:sp>
      <p:sp>
        <p:nvSpPr>
          <p:cNvPr id="14351" name="WordArt 15"/>
          <p:cNvSpPr>
            <a:spLocks noChangeArrowheads="1" noChangeShapeType="1" noTextEdit="1"/>
          </p:cNvSpPr>
          <p:nvPr/>
        </p:nvSpPr>
        <p:spPr bwMode="auto">
          <a:xfrm>
            <a:off x="1979613" y="476250"/>
            <a:ext cx="5095875" cy="523875"/>
          </a:xfrm>
          <a:prstGeom prst="rect">
            <a:avLst/>
          </a:prstGeom>
        </p:spPr>
        <p:txBody>
          <a:bodyPr wrap="none" fromWordArt="1">
            <a:prstTxWarp prst="textPlain">
              <a:avLst>
                <a:gd name="adj" fmla="val 50000"/>
              </a:avLst>
            </a:prstTxWarp>
          </a:bodyPr>
          <a:lstStyle/>
          <a:p>
            <a:pPr algn="ctr"/>
            <a:r>
              <a:rPr lang="ru-RU" sz="3600" b="1"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Arial"/>
                <a:cs typeface="Arial"/>
              </a:rPr>
              <a:t>"Еңлік - Кебек" поэмасы</a:t>
            </a:r>
          </a:p>
        </p:txBody>
      </p:sp>
    </p:spTree>
  </p:cSld>
  <p:clrMapOvr>
    <a:masterClrMapping/>
  </p:clrMapOvr>
  <p:transition spd="slow" advClick="0" advTm="31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5" name="Rectangle 5"/>
          <p:cNvSpPr>
            <a:spLocks noChangeArrowheads="1"/>
          </p:cNvSpPr>
          <p:nvPr/>
        </p:nvSpPr>
        <p:spPr bwMode="auto">
          <a:xfrm>
            <a:off x="323850" y="404813"/>
            <a:ext cx="8424863" cy="6134100"/>
          </a:xfrm>
          <a:prstGeom prst="rect">
            <a:avLst/>
          </a:prstGeom>
          <a:noFill/>
          <a:ln w="9525">
            <a:noFill/>
            <a:miter lim="800000"/>
            <a:headEnd/>
            <a:tailEnd/>
          </a:ln>
          <a:effectLst/>
        </p:spPr>
        <p:txBody>
          <a:bodyPr>
            <a:spAutoFit/>
          </a:bodyPr>
          <a:lstStyle/>
          <a:p>
            <a:r>
              <a:rPr lang="kk-KZ" b="1" i="1">
                <a:solidFill>
                  <a:schemeClr val="tx2"/>
                </a:solidFill>
              </a:rPr>
              <a:t>                                                                  Құнанбай Өскенбайұлы</a:t>
            </a:r>
            <a:r>
              <a:rPr lang="kk-KZ" i="1">
                <a:solidFill>
                  <a:schemeClr val="tx2"/>
                </a:solidFill>
              </a:rPr>
              <a:t>                                                              </a:t>
            </a:r>
          </a:p>
          <a:p>
            <a:r>
              <a:rPr lang="kk-KZ" i="1">
                <a:solidFill>
                  <a:schemeClr val="tx2"/>
                </a:solidFill>
              </a:rPr>
              <a:t>                                                                       (1804-1886)</a:t>
            </a:r>
            <a:br>
              <a:rPr lang="kk-KZ" i="1">
                <a:solidFill>
                  <a:schemeClr val="tx2"/>
                </a:solidFill>
              </a:rPr>
            </a:br>
            <a:r>
              <a:rPr lang="kk-KZ" i="1">
                <a:solidFill>
                  <a:schemeClr val="tx2"/>
                </a:solidFill>
              </a:rPr>
              <a:t>  </a:t>
            </a:r>
            <a:br>
              <a:rPr lang="kk-KZ" i="1">
                <a:solidFill>
                  <a:schemeClr val="tx2"/>
                </a:solidFill>
              </a:rPr>
            </a:br>
            <a:r>
              <a:rPr lang="kk-KZ" i="1">
                <a:solidFill>
                  <a:schemeClr val="tx2"/>
                </a:solidFill>
              </a:rPr>
              <a:t>                                                                           Абайдың әкесі, аға сұлтан,</a:t>
            </a:r>
            <a:br>
              <a:rPr lang="kk-KZ" i="1">
                <a:solidFill>
                  <a:schemeClr val="tx2"/>
                </a:solidFill>
              </a:rPr>
            </a:br>
            <a:r>
              <a:rPr lang="kk-KZ" i="1">
                <a:solidFill>
                  <a:schemeClr val="tx2"/>
                </a:solidFill>
              </a:rPr>
              <a:t>                                                                         қоғам қайраткері. Әкесі    </a:t>
            </a:r>
          </a:p>
          <a:p>
            <a:pPr algn="r"/>
            <a:r>
              <a:rPr lang="kk-KZ" i="1">
                <a:solidFill>
                  <a:schemeClr val="tx2"/>
                </a:solidFill>
              </a:rPr>
              <a:t>                                                                        Өскенбай  Ырғызбайұлы </a:t>
            </a:r>
            <a:br>
              <a:rPr lang="kk-KZ" i="1">
                <a:solidFill>
                  <a:schemeClr val="tx2"/>
                </a:solidFill>
              </a:rPr>
            </a:br>
            <a:r>
              <a:rPr lang="kk-KZ" i="1">
                <a:solidFill>
                  <a:schemeClr val="tx2"/>
                </a:solidFill>
              </a:rPr>
              <a:t>Тобықты елін билеген беделді адам болған. </a:t>
            </a:r>
            <a:br>
              <a:rPr lang="kk-KZ" i="1">
                <a:solidFill>
                  <a:schemeClr val="tx2"/>
                </a:solidFill>
              </a:rPr>
            </a:br>
            <a:r>
              <a:rPr lang="kk-KZ" i="1">
                <a:solidFill>
                  <a:schemeClr val="tx2"/>
                </a:solidFill>
              </a:rPr>
              <a:t>Өскенбайдан басталған билікті оның ұрпағы </a:t>
            </a:r>
            <a:br>
              <a:rPr lang="kk-KZ" i="1">
                <a:solidFill>
                  <a:schemeClr val="tx2"/>
                </a:solidFill>
              </a:rPr>
            </a:br>
            <a:r>
              <a:rPr lang="kk-KZ" i="1">
                <a:solidFill>
                  <a:schemeClr val="tx2"/>
                </a:solidFill>
              </a:rPr>
              <a:t>150 жыл бойы, кеңес өкіметі келгенге</a:t>
            </a:r>
            <a:br>
              <a:rPr lang="kk-KZ" i="1">
                <a:solidFill>
                  <a:schemeClr val="tx2"/>
                </a:solidFill>
              </a:rPr>
            </a:br>
            <a:r>
              <a:rPr lang="kk-KZ" i="1">
                <a:solidFill>
                  <a:schemeClr val="tx2"/>
                </a:solidFill>
              </a:rPr>
              <a:t>  дейін қолдарынан шығарған жоқ. Құнанбай әуелі шағын ауылды басқарды, кейін болыс басқарушысы болып сайланып, Тобықты елін биледі. Келе-келе  Дуанды басқаратын аға сұлтан дәрежесіне дейін жетіп, даланың беделді де білікті әкімдерінің қатарына көтерілді.  Оның 4 әйелі болды. Бәйбішесі  </a:t>
            </a:r>
            <a:r>
              <a:rPr lang="kk-KZ" i="1">
                <a:solidFill>
                  <a:srgbClr val="800000"/>
                </a:solidFill>
              </a:rPr>
              <a:t>Әйбөбектен (Күнке) Құдайберді туды</a:t>
            </a:r>
            <a:r>
              <a:rPr lang="kk-KZ" i="1">
                <a:solidFill>
                  <a:schemeClr val="tx2"/>
                </a:solidFill>
              </a:rPr>
              <a:t>. Екінші әйелі Ұлжаннан Тәңірберді, Ибраһим (Абай), Ысқақ, Оспан; Айғыз деген әйелінен Халиулла, Смағұл, Кәмшат туған; төртінші әйелі Нұрғанымнан ұрпақ жоқ. </a:t>
            </a:r>
            <a:br>
              <a:rPr lang="kk-KZ" i="1">
                <a:solidFill>
                  <a:schemeClr val="tx2"/>
                </a:solidFill>
              </a:rPr>
            </a:br>
            <a:r>
              <a:rPr lang="kk-KZ" i="1">
                <a:solidFill>
                  <a:schemeClr val="tx2"/>
                </a:solidFill>
              </a:rPr>
              <a:t>      1846 жылы  патша үкіметі қазақ даласындағы мал-жан санағы, жер-су, өзен-өлкені картаға түсіру,  Ұлы жүз қазақтарын Россия өкіметіне бодандыққа алу сияқты түбегейлі мүдделерін іске асыру үшін экспедиция ұйымдастырды. Оның құрамына генерал Вишневскиий, Ивашкеевич, Адольф Янушкеевич сияқты Батыс Сібір әскери губернаторлығы кеңесінің шенді адамдарымен</a:t>
            </a:r>
            <a:endParaRPr lang="ru-RU" i="1">
              <a:solidFill>
                <a:schemeClr val="tx2"/>
              </a:solidFill>
            </a:endParaRPr>
          </a:p>
        </p:txBody>
      </p:sp>
      <p:pic>
        <p:nvPicPr>
          <p:cNvPr id="97286" name="Picture 6"/>
          <p:cNvPicPr>
            <a:picLocks noChangeAspect="1" noChangeArrowheads="1"/>
          </p:cNvPicPr>
          <p:nvPr>
            <p:ph sz="half" idx="1"/>
          </p:nvPr>
        </p:nvPicPr>
        <p:blipFill>
          <a:blip r:embed="rId2" cstate="screen">
            <a:lum bright="12000" contrast="36000"/>
          </a:blip>
          <a:srcRect/>
          <a:stretch>
            <a:fillRect/>
          </a:stretch>
        </p:blipFill>
        <p:spPr>
          <a:xfrm>
            <a:off x="1042988" y="115888"/>
            <a:ext cx="2236787" cy="2670175"/>
          </a:xfrm>
          <a:noFill/>
          <a:ln w="38100" cmpd="dbl">
            <a:solidFill>
              <a:srgbClr val="808080"/>
            </a:solidFill>
          </a:ln>
        </p:spPr>
      </p:pic>
      <p:pic>
        <p:nvPicPr>
          <p:cNvPr id="97288" name="Picture 8" descr="bg09_b5">
            <a:hlinkClick r:id="rId3" action="ppaction://hlinksldjump"/>
          </p:cNvPr>
          <p:cNvPicPr>
            <a:picLocks noChangeAspect="1" noChangeArrowheads="1"/>
          </p:cNvPicPr>
          <p:nvPr>
            <p:ph sz="half" idx="2"/>
          </p:nvPr>
        </p:nvPicPr>
        <p:blipFill>
          <a:blip r:embed="rId4" cstate="screen"/>
          <a:srcRect/>
          <a:stretch>
            <a:fillRect/>
          </a:stretch>
        </p:blipFill>
        <p:spPr>
          <a:xfrm>
            <a:off x="8532813" y="6453188"/>
            <a:ext cx="419100" cy="304800"/>
          </a:xfrm>
          <a:ln/>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s>
            <a:gs pos="50000">
              <a:schemeClr val="folHlink"/>
            </a:gs>
            <a:gs pos="100000">
              <a:schemeClr val="accent2"/>
            </a:gs>
          </a:gsLst>
          <a:lin ang="18900000" scaled="1"/>
        </a:grad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title"/>
          </p:nvPr>
        </p:nvSpPr>
        <p:spPr>
          <a:xfrm>
            <a:off x="0" y="0"/>
            <a:ext cx="9144000" cy="7191375"/>
          </a:xfrm>
        </p:spPr>
        <p:txBody>
          <a:bodyPr/>
          <a:lstStyle/>
          <a:p>
            <a:r>
              <a:rPr lang="kk-KZ" sz="1400" b="1"/>
              <a:t>бірге жасы 40-тан енді ғана асқан ел әкімі Құнанбай да енгізілді.  Олармен бірге жүрген бірнеше ай ішінде экспедиция мүшелері Құнанбайдың іскерлігі мен кісілігіне қатты риза болған. </a:t>
            </a:r>
            <a:br>
              <a:rPr lang="kk-KZ" sz="1400" b="1"/>
            </a:br>
            <a:r>
              <a:rPr lang="kk-KZ" sz="1400" b="1"/>
              <a:t>      Янушкеевич өз күнделіктерінде  «Құнанбай би Барақ сұлтаннан  бір-екі жас үлкен. Бұл да бүкіл елге әйгілі адам. Қарапайым қара халықтан шыққан Құнанбай - жаратылысынан ақыл-парасат дарыған, керемет зерек, қара тілге шешен, байыпты, тыңғылықты кісі. Халқының қамын ойлайды. Оған жақсылық жасасам дейді. Елінің ежелгі жол-жобасына әрі құранда жазылған шариғат жолында аса жүйрік, Россия өкіметінің Қырғыздар жөніндегі заң ережелеріне өте жетік, қара қылды қақ жарған  әділ, адал азамат. Құнанбай -халқының қамқоры. Жұрт пайғамбардай көреді. Сондықтан одан ақыл-кеңес алуға тіпті бір қиырдағы ауылдағы жас пен кәрі,  бай мен кедей ағылып келіп жатады. Тобықты деген мықты рудың қалауымен ол болыстық қызметке сайланып қойылған. Елден ерен білгіштігінің арқасында бұл қызметті тасқаяқтай қағыстырып, тамаша жақсы атқарады. Оның айтқаны екі болмайды. Қабағын қақса, іс орнына келіп жатады. Жасынан ол сұлу жігіт екен. Қазір шешектің дағынан беті шұбар боп қалған. Құнанбай бұлбұлдай сайрап кеткенде, тыңдаған халайық бетінің бұжырын мүлдем ұмытады... Барақтың қасында ақсүйектерді (сұлтандарды) жан деуге болмайды, ал бай атаулы Құнанбайдың ұлтанына да тұрмайды»,  -  деп  жазған.</a:t>
            </a:r>
            <a:br>
              <a:rPr lang="kk-KZ" sz="1400" b="1"/>
            </a:br>
            <a:r>
              <a:rPr lang="kk-KZ" sz="1400" b="1"/>
              <a:t>       Бұл Құнанбай жайындағы алғашқы жазба деректер. Әкесінің 40 жасынан асқан шағында дүниеге келіп, оның соңғы 40 жылдық өмірін өз көзімен көріп өскен Абай 1895 жылы баласы Әбдірахман дүниеден қайтқанда шығарған «арғы атасы қажы еді...» деген жоқтау, жұбату өлеңдер Құнанбай туралы бар шындықты айтып әкесінің ел сүйсінерлік ерен тұлғасын жасады.Абайдың суреттеуінше де Құнанбай – ізгі  істерімен артына өлмейтін атақ қалдырған, мұңды-шерлі жоқ-жітіктердің қамқоршысы болған, ақылды, адал, жомарт, әділ адам.</a:t>
            </a:r>
            <a:br>
              <a:rPr lang="kk-KZ" sz="1400" b="1"/>
            </a:br>
            <a:r>
              <a:rPr lang="kk-KZ" sz="1400" b="1"/>
              <a:t>      70-тен асқанда Меккеге барып қажы атанған Құнанбай енді бұдан әрі (жалған дүние сөзіне араласпай) шымылдықтың ішінде тыныш жатып, құдайына құлшылық жасаумен өмірін өткізеді. Құнанбай жөнінде ел аузына аңыз-әңгімелер көп. Оның ел арасындағы беделін жыр еткен Балта, Қуанышбай сияқты ақындардың өлең жырлары  бар.          </a:t>
            </a:r>
            <a:br>
              <a:rPr lang="kk-KZ" sz="1400" b="1"/>
            </a:br>
            <a:r>
              <a:rPr lang="kk-KZ" sz="1400" b="1"/>
              <a:t>      М.О.Әуезовтің сөзімен айтқанда, «Құнанбай басының қайшылығы көп болған. Ол – феодалдық дәуірдің, өз табының  бел баласы, ісі мен мінезінде заманының айқын таңбасы бар» </a:t>
            </a:r>
            <a:br>
              <a:rPr lang="kk-KZ" sz="1400" b="1"/>
            </a:br>
            <a:r>
              <a:rPr lang="kk-KZ" sz="1400" b="1"/>
              <a:t>      Құнанбай жайындағы өмірлік ақиқат материалдар Әуезовтің «Абай жолы » эпопеясында көркемдік шешімін тапқан. Тобықты елінің Құнанбайынан - әдебиеттік  кейіпкер Құнанбай бейнесі жасалған.</a:t>
            </a:r>
            <a:r>
              <a:rPr lang="kk-KZ" sz="1400"/>
              <a:t> </a:t>
            </a:r>
            <a:r>
              <a:rPr lang="kk-KZ" sz="1400" b="1"/>
              <a:t>Құнанбайды толық танып білу - Абайды да мұқият оқып-зерттеуімізге септігін тигізеді.</a:t>
            </a:r>
            <a:endParaRPr lang="ru-RU" sz="1400" b="1"/>
          </a:p>
        </p:txBody>
      </p:sp>
      <p:pic>
        <p:nvPicPr>
          <p:cNvPr id="16392" name="Picture 8" descr="bg09_b5">
            <a:hlinkClick r:id="rId2" action="ppaction://hlinksldjump"/>
          </p:cNvPr>
          <p:cNvPicPr>
            <a:picLocks noChangeAspect="1" noChangeArrowheads="1"/>
          </p:cNvPicPr>
          <p:nvPr>
            <p:ph idx="1"/>
          </p:nvPr>
        </p:nvPicPr>
        <p:blipFill>
          <a:blip r:embed="rId3" cstate="screen"/>
          <a:srcRect/>
          <a:stretch>
            <a:fillRect/>
          </a:stretch>
        </p:blipFill>
        <p:spPr>
          <a:xfrm>
            <a:off x="8435975" y="6597650"/>
            <a:ext cx="708025" cy="260350"/>
          </a:xfrm>
          <a:ln/>
        </p:spPr>
      </p:pic>
    </p:spTree>
  </p:cSld>
  <p:clrMapOvr>
    <a:masterClrMapping/>
  </p:clrMapOvr>
  <p:transition spd="med"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chemeClr val="accent1"/>
            </a:gs>
          </a:gsLst>
          <a:path path="shape">
            <a:fillToRect l="50000" t="50000" r="50000" b="50000"/>
          </a:path>
        </a:gradFill>
        <a:effectLst/>
      </p:bgPr>
    </p:bg>
    <p:spTree>
      <p:nvGrpSpPr>
        <p:cNvPr id="1" name=""/>
        <p:cNvGrpSpPr/>
        <p:nvPr/>
      </p:nvGrpSpPr>
      <p:grpSpPr>
        <a:xfrm>
          <a:off x="0" y="0"/>
          <a:ext cx="0" cy="0"/>
          <a:chOff x="0" y="0"/>
          <a:chExt cx="0" cy="0"/>
        </a:xfrm>
      </p:grpSpPr>
      <p:sp>
        <p:nvSpPr>
          <p:cNvPr id="18435" name="Rectangle 3"/>
          <p:cNvSpPr>
            <a:spLocks noGrp="1" noChangeArrowheads="1"/>
          </p:cNvSpPr>
          <p:nvPr>
            <p:ph type="body" sz="half" idx="1"/>
          </p:nvPr>
        </p:nvSpPr>
        <p:spPr>
          <a:xfrm>
            <a:off x="457200" y="260350"/>
            <a:ext cx="8362950" cy="5865813"/>
          </a:xfrm>
        </p:spPr>
        <p:txBody>
          <a:bodyPr/>
          <a:lstStyle/>
          <a:p>
            <a:pPr>
              <a:buFontTx/>
              <a:buNone/>
            </a:pPr>
            <a:r>
              <a:rPr lang="kk-KZ" sz="2400"/>
              <a:t> ... Әкесінің ат жақты келген, ұзын сопақ басының құлақтан жоғарғы жері қаз жұмыртқасындай көрінеді. Онсыз да  ұзын, үлкен бетіне, ұп-ұзын  боп дөңгелей біткен сақалы қосылғанда, басы мен беті бір өңірдей. Сонда Құнанбайдың жалғыз сау көзі, оның көтеріңкі жал-тұмсығының сол иығына шығып алып,  қалғымай, сақшыдай бағып, осы өңірді  қалт етпей күзетіп тұрған сияқтанады. Қоя берсін, салғырттығы жоқ сергек, қатал күзетші.</a:t>
            </a:r>
          </a:p>
          <a:p>
            <a:pPr>
              <a:buFontTx/>
              <a:buNone/>
            </a:pPr>
            <a:r>
              <a:rPr lang="kk-KZ" sz="2400"/>
              <a:t>      Жалғыз көз шүңет емес, томпақша. Тесіле, сыздана қарайды. Кірпігін де сирек қағады. Иығына бота ішігін жамылып, шалқия отырып сөйлеген Құнанбай, осы үйде әркімге қарамайды. Қарсысына таман отырған Сүйіндікке ғана қадалып сөйлейді.</a:t>
            </a:r>
            <a:endParaRPr lang="ru-RU" sz="2400"/>
          </a:p>
        </p:txBody>
      </p:sp>
      <p:pic>
        <p:nvPicPr>
          <p:cNvPr id="18439" name="Picture 7" descr="bg03_b1">
            <a:hlinkClick r:id="rId2" action="ppaction://hlinksldjump"/>
          </p:cNvPr>
          <p:cNvPicPr>
            <a:picLocks noChangeAspect="1" noChangeArrowheads="1"/>
          </p:cNvPicPr>
          <p:nvPr>
            <p:ph sz="half" idx="2"/>
          </p:nvPr>
        </p:nvPicPr>
        <p:blipFill>
          <a:blip r:embed="rId3" cstate="screen"/>
          <a:srcRect/>
          <a:stretch>
            <a:fillRect/>
          </a:stretch>
        </p:blipFill>
        <p:spPr>
          <a:xfrm>
            <a:off x="8532813" y="6308725"/>
            <a:ext cx="419100" cy="314325"/>
          </a:xfrm>
          <a:ln/>
        </p:spPr>
      </p:pic>
    </p:spTree>
  </p:cSld>
  <p:clrMapOvr>
    <a:masterClrMapping/>
  </p:clrMapOvr>
  <p:transition spd="slow" advClick="0" advTm="31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sz="half" idx="1"/>
          </p:nvPr>
        </p:nvSpPr>
        <p:spPr>
          <a:xfrm>
            <a:off x="457200" y="260350"/>
            <a:ext cx="8291513" cy="5835650"/>
          </a:xfrm>
        </p:spPr>
        <p:txBody>
          <a:bodyPr/>
          <a:lstStyle/>
          <a:p>
            <a:pPr algn="ctr">
              <a:buFont typeface="Wingdings" pitchFamily="2" charset="2"/>
              <a:buNone/>
            </a:pPr>
            <a:r>
              <a:rPr lang="kk-KZ" sz="2800"/>
              <a:t>Құнанбай – </a:t>
            </a:r>
            <a:r>
              <a:rPr lang="kk-KZ" sz="2800">
                <a:solidFill>
                  <a:srgbClr val="FF0000"/>
                </a:solidFill>
              </a:rPr>
              <a:t>Күңке  </a:t>
            </a:r>
            <a:r>
              <a:rPr lang="kk-KZ" sz="2800"/>
              <a:t>      </a:t>
            </a:r>
          </a:p>
          <a:p>
            <a:pPr algn="ctr">
              <a:buFont typeface="Wingdings" pitchFamily="2" charset="2"/>
              <a:buNone/>
            </a:pPr>
            <a:endParaRPr lang="kk-KZ" sz="2800"/>
          </a:p>
          <a:p>
            <a:pPr algn="ctr">
              <a:buFont typeface="Wingdings" pitchFamily="2" charset="2"/>
              <a:buNone/>
            </a:pPr>
            <a:r>
              <a:rPr lang="kk-KZ" sz="2800">
                <a:solidFill>
                  <a:srgbClr val="FF0066"/>
                </a:solidFill>
              </a:rPr>
              <a:t>Ботантай</a:t>
            </a:r>
            <a:r>
              <a:rPr lang="kk-KZ" sz="2800"/>
              <a:t>-Құдайберді – </a:t>
            </a:r>
            <a:r>
              <a:rPr lang="kk-KZ" sz="2800">
                <a:solidFill>
                  <a:srgbClr val="FF0066"/>
                </a:solidFill>
              </a:rPr>
              <a:t>Дәметкен </a:t>
            </a:r>
          </a:p>
          <a:p>
            <a:pPr algn="ctr">
              <a:buFont typeface="Wingdings" pitchFamily="2" charset="2"/>
              <a:buNone/>
            </a:pPr>
            <a:endParaRPr lang="kk-KZ" sz="2800">
              <a:solidFill>
                <a:srgbClr val="FF0066"/>
              </a:solidFill>
            </a:endParaRPr>
          </a:p>
          <a:p>
            <a:pPr algn="ctr">
              <a:buFont typeface="Wingdings" pitchFamily="2" charset="2"/>
              <a:buNone/>
            </a:pPr>
            <a:r>
              <a:rPr lang="kk-KZ" sz="2800"/>
              <a:t>           Шәкәрім-</a:t>
            </a:r>
            <a:r>
              <a:rPr lang="kk-KZ" sz="2800">
                <a:solidFill>
                  <a:srgbClr val="FF0000"/>
                </a:solidFill>
              </a:rPr>
              <a:t>Айғайша     </a:t>
            </a:r>
            <a:r>
              <a:rPr lang="kk-KZ" sz="2800"/>
              <a:t>Гүлнар</a:t>
            </a:r>
          </a:p>
          <a:p>
            <a:pPr algn="ctr">
              <a:buFont typeface="Wingdings" pitchFamily="2" charset="2"/>
              <a:buNone/>
            </a:pPr>
            <a:r>
              <a:rPr lang="kk-KZ" sz="2800">
                <a:solidFill>
                  <a:srgbClr val="FF0000"/>
                </a:solidFill>
              </a:rPr>
              <a:t>                          </a:t>
            </a:r>
          </a:p>
          <a:p>
            <a:pPr>
              <a:buFont typeface="Wingdings" pitchFamily="2" charset="2"/>
              <a:buNone/>
            </a:pPr>
            <a:r>
              <a:rPr lang="kk-KZ" sz="2800"/>
              <a:t>         </a:t>
            </a:r>
          </a:p>
          <a:p>
            <a:pPr>
              <a:buFont typeface="Wingdings" pitchFamily="2" charset="2"/>
              <a:buNone/>
            </a:pPr>
            <a:r>
              <a:rPr lang="kk-KZ" sz="2800"/>
              <a:t>Қапыр(Ғафур)   Қабыш    Ахат       Зият</a:t>
            </a:r>
          </a:p>
          <a:p>
            <a:pPr algn="ctr">
              <a:buFont typeface="Wingdings" pitchFamily="2" charset="2"/>
              <a:buNone/>
            </a:pPr>
            <a:endParaRPr lang="kk-KZ" sz="2800"/>
          </a:p>
          <a:p>
            <a:pPr>
              <a:buFont typeface="Wingdings" pitchFamily="2" charset="2"/>
              <a:buNone/>
            </a:pPr>
            <a:r>
              <a:rPr lang="kk-KZ" sz="2800"/>
              <a:t>                                          </a:t>
            </a:r>
          </a:p>
          <a:p>
            <a:pPr algn="ctr">
              <a:buFont typeface="Wingdings" pitchFamily="2" charset="2"/>
              <a:buNone/>
            </a:pPr>
            <a:endParaRPr lang="kk-KZ" sz="2800"/>
          </a:p>
          <a:p>
            <a:pPr algn="ctr">
              <a:buFont typeface="Wingdings" pitchFamily="2" charset="2"/>
              <a:buNone/>
            </a:pPr>
            <a:r>
              <a:rPr lang="kk-KZ" sz="2800"/>
              <a:t>                                  Дәулет             Нұрлан</a:t>
            </a:r>
            <a:endParaRPr lang="ru-RU" sz="2800"/>
          </a:p>
        </p:txBody>
      </p:sp>
      <p:pic>
        <p:nvPicPr>
          <p:cNvPr id="19494" name="Picture 38" descr="bg09_b5">
            <a:hlinkClick r:id="rId2" action="ppaction://hlinksldjump"/>
          </p:cNvPr>
          <p:cNvPicPr>
            <a:picLocks noChangeAspect="1" noChangeArrowheads="1"/>
          </p:cNvPicPr>
          <p:nvPr>
            <p:ph sz="quarter" idx="2"/>
          </p:nvPr>
        </p:nvPicPr>
        <p:blipFill>
          <a:blip r:embed="rId3" cstate="screen"/>
          <a:srcRect/>
          <a:stretch>
            <a:fillRect/>
          </a:stretch>
        </p:blipFill>
        <p:spPr>
          <a:xfrm>
            <a:off x="8243888" y="6453188"/>
            <a:ext cx="419100" cy="304800"/>
          </a:xfrm>
          <a:ln/>
        </p:spPr>
      </p:pic>
      <p:sp>
        <p:nvSpPr>
          <p:cNvPr id="19461" name="Line 5"/>
          <p:cNvSpPr>
            <a:spLocks noChangeShapeType="1"/>
          </p:cNvSpPr>
          <p:nvPr/>
        </p:nvSpPr>
        <p:spPr bwMode="auto">
          <a:xfrm>
            <a:off x="4284663" y="692150"/>
            <a:ext cx="0" cy="647700"/>
          </a:xfrm>
          <a:prstGeom prst="line">
            <a:avLst/>
          </a:prstGeom>
          <a:noFill/>
          <a:ln w="9525">
            <a:solidFill>
              <a:schemeClr val="tx1"/>
            </a:solidFill>
            <a:round/>
            <a:headEnd/>
            <a:tailEnd type="triangle" w="med" len="med"/>
          </a:ln>
          <a:effectLst/>
        </p:spPr>
        <p:txBody>
          <a:bodyPr/>
          <a:lstStyle/>
          <a:p>
            <a:endParaRPr lang="ru-RU"/>
          </a:p>
        </p:txBody>
      </p:sp>
      <p:sp>
        <p:nvSpPr>
          <p:cNvPr id="19462" name="Line 6"/>
          <p:cNvSpPr>
            <a:spLocks noChangeShapeType="1"/>
          </p:cNvSpPr>
          <p:nvPr/>
        </p:nvSpPr>
        <p:spPr bwMode="auto">
          <a:xfrm>
            <a:off x="4284663" y="1700213"/>
            <a:ext cx="0" cy="647700"/>
          </a:xfrm>
          <a:prstGeom prst="line">
            <a:avLst/>
          </a:prstGeom>
          <a:noFill/>
          <a:ln w="9525">
            <a:solidFill>
              <a:schemeClr val="tx1"/>
            </a:solidFill>
            <a:round/>
            <a:headEnd/>
            <a:tailEnd type="triangle" w="med" len="med"/>
          </a:ln>
          <a:effectLst/>
        </p:spPr>
        <p:txBody>
          <a:bodyPr/>
          <a:lstStyle/>
          <a:p>
            <a:endParaRPr lang="ru-RU"/>
          </a:p>
        </p:txBody>
      </p:sp>
      <p:sp>
        <p:nvSpPr>
          <p:cNvPr id="19463" name="Line 7"/>
          <p:cNvSpPr>
            <a:spLocks noChangeShapeType="1"/>
          </p:cNvSpPr>
          <p:nvPr/>
        </p:nvSpPr>
        <p:spPr bwMode="auto">
          <a:xfrm flipH="1">
            <a:off x="2195513" y="2781300"/>
            <a:ext cx="1368425" cy="720725"/>
          </a:xfrm>
          <a:prstGeom prst="line">
            <a:avLst/>
          </a:prstGeom>
          <a:noFill/>
          <a:ln w="9525">
            <a:solidFill>
              <a:schemeClr val="tx1"/>
            </a:solidFill>
            <a:round/>
            <a:headEnd/>
            <a:tailEnd type="triangle" w="med" len="med"/>
          </a:ln>
          <a:effectLst/>
        </p:spPr>
        <p:txBody>
          <a:bodyPr/>
          <a:lstStyle/>
          <a:p>
            <a:endParaRPr lang="ru-RU"/>
          </a:p>
        </p:txBody>
      </p:sp>
      <p:sp>
        <p:nvSpPr>
          <p:cNvPr id="19464" name="Line 8"/>
          <p:cNvSpPr>
            <a:spLocks noChangeShapeType="1"/>
          </p:cNvSpPr>
          <p:nvPr/>
        </p:nvSpPr>
        <p:spPr bwMode="auto">
          <a:xfrm flipH="1">
            <a:off x="3924300" y="2997200"/>
            <a:ext cx="217488" cy="720725"/>
          </a:xfrm>
          <a:prstGeom prst="line">
            <a:avLst/>
          </a:prstGeom>
          <a:noFill/>
          <a:ln w="9525">
            <a:solidFill>
              <a:schemeClr val="tx1"/>
            </a:solidFill>
            <a:round/>
            <a:headEnd/>
            <a:tailEnd type="triangle" w="med" len="med"/>
          </a:ln>
          <a:effectLst/>
        </p:spPr>
        <p:txBody>
          <a:bodyPr/>
          <a:lstStyle/>
          <a:p>
            <a:endParaRPr lang="ru-RU"/>
          </a:p>
        </p:txBody>
      </p:sp>
      <p:sp>
        <p:nvSpPr>
          <p:cNvPr id="19465" name="Line 9"/>
          <p:cNvSpPr>
            <a:spLocks noChangeShapeType="1"/>
          </p:cNvSpPr>
          <p:nvPr/>
        </p:nvSpPr>
        <p:spPr bwMode="auto">
          <a:xfrm>
            <a:off x="5076825" y="2852738"/>
            <a:ext cx="71438" cy="863600"/>
          </a:xfrm>
          <a:prstGeom prst="line">
            <a:avLst/>
          </a:prstGeom>
          <a:noFill/>
          <a:ln w="9525">
            <a:solidFill>
              <a:schemeClr val="tx1"/>
            </a:solidFill>
            <a:round/>
            <a:headEnd/>
            <a:tailEnd type="triangle" w="med" len="med"/>
          </a:ln>
          <a:effectLst/>
        </p:spPr>
        <p:txBody>
          <a:bodyPr/>
          <a:lstStyle/>
          <a:p>
            <a:endParaRPr lang="ru-RU"/>
          </a:p>
        </p:txBody>
      </p:sp>
      <p:sp>
        <p:nvSpPr>
          <p:cNvPr id="19466" name="Line 10"/>
          <p:cNvSpPr>
            <a:spLocks noChangeShapeType="1"/>
          </p:cNvSpPr>
          <p:nvPr/>
        </p:nvSpPr>
        <p:spPr bwMode="auto">
          <a:xfrm>
            <a:off x="5508625" y="2852738"/>
            <a:ext cx="1008063" cy="865187"/>
          </a:xfrm>
          <a:prstGeom prst="line">
            <a:avLst/>
          </a:prstGeom>
          <a:noFill/>
          <a:ln w="9525">
            <a:solidFill>
              <a:schemeClr val="tx1"/>
            </a:solidFill>
            <a:round/>
            <a:headEnd/>
            <a:tailEnd type="triangle" w="med" len="med"/>
          </a:ln>
          <a:effectLst/>
        </p:spPr>
        <p:txBody>
          <a:bodyPr/>
          <a:lstStyle/>
          <a:p>
            <a:endParaRPr lang="ru-RU"/>
          </a:p>
        </p:txBody>
      </p:sp>
      <p:sp>
        <p:nvSpPr>
          <p:cNvPr id="19467" name="Line 11"/>
          <p:cNvSpPr>
            <a:spLocks noChangeShapeType="1"/>
          </p:cNvSpPr>
          <p:nvPr/>
        </p:nvSpPr>
        <p:spPr bwMode="auto">
          <a:xfrm>
            <a:off x="5148263" y="4221163"/>
            <a:ext cx="0" cy="431800"/>
          </a:xfrm>
          <a:prstGeom prst="line">
            <a:avLst/>
          </a:prstGeom>
          <a:noFill/>
          <a:ln w="9525">
            <a:solidFill>
              <a:schemeClr val="tx1"/>
            </a:solidFill>
            <a:round/>
            <a:headEnd/>
            <a:tailEnd type="triangle" w="med" len="med"/>
          </a:ln>
          <a:effectLst/>
        </p:spPr>
        <p:txBody>
          <a:bodyPr/>
          <a:lstStyle/>
          <a:p>
            <a:endParaRPr lang="ru-RU"/>
          </a:p>
        </p:txBody>
      </p:sp>
      <p:sp>
        <p:nvSpPr>
          <p:cNvPr id="19468" name="Line 12"/>
          <p:cNvSpPr>
            <a:spLocks noChangeShapeType="1"/>
          </p:cNvSpPr>
          <p:nvPr/>
        </p:nvSpPr>
        <p:spPr bwMode="auto">
          <a:xfrm>
            <a:off x="6659563" y="4221163"/>
            <a:ext cx="288925" cy="431800"/>
          </a:xfrm>
          <a:prstGeom prst="line">
            <a:avLst/>
          </a:prstGeom>
          <a:noFill/>
          <a:ln w="9525">
            <a:solidFill>
              <a:schemeClr val="tx1"/>
            </a:solidFill>
            <a:round/>
            <a:headEnd/>
            <a:tailEnd type="triangle" w="med" len="med"/>
          </a:ln>
          <a:effectLst/>
        </p:spPr>
        <p:txBody>
          <a:bodyPr/>
          <a:lstStyle/>
          <a:p>
            <a:endParaRPr lang="ru-RU"/>
          </a:p>
        </p:txBody>
      </p:sp>
      <p:sp>
        <p:nvSpPr>
          <p:cNvPr id="19474" name="WordArt 18" descr="Белый мрамор">
            <a:hlinkClick r:id="rId4" action="ppaction://hlinksldjump"/>
          </p:cNvPr>
          <p:cNvSpPr>
            <a:spLocks noChangeArrowheads="1" noChangeShapeType="1" noTextEdit="1"/>
          </p:cNvSpPr>
          <p:nvPr/>
        </p:nvSpPr>
        <p:spPr bwMode="auto">
          <a:xfrm>
            <a:off x="468313" y="4797425"/>
            <a:ext cx="1158875" cy="503238"/>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ru-RU" kern="10">
                <a:ln w="9525">
                  <a:round/>
                  <a:headEnd/>
                  <a:tailEnd/>
                </a:ln>
                <a:blipFill dpi="0" rotWithShape="0">
                  <a:blip r:embed="rId5"/>
                  <a:srcRect/>
                  <a:tile tx="0" ty="0" sx="100000" sy="100000" flip="none" algn="tl"/>
                </a:blipFill>
                <a:latin typeface="Arial"/>
                <a:cs typeface="Arial"/>
              </a:rPr>
              <a:t>Кәмилә</a:t>
            </a:r>
          </a:p>
        </p:txBody>
      </p:sp>
      <p:sp>
        <p:nvSpPr>
          <p:cNvPr id="19475" name="Line 19"/>
          <p:cNvSpPr>
            <a:spLocks noChangeShapeType="1"/>
          </p:cNvSpPr>
          <p:nvPr/>
        </p:nvSpPr>
        <p:spPr bwMode="auto">
          <a:xfrm flipH="1">
            <a:off x="1042988" y="4221163"/>
            <a:ext cx="144462" cy="503237"/>
          </a:xfrm>
          <a:prstGeom prst="line">
            <a:avLst/>
          </a:prstGeom>
          <a:noFill/>
          <a:ln w="9525">
            <a:solidFill>
              <a:schemeClr val="tx1"/>
            </a:solidFill>
            <a:round/>
            <a:headEnd/>
            <a:tailEnd type="triangle" w="med" len="med"/>
          </a:ln>
          <a:effectLst/>
        </p:spPr>
        <p:txBody>
          <a:bodyPr/>
          <a:lstStyle/>
          <a:p>
            <a:endParaRPr lang="ru-RU"/>
          </a:p>
        </p:txBody>
      </p:sp>
      <p:sp>
        <p:nvSpPr>
          <p:cNvPr id="19476" name="Line 20"/>
          <p:cNvSpPr>
            <a:spLocks noChangeShapeType="1"/>
          </p:cNvSpPr>
          <p:nvPr/>
        </p:nvSpPr>
        <p:spPr bwMode="auto">
          <a:xfrm>
            <a:off x="5867400" y="2708275"/>
            <a:ext cx="504825" cy="0"/>
          </a:xfrm>
          <a:prstGeom prst="line">
            <a:avLst/>
          </a:prstGeom>
          <a:noFill/>
          <a:ln w="9525">
            <a:solidFill>
              <a:schemeClr val="tx1"/>
            </a:solidFill>
            <a:round/>
            <a:headEnd/>
            <a:tailEnd type="triangle" w="med" len="med"/>
          </a:ln>
          <a:effectLst/>
        </p:spPr>
        <p:txBody>
          <a:bodyPr/>
          <a:lstStyle/>
          <a:p>
            <a:endParaRPr lang="ru-RU"/>
          </a:p>
        </p:txBody>
      </p:sp>
      <p:sp>
        <p:nvSpPr>
          <p:cNvPr id="19477" name="WordArt 21" descr="Белый мрамор">
            <a:hlinkClick r:id="rId6" action="ppaction://hlinksldjump"/>
          </p:cNvPr>
          <p:cNvSpPr>
            <a:spLocks noChangeArrowheads="1" noChangeShapeType="1" noTextEdit="1"/>
          </p:cNvSpPr>
          <p:nvPr/>
        </p:nvSpPr>
        <p:spPr bwMode="auto">
          <a:xfrm>
            <a:off x="6659563" y="3141663"/>
            <a:ext cx="2198687" cy="57467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ru-RU" sz="1600" kern="10">
                <a:ln w="9525">
                  <a:round/>
                  <a:headEnd/>
                  <a:tailEnd/>
                </a:ln>
                <a:blipFill dpi="0" rotWithShape="0">
                  <a:blip r:embed="rId5"/>
                  <a:srcRect/>
                  <a:tile tx="0" ty="0" sx="100000" sy="100000" flip="none" algn="tl"/>
                </a:blipFill>
                <a:latin typeface="Arial"/>
                <a:cs typeface="Arial"/>
              </a:rPr>
              <a:t>Фатих Насиболлаұлы</a:t>
            </a:r>
          </a:p>
        </p:txBody>
      </p:sp>
      <p:sp>
        <p:nvSpPr>
          <p:cNvPr id="19478" name="Line 22"/>
          <p:cNvSpPr>
            <a:spLocks noChangeShapeType="1"/>
          </p:cNvSpPr>
          <p:nvPr/>
        </p:nvSpPr>
        <p:spPr bwMode="auto">
          <a:xfrm>
            <a:off x="7308850" y="2708275"/>
            <a:ext cx="358775" cy="360363"/>
          </a:xfrm>
          <a:prstGeom prst="line">
            <a:avLst/>
          </a:prstGeom>
          <a:noFill/>
          <a:ln w="9525">
            <a:solidFill>
              <a:schemeClr val="tx1"/>
            </a:solidFill>
            <a:round/>
            <a:headEnd/>
            <a:tailEnd type="triangle" w="med" len="med"/>
          </a:ln>
          <a:effectLst/>
        </p:spPr>
        <p:txBody>
          <a:bodyPr/>
          <a:lstStyle/>
          <a:p>
            <a:endParaRPr lang="ru-RU"/>
          </a:p>
        </p:txBody>
      </p:sp>
      <p:sp>
        <p:nvSpPr>
          <p:cNvPr id="19479" name="WordArt 23" descr="Белый мрамор">
            <a:hlinkClick r:id="rId7" action="ppaction://hlinksldjump"/>
          </p:cNvPr>
          <p:cNvSpPr>
            <a:spLocks noChangeArrowheads="1" noChangeShapeType="1" noTextEdit="1"/>
          </p:cNvSpPr>
          <p:nvPr/>
        </p:nvSpPr>
        <p:spPr bwMode="auto">
          <a:xfrm>
            <a:off x="6227763" y="4868863"/>
            <a:ext cx="1978025" cy="576262"/>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ru-RU" kern="10">
                <a:ln w="9525">
                  <a:round/>
                  <a:headEnd/>
                  <a:tailEnd/>
                </a:ln>
                <a:blipFill dpi="0" rotWithShape="0">
                  <a:blip r:embed="rId5"/>
                  <a:srcRect/>
                  <a:tile tx="0" ty="0" sx="100000" sy="100000" flip="none" algn="tl"/>
                </a:blipFill>
                <a:latin typeface="Arial"/>
                <a:cs typeface="Arial"/>
              </a:rPr>
              <a:t>Мереке Зиятұлы</a:t>
            </a:r>
          </a:p>
        </p:txBody>
      </p:sp>
      <p:sp>
        <p:nvSpPr>
          <p:cNvPr id="19493" name="WordArt 37" descr="Белый мрамор"/>
          <p:cNvSpPr>
            <a:spLocks noChangeArrowheads="1" noChangeShapeType="1" noTextEdit="1"/>
          </p:cNvSpPr>
          <p:nvPr/>
        </p:nvSpPr>
        <p:spPr bwMode="auto">
          <a:xfrm>
            <a:off x="4356100" y="4797425"/>
            <a:ext cx="1368425" cy="503238"/>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ru-RU" sz="2000" kern="10">
                <a:ln w="9525">
                  <a:round/>
                  <a:headEnd/>
                  <a:tailEnd/>
                </a:ln>
                <a:blipFill dpi="0" rotWithShape="0">
                  <a:blip r:embed="rId5"/>
                  <a:srcRect/>
                  <a:tile tx="0" ty="0" sx="100000" sy="100000" flip="none" algn="tl"/>
                </a:blipFill>
                <a:latin typeface="Arial"/>
                <a:cs typeface="Arial"/>
              </a:rPr>
              <a:t>Физули</a:t>
            </a:r>
          </a:p>
        </p:txBody>
      </p:sp>
      <p:sp>
        <p:nvSpPr>
          <p:cNvPr id="19495" name="Line 39"/>
          <p:cNvSpPr>
            <a:spLocks noChangeShapeType="1"/>
          </p:cNvSpPr>
          <p:nvPr/>
        </p:nvSpPr>
        <p:spPr bwMode="auto">
          <a:xfrm>
            <a:off x="5148263" y="5373688"/>
            <a:ext cx="0" cy="503237"/>
          </a:xfrm>
          <a:prstGeom prst="line">
            <a:avLst/>
          </a:prstGeom>
          <a:noFill/>
          <a:ln w="9525">
            <a:solidFill>
              <a:schemeClr val="tx1"/>
            </a:solidFill>
            <a:round/>
            <a:headEnd/>
            <a:tailEnd type="triangle" w="med" len="med"/>
          </a:ln>
          <a:effectLst/>
        </p:spPr>
        <p:txBody>
          <a:bodyPr/>
          <a:lstStyle/>
          <a:p>
            <a:endParaRPr lang="ru-RU"/>
          </a:p>
        </p:txBody>
      </p:sp>
      <p:sp>
        <p:nvSpPr>
          <p:cNvPr id="19496" name="Line 40"/>
          <p:cNvSpPr>
            <a:spLocks noChangeShapeType="1"/>
          </p:cNvSpPr>
          <p:nvPr/>
        </p:nvSpPr>
        <p:spPr bwMode="auto">
          <a:xfrm>
            <a:off x="7308850" y="5373688"/>
            <a:ext cx="0" cy="503237"/>
          </a:xfrm>
          <a:prstGeom prst="line">
            <a:avLst/>
          </a:prstGeom>
          <a:noFill/>
          <a:ln w="9525">
            <a:solidFill>
              <a:schemeClr val="tx1"/>
            </a:solidFill>
            <a:round/>
            <a:headEnd/>
            <a:tailEnd type="triangle" w="med" len="med"/>
          </a:ln>
          <a:effectLst/>
        </p:spPr>
        <p:txBody>
          <a:bodyPr/>
          <a:lstStyle/>
          <a:p>
            <a:endParaRPr lang="ru-RU"/>
          </a:p>
        </p:txBody>
      </p:sp>
      <p:pic>
        <p:nvPicPr>
          <p:cNvPr id="19497" name="Picture 41" descr="bg03_b1">
            <a:hlinkClick r:id="rId8" action="ppaction://hlinksldjump"/>
          </p:cNvPr>
          <p:cNvPicPr>
            <a:picLocks noChangeAspect="1" noChangeArrowheads="1"/>
          </p:cNvPicPr>
          <p:nvPr>
            <p:ph sz="quarter" idx="3"/>
          </p:nvPr>
        </p:nvPicPr>
        <p:blipFill>
          <a:blip r:embed="rId9" cstate="screen"/>
          <a:srcRect/>
          <a:stretch>
            <a:fillRect/>
          </a:stretch>
        </p:blipFill>
        <p:spPr>
          <a:xfrm>
            <a:off x="179388" y="6237288"/>
            <a:ext cx="419100" cy="314325"/>
          </a:xfrm>
          <a:ln/>
        </p:spPr>
      </p:pic>
    </p:spTree>
  </p:cSld>
  <p:clrMapOvr>
    <a:masterClrMapping/>
  </p:clrMapOvr>
  <p:transition advClick="0" advTm="31000"/>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Глобус">
  <a:themeElements>
    <a:clrScheme name="Глобус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Глобус">
      <a:majorFont>
        <a:latin typeface="Arial"/>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Глобус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Глобус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Глобус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Глобус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Глобус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Глобус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Глобус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Глобус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кстура">
  <a:themeElements>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Текстура">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кстура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Текстура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Текстура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Текстура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Текстура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Текстура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Текстура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Океан">
  <a:themeElements>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Океан">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Океан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Океан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Океан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Океан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Океан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Океан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Океан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Клен">
  <a:themeElements>
    <a:clrScheme name="Клен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Клен">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Клен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Клен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Клен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Клен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Клен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Клен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Клен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Клен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Клен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Граница">
  <a:themeElements>
    <a:clrScheme name="Граница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Граница">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Граница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Граница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Граница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Граница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Граница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Граница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Граница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Граница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Граница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Сетка с тенью">
  <a:themeElements>
    <a:clrScheme name="Сетка с тенью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fontScheme name="Сетка с тень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етка с тенью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Сетка с тенью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Сетка с тенью 3">
        <a:dk1>
          <a:srgbClr val="010199"/>
        </a:dk1>
        <a:lt1>
          <a:srgbClr val="FFFFFF"/>
        </a:lt1>
        <a:dk2>
          <a:srgbClr val="000099"/>
        </a:dk2>
        <a:lt2>
          <a:srgbClr val="CCFFFF"/>
        </a:lt2>
        <a:accent1>
          <a:srgbClr val="00C600"/>
        </a:accent1>
        <a:accent2>
          <a:srgbClr val="01017D"/>
        </a:accent2>
        <a:accent3>
          <a:srgbClr val="AAAACA"/>
        </a:accent3>
        <a:accent4>
          <a:srgbClr val="DADADA"/>
        </a:accent4>
        <a:accent5>
          <a:srgbClr val="AADFAA"/>
        </a:accent5>
        <a:accent6>
          <a:srgbClr val="010171"/>
        </a:accent6>
        <a:hlink>
          <a:srgbClr val="FFE701"/>
        </a:hlink>
        <a:folHlink>
          <a:srgbClr val="3366FF"/>
        </a:folHlink>
      </a:clrScheme>
      <a:clrMap bg1="dk2" tx1="lt1" bg2="dk1" tx2="lt2" accent1="accent1" accent2="accent2" accent3="accent3" accent4="accent4" accent5="accent5" accent6="accent6" hlink="hlink" folHlink="folHlink"/>
    </a:extraClrScheme>
    <a:extraClrScheme>
      <a:clrScheme name="Сетка с тенью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clrMap bg1="dk2" tx1="lt1" bg2="dk1" tx2="lt2" accent1="accent1" accent2="accent2" accent3="accent3" accent4="accent4" accent5="accent5" accent6="accent6" hlink="hlink" folHlink="folHlink"/>
    </a:extraClrScheme>
    <a:extraClrScheme>
      <a:clrScheme name="Сетка с тенью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Сетка с тенью 6">
        <a:dk1>
          <a:srgbClr val="4D4D4D"/>
        </a:dk1>
        <a:lt1>
          <a:srgbClr val="FFFFFF"/>
        </a:lt1>
        <a:dk2>
          <a:srgbClr val="525252"/>
        </a:dk2>
        <a:lt2>
          <a:srgbClr val="C0C0C0"/>
        </a:lt2>
        <a:accent1>
          <a:srgbClr val="527C3A"/>
        </a:accent1>
        <a:accent2>
          <a:srgbClr val="444444"/>
        </a:accent2>
        <a:accent3>
          <a:srgbClr val="B3B3B3"/>
        </a:accent3>
        <a:accent4>
          <a:srgbClr val="DADADA"/>
        </a:accent4>
        <a:accent5>
          <a:srgbClr val="B3BFAE"/>
        </a:accent5>
        <a:accent6>
          <a:srgbClr val="3D3D3D"/>
        </a:accent6>
        <a:hlink>
          <a:srgbClr val="FAC458"/>
        </a:hlink>
        <a:folHlink>
          <a:srgbClr val="C7780F"/>
        </a:folHlink>
      </a:clrScheme>
      <a:clrMap bg1="dk2" tx1="lt1" bg2="dk1" tx2="lt2" accent1="accent1" accent2="accent2" accent3="accent3" accent4="accent4" accent5="accent5" accent6="accent6" hlink="hlink" folHlink="folHlink"/>
    </a:extraClrScheme>
    <a:extraClrScheme>
      <a:clrScheme name="Сетка с тенью 7">
        <a:dk1>
          <a:srgbClr val="516032"/>
        </a:dk1>
        <a:lt1>
          <a:srgbClr val="FFFFFF"/>
        </a:lt1>
        <a:dk2>
          <a:srgbClr val="546434"/>
        </a:dk2>
        <a:lt2>
          <a:srgbClr val="B2B68A"/>
        </a:lt2>
        <a:accent1>
          <a:srgbClr val="7D8C70"/>
        </a:accent1>
        <a:accent2>
          <a:srgbClr val="414E28"/>
        </a:accent2>
        <a:accent3>
          <a:srgbClr val="B3B8AE"/>
        </a:accent3>
        <a:accent4>
          <a:srgbClr val="DADADA"/>
        </a:accent4>
        <a:accent5>
          <a:srgbClr val="BFC5BB"/>
        </a:accent5>
        <a:accent6>
          <a:srgbClr val="3A4623"/>
        </a:accent6>
        <a:hlink>
          <a:srgbClr val="80C579"/>
        </a:hlink>
        <a:folHlink>
          <a:srgbClr val="7FADAF"/>
        </a:folHlink>
      </a:clrScheme>
      <a:clrMap bg1="dk2" tx1="lt1" bg2="dk1" tx2="lt2" accent1="accent1" accent2="accent2" accent3="accent3" accent4="accent4" accent5="accent5" accent6="accent6" hlink="hlink" folHlink="folHlink"/>
    </a:extraClrScheme>
    <a:extraClrScheme>
      <a:clrScheme name="Сетка с тенью 8">
        <a:dk1>
          <a:srgbClr val="D1CC00"/>
        </a:dk1>
        <a:lt1>
          <a:srgbClr val="FFFFFF"/>
        </a:lt1>
        <a:dk2>
          <a:srgbClr val="CCCC00"/>
        </a:dk2>
        <a:lt2>
          <a:srgbClr val="F3F5B1"/>
        </a:lt2>
        <a:accent1>
          <a:srgbClr val="808000"/>
        </a:accent1>
        <a:accent2>
          <a:srgbClr val="AEAA00"/>
        </a:accent2>
        <a:accent3>
          <a:srgbClr val="E2E2AA"/>
        </a:accent3>
        <a:accent4>
          <a:srgbClr val="DADADA"/>
        </a:accent4>
        <a:accent5>
          <a:srgbClr val="C0C0AA"/>
        </a:accent5>
        <a:accent6>
          <a:srgbClr val="9D9A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Сетка с тенью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Ocean</Template>
  <TotalTime>1294</TotalTime>
  <Words>2588</Words>
  <Application>Microsoft Office PowerPoint</Application>
  <PresentationFormat>Экран (4:3)</PresentationFormat>
  <Paragraphs>170</Paragraphs>
  <Slides>30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7</vt:i4>
      </vt:variant>
      <vt:variant>
        <vt:lpstr>Заголовки слайдов</vt:lpstr>
      </vt:variant>
      <vt:variant>
        <vt:i4>30</vt:i4>
      </vt:variant>
    </vt:vector>
  </HeadingPairs>
  <TitlesOfParts>
    <vt:vector size="42" baseType="lpstr">
      <vt:lpstr>Arial</vt:lpstr>
      <vt:lpstr>Times New Roman</vt:lpstr>
      <vt:lpstr>Verdana</vt:lpstr>
      <vt:lpstr>Wingdings</vt:lpstr>
      <vt:lpstr>Tahoma</vt:lpstr>
      <vt:lpstr>Оформление по умолчанию</vt:lpstr>
      <vt:lpstr>Глобус</vt:lpstr>
      <vt:lpstr>Текстура</vt:lpstr>
      <vt:lpstr>Океан</vt:lpstr>
      <vt:lpstr>Клен</vt:lpstr>
      <vt:lpstr>Граница</vt:lpstr>
      <vt:lpstr>Сетка с тенью</vt:lpstr>
      <vt:lpstr>Слайд 1</vt:lpstr>
      <vt:lpstr>Слайд 2</vt:lpstr>
      <vt:lpstr>Ш.Құдайбердиевтің шығармашылығы</vt:lpstr>
      <vt:lpstr>Слайд 4</vt:lpstr>
      <vt:lpstr>Слайд 5</vt:lpstr>
      <vt:lpstr>Слайд 6</vt:lpstr>
      <vt:lpstr>бірге жасы 40-тан енді ғана асқан ел әкімі Құнанбай да енгізілді.  Олармен бірге жүрген бірнеше ай ішінде экспедиция мүшелері Құнанбайдың іскерлігі мен кісілігіне қатты риза болған.        Янушкеевич өз күнделіктерінде  «Құнанбай би Барақ сұлтаннан  бір-екі жас үлкен. Бұл да бүкіл елге әйгілі адам. Қарапайым қара халықтан шыққан Құнанбай - жаратылысынан ақыл-парасат дарыған, керемет зерек, қара тілге шешен, байыпты, тыңғылықты кісі. Халқының қамын ойлайды. Оған жақсылық жасасам дейді. Елінің ежелгі жол-жобасына әрі құранда жазылған шариғат жолында аса жүйрік, Россия өкіметінің Қырғыздар жөніндегі заң ережелеріне өте жетік, қара қылды қақ жарған  әділ, адал азамат. Құнанбай -халқының қамқоры. Жұрт пайғамбардай көреді. Сондықтан одан ақыл-кеңес алуға тіпті бір қиырдағы ауылдағы жас пен кәрі,  бай мен кедей ағылып келіп жатады. Тобықты деген мықты рудың қалауымен ол болыстық қызметке сайланып қойылған. Елден ерен білгіштігінің арқасында бұл қызметті тасқаяқтай қағыстырып, тамаша жақсы атқарады. Оның айтқаны екі болмайды. Қабағын қақса, іс орнына келіп жатады. Жасынан ол сұлу жігіт екен. Қазір шешектің дағынан беті шұбар боп қалған. Құнанбай бұлбұлдай сайрап кеткенде, тыңдаған халайық бетінің бұжырын мүлдем ұмытады... Барақтың қасында ақсүйектерді (сұлтандарды) жан деуге болмайды, ал бай атаулы Құнанбайдың ұлтанына да тұрмайды»,  -  деп  жазған.        Бұл Құнанбай жайындағы алғашқы жазба деректер. Әкесінің 40 жасынан асқан шағында дүниеге келіп, оның соңғы 40 жылдық өмірін өз көзімен көріп өскен Абай 1895 жылы баласы Әбдірахман дүниеден қайтқанда шығарған «арғы атасы қажы еді...» деген жоқтау, жұбату өлеңдер Құнанбай туралы бар шындықты айтып әкесінің ел сүйсінерлік ерен тұлғасын жасады.Абайдың суреттеуінше де Құнанбай – ізгі  істерімен артына өлмейтін атақ қалдырған, мұңды-шерлі жоқ-жітіктердің қамқоршысы болған, ақылды, адал, жомарт, әділ адам.       70-тен асқанда Меккеге барып қажы атанған Құнанбай енді бұдан әрі (жалған дүние сөзіне араласпай) шымылдықтың ішінде тыныш жатып, құдайына құлшылық жасаумен өмірін өткізеді. Құнанбай жөнінде ел аузына аңыз-әңгімелер көп. Оның ел арасындағы беделін жыр еткен Балта, Қуанышбай сияқты ақындардың өлең жырлары  бар.                 М.О.Әуезовтің сөзімен айтқанда, «Құнанбай басының қайшылығы көп болған. Ол – феодалдық дәуірдің, өз табының  бел баласы, ісі мен мінезінде заманының айқын таңбасы бар»        Құнанбай жайындағы өмірлік ақиқат материалдар Әуезовтің «Абай жолы » эпопеясында көркемдік шешімін тапқан. Тобықты елінің Құнанбайынан - әдебиеттік  кейіпкер Құнанбай бейнесі жасалған. Құнанбайды толық танып білу - Абайды да мұқият оқып-зерттеуімізге септігін тигізеді.</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vector>
  </TitlesOfParts>
  <Company>1</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Client</dc:creator>
  <cp:lastModifiedBy>Nurken</cp:lastModifiedBy>
  <cp:revision>41</cp:revision>
  <dcterms:created xsi:type="dcterms:W3CDTF">2008-09-24T13:09:33Z</dcterms:created>
  <dcterms:modified xsi:type="dcterms:W3CDTF">2012-03-12T09:50:31Z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1083469</vt:lpwstr>
  </property>
  <property fmtid="{D5CDD505-2E9C-101B-9397-08002B2CF9AE}" name="NXPowerLiteSettings" pid="3">
    <vt:lpwstr>F7000400038000</vt:lpwstr>
  </property>
  <property fmtid="{D5CDD505-2E9C-101B-9397-08002B2CF9AE}" name="NXPowerLiteVersion" pid="4">
    <vt:lpwstr>D5.0.5</vt:lpwstr>
  </property>
</Properties>
</file>